
<file path=[Content_Types].xml><?xml version="1.0" encoding="utf-8"?>
<Types xmlns="http://schemas.openxmlformats.org/package/2006/content-types">
  <Default Extension="bin" ContentType="application/vnd.openxmlformats-officedocument.oleObject"/>
  <Default Extension="emf" ContentType="image/x-emf"/>
  <Default Extension="jfif" ContentType="image/jpeg"/>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3.xml" ContentType="application/vnd.openxmlformats-officedocument.theme+xml"/>
  <Override PartName="/ppt/slideLayouts/slideLayout23.xml" ContentType="application/vnd.openxmlformats-officedocument.presentationml.slideLayout+xml"/>
  <Override PartName="/ppt/theme/theme4.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5.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6.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7.xml" ContentType="application/vnd.openxmlformats-officedocument.theme+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8.xml" ContentType="application/vnd.openxmlformats-officedocument.theme+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theme/theme9.xml" ContentType="application/vnd.openxmlformats-officedocument.theme+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theme/theme10.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theme/theme11.xml" ContentType="application/vnd.openxmlformats-officedocument.theme+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theme/theme12.xml" ContentType="application/vnd.openxmlformats-officedocument.theme+xml"/>
  <Override PartName="/ppt/tags/tag41.xml" ContentType="application/vnd.openxmlformats-officedocument.presentationml.tags+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theme/theme13.xml" ContentType="application/vnd.openxmlformats-officedocument.theme+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theme/theme14.xml" ContentType="application/vnd.openxmlformats-officedocument.theme+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theme/theme15.xml" ContentType="application/vnd.openxmlformats-officedocument.theme+xml"/>
  <Override PartName="/ppt/theme/theme1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42.xml" ContentType="application/vnd.openxmlformats-officedocument.presentationml.tags+xml"/>
  <Override PartName="/ppt/notesSlides/notesSlide3.xml" ContentType="application/vnd.openxmlformats-officedocument.presentationml.notesSlide+xml"/>
  <Override PartName="/ppt/tags/tag43.xml" ContentType="application/vnd.openxmlformats-officedocument.presentationml.tags+xml"/>
  <Override PartName="/ppt/notesSlides/notesSlide4.xml" ContentType="application/vnd.openxmlformats-officedocument.presentationml.notesSlide+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notesSlides/notesSlide5.xml" ContentType="application/vnd.openxmlformats-officedocument.presentationml.notesSlide+xml"/>
  <Override PartName="/ppt/tags/tag47.xml" ContentType="application/vnd.openxmlformats-officedocument.presentationml.tags+xml"/>
  <Override PartName="/ppt/notesSlides/notesSlide6.xml" ContentType="application/vnd.openxmlformats-officedocument.presentationml.notesSlide+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51.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80" r:id="rId2"/>
    <p:sldMasterId id="2147483682" r:id="rId3"/>
    <p:sldMasterId id="2147483696" r:id="rId4"/>
    <p:sldMasterId id="2147483699" r:id="rId5"/>
    <p:sldMasterId id="2147483711" r:id="rId6"/>
    <p:sldMasterId id="2147483727" r:id="rId7"/>
    <p:sldMasterId id="2147483753" r:id="rId8"/>
    <p:sldMasterId id="2147483766" r:id="rId9"/>
    <p:sldMasterId id="2147483777" r:id="rId10"/>
    <p:sldMasterId id="2147483817" r:id="rId11"/>
    <p:sldMasterId id="2147483845" r:id="rId12"/>
    <p:sldMasterId id="2147483872" r:id="rId13"/>
    <p:sldMasterId id="2147483884" r:id="rId14"/>
    <p:sldMasterId id="2147483896" r:id="rId15"/>
  </p:sldMasterIdLst>
  <p:notesMasterIdLst>
    <p:notesMasterId r:id="rId60"/>
  </p:notesMasterIdLst>
  <p:sldIdLst>
    <p:sldId id="256" r:id="rId16"/>
    <p:sldId id="918" r:id="rId17"/>
    <p:sldId id="257" r:id="rId18"/>
    <p:sldId id="2147376325" r:id="rId19"/>
    <p:sldId id="282" r:id="rId20"/>
    <p:sldId id="283" r:id="rId21"/>
    <p:sldId id="284" r:id="rId22"/>
    <p:sldId id="285" r:id="rId23"/>
    <p:sldId id="286" r:id="rId24"/>
    <p:sldId id="287" r:id="rId25"/>
    <p:sldId id="2147376326" r:id="rId26"/>
    <p:sldId id="2147375157" r:id="rId27"/>
    <p:sldId id="2147473852" r:id="rId28"/>
    <p:sldId id="274" r:id="rId29"/>
    <p:sldId id="2147473860" r:id="rId30"/>
    <p:sldId id="2147473856" r:id="rId31"/>
    <p:sldId id="2147473861" r:id="rId32"/>
    <p:sldId id="259" r:id="rId33"/>
    <p:sldId id="267" r:id="rId34"/>
    <p:sldId id="273" r:id="rId35"/>
    <p:sldId id="2147376324" r:id="rId36"/>
    <p:sldId id="258" r:id="rId37"/>
    <p:sldId id="2147376322" r:id="rId38"/>
    <p:sldId id="2147376321" r:id="rId39"/>
    <p:sldId id="262" r:id="rId40"/>
    <p:sldId id="2869" r:id="rId41"/>
    <p:sldId id="917" r:id="rId42"/>
    <p:sldId id="2141412522" r:id="rId43"/>
    <p:sldId id="2141412528" r:id="rId44"/>
    <p:sldId id="2141412530" r:id="rId45"/>
    <p:sldId id="2141412535" r:id="rId46"/>
    <p:sldId id="2141412526" r:id="rId47"/>
    <p:sldId id="2141412467" r:id="rId48"/>
    <p:sldId id="2141412531" r:id="rId49"/>
    <p:sldId id="2141412517" r:id="rId50"/>
    <p:sldId id="2141412529" r:id="rId51"/>
    <p:sldId id="2141412494" r:id="rId52"/>
    <p:sldId id="2141412532" r:id="rId53"/>
    <p:sldId id="2141412523" r:id="rId54"/>
    <p:sldId id="916" r:id="rId55"/>
    <p:sldId id="919" r:id="rId56"/>
    <p:sldId id="261" r:id="rId57"/>
    <p:sldId id="263" r:id="rId58"/>
    <p:sldId id="264" r:id="rId59"/>
  </p:sldIdLst>
  <p:sldSz cx="9144000" cy="6858000" type="screen4x3"/>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5ACE9AC6-7537-4ADD-BEF4-B8ED4B9A90A5}">
          <p14:sldIdLst>
            <p14:sldId id="256"/>
            <p14:sldId id="918"/>
            <p14:sldId id="257"/>
            <p14:sldId id="2147376325"/>
            <p14:sldId id="282"/>
            <p14:sldId id="283"/>
            <p14:sldId id="284"/>
            <p14:sldId id="285"/>
            <p14:sldId id="286"/>
            <p14:sldId id="287"/>
            <p14:sldId id="2147376326"/>
            <p14:sldId id="2147375157"/>
            <p14:sldId id="2147473852"/>
            <p14:sldId id="274"/>
            <p14:sldId id="2147473860"/>
            <p14:sldId id="2147473856"/>
            <p14:sldId id="2147473861"/>
            <p14:sldId id="259"/>
            <p14:sldId id="267"/>
            <p14:sldId id="273"/>
            <p14:sldId id="2147376324"/>
            <p14:sldId id="258"/>
            <p14:sldId id="2147376322"/>
            <p14:sldId id="2147376321"/>
            <p14:sldId id="262"/>
            <p14:sldId id="2869"/>
            <p14:sldId id="917"/>
          </p14:sldIdLst>
        </p14:section>
        <p14:section name="Oletusosa" id="{B3E019E4-7172-B24B-BEC5-8F3A464863B8}">
          <p14:sldIdLst>
            <p14:sldId id="2141412522"/>
            <p14:sldId id="2141412528"/>
            <p14:sldId id="2141412530"/>
            <p14:sldId id="2141412535"/>
            <p14:sldId id="2141412526"/>
            <p14:sldId id="2141412467"/>
            <p14:sldId id="2141412531"/>
            <p14:sldId id="2141412517"/>
            <p14:sldId id="2141412529"/>
            <p14:sldId id="2141412494"/>
            <p14:sldId id="2141412532"/>
            <p14:sldId id="2141412523"/>
            <p14:sldId id="916"/>
            <p14:sldId id="919"/>
            <p14:sldId id="261"/>
            <p14:sldId id="263"/>
            <p14:sldId id="264"/>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elmut von Glasenapp" initials="HvG" lastIdx="1" clrIdx="0">
    <p:extLst>
      <p:ext uri="{19B8F6BF-5375-455C-9EA6-DF929625EA0E}">
        <p15:presenceInfo xmlns:p15="http://schemas.microsoft.com/office/powerpoint/2012/main" userId="2ed3cb8add3a274c" providerId="Windows Live"/>
      </p:ext>
    </p:extLst>
  </p:cmAuthor>
  <p:cmAuthor id="2" name="ELTI" initials="E" lastIdx="1" clrIdx="1">
    <p:extLst>
      <p:ext uri="{19B8F6BF-5375-455C-9EA6-DF929625EA0E}">
        <p15:presenceInfo xmlns:p15="http://schemas.microsoft.com/office/powerpoint/2012/main" userId="ELTI"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9C93F"/>
    <a:srgbClr val="2A27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1D79B78-72CE-43BB-B4F0-3F4DB6706B41}" v="24" dt="2024-09-18T13:31:38.582"/>
  </p1510:revLst>
</p1510:revInfo>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89627" autoAdjust="0"/>
  </p:normalViewPr>
  <p:slideViewPr>
    <p:cSldViewPr>
      <p:cViewPr varScale="1">
        <p:scale>
          <a:sx n="66" d="100"/>
          <a:sy n="66" d="100"/>
        </p:scale>
        <p:origin x="1304" y="4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1.xml"/><Relationship Id="rId21" Type="http://schemas.openxmlformats.org/officeDocument/2006/relationships/slide" Target="slides/slide6.xml"/><Relationship Id="rId34" Type="http://schemas.openxmlformats.org/officeDocument/2006/relationships/slide" Target="slides/slide19.xml"/><Relationship Id="rId42" Type="http://schemas.openxmlformats.org/officeDocument/2006/relationships/slide" Target="slides/slide27.xml"/><Relationship Id="rId47" Type="http://schemas.openxmlformats.org/officeDocument/2006/relationships/slide" Target="slides/slide32.xml"/><Relationship Id="rId50" Type="http://schemas.openxmlformats.org/officeDocument/2006/relationships/slide" Target="slides/slide35.xml"/><Relationship Id="rId55" Type="http://schemas.openxmlformats.org/officeDocument/2006/relationships/slide" Target="slides/slide40.xml"/><Relationship Id="rId63" Type="http://schemas.openxmlformats.org/officeDocument/2006/relationships/viewProps" Target="view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1.xml"/><Relationship Id="rId29" Type="http://schemas.openxmlformats.org/officeDocument/2006/relationships/slide" Target="slides/slide14.xml"/><Relationship Id="rId11" Type="http://schemas.openxmlformats.org/officeDocument/2006/relationships/slideMaster" Target="slideMasters/slideMaster11.xml"/><Relationship Id="rId24" Type="http://schemas.openxmlformats.org/officeDocument/2006/relationships/slide" Target="slides/slide9.xml"/><Relationship Id="rId32" Type="http://schemas.openxmlformats.org/officeDocument/2006/relationships/slide" Target="slides/slide17.xml"/><Relationship Id="rId37" Type="http://schemas.openxmlformats.org/officeDocument/2006/relationships/slide" Target="slides/slide22.xml"/><Relationship Id="rId40" Type="http://schemas.openxmlformats.org/officeDocument/2006/relationships/slide" Target="slides/slide25.xml"/><Relationship Id="rId45" Type="http://schemas.openxmlformats.org/officeDocument/2006/relationships/slide" Target="slides/slide30.xml"/><Relationship Id="rId53" Type="http://schemas.openxmlformats.org/officeDocument/2006/relationships/slide" Target="slides/slide38.xml"/><Relationship Id="rId58" Type="http://schemas.openxmlformats.org/officeDocument/2006/relationships/slide" Target="slides/slide43.xml"/><Relationship Id="rId66" Type="http://schemas.microsoft.com/office/2016/11/relationships/changesInfo" Target="changesInfos/changesInfo1.xml"/><Relationship Id="rId5" Type="http://schemas.openxmlformats.org/officeDocument/2006/relationships/slideMaster" Target="slideMasters/slideMaster5.xml"/><Relationship Id="rId61" Type="http://schemas.openxmlformats.org/officeDocument/2006/relationships/commentAuthors" Target="commentAuthors.xml"/><Relationship Id="rId19" Type="http://schemas.openxmlformats.org/officeDocument/2006/relationships/slide" Target="slides/slide4.xml"/><Relationship Id="rId14" Type="http://schemas.openxmlformats.org/officeDocument/2006/relationships/slideMaster" Target="slideMasters/slideMaster14.xml"/><Relationship Id="rId22" Type="http://schemas.openxmlformats.org/officeDocument/2006/relationships/slide" Target="slides/slide7.xml"/><Relationship Id="rId27" Type="http://schemas.openxmlformats.org/officeDocument/2006/relationships/slide" Target="slides/slide12.xml"/><Relationship Id="rId30" Type="http://schemas.openxmlformats.org/officeDocument/2006/relationships/slide" Target="slides/slide15.xml"/><Relationship Id="rId35" Type="http://schemas.openxmlformats.org/officeDocument/2006/relationships/slide" Target="slides/slide20.xml"/><Relationship Id="rId43" Type="http://schemas.openxmlformats.org/officeDocument/2006/relationships/slide" Target="slides/slide28.xml"/><Relationship Id="rId48" Type="http://schemas.openxmlformats.org/officeDocument/2006/relationships/slide" Target="slides/slide33.xml"/><Relationship Id="rId56" Type="http://schemas.openxmlformats.org/officeDocument/2006/relationships/slide" Target="slides/slide41.xml"/><Relationship Id="rId64" Type="http://schemas.openxmlformats.org/officeDocument/2006/relationships/theme" Target="theme/theme1.xml"/><Relationship Id="rId8" Type="http://schemas.openxmlformats.org/officeDocument/2006/relationships/slideMaster" Target="slideMasters/slideMaster8.xml"/><Relationship Id="rId51" Type="http://schemas.openxmlformats.org/officeDocument/2006/relationships/slide" Target="slides/slide36.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2.xml"/><Relationship Id="rId25" Type="http://schemas.openxmlformats.org/officeDocument/2006/relationships/slide" Target="slides/slide10.xml"/><Relationship Id="rId33" Type="http://schemas.openxmlformats.org/officeDocument/2006/relationships/slide" Target="slides/slide18.xml"/><Relationship Id="rId38" Type="http://schemas.openxmlformats.org/officeDocument/2006/relationships/slide" Target="slides/slide23.xml"/><Relationship Id="rId46" Type="http://schemas.openxmlformats.org/officeDocument/2006/relationships/slide" Target="slides/slide31.xml"/><Relationship Id="rId59" Type="http://schemas.openxmlformats.org/officeDocument/2006/relationships/slide" Target="slides/slide44.xml"/><Relationship Id="rId67" Type="http://schemas.microsoft.com/office/2015/10/relationships/revisionInfo" Target="revisionInfo.xml"/><Relationship Id="rId20" Type="http://schemas.openxmlformats.org/officeDocument/2006/relationships/slide" Target="slides/slide5.xml"/><Relationship Id="rId41" Type="http://schemas.openxmlformats.org/officeDocument/2006/relationships/slide" Target="slides/slide26.xml"/><Relationship Id="rId54" Type="http://schemas.openxmlformats.org/officeDocument/2006/relationships/slide" Target="slides/slide39.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 Target="slides/slide8.xml"/><Relationship Id="rId28" Type="http://schemas.openxmlformats.org/officeDocument/2006/relationships/slide" Target="slides/slide13.xml"/><Relationship Id="rId36" Type="http://schemas.openxmlformats.org/officeDocument/2006/relationships/slide" Target="slides/slide21.xml"/><Relationship Id="rId49" Type="http://schemas.openxmlformats.org/officeDocument/2006/relationships/slide" Target="slides/slide34.xml"/><Relationship Id="rId57" Type="http://schemas.openxmlformats.org/officeDocument/2006/relationships/slide" Target="slides/slide42.xml"/><Relationship Id="rId10" Type="http://schemas.openxmlformats.org/officeDocument/2006/relationships/slideMaster" Target="slideMasters/slideMaster10.xml"/><Relationship Id="rId31" Type="http://schemas.openxmlformats.org/officeDocument/2006/relationships/slide" Target="slides/slide16.xml"/><Relationship Id="rId44" Type="http://schemas.openxmlformats.org/officeDocument/2006/relationships/slide" Target="slides/slide29.xml"/><Relationship Id="rId52" Type="http://schemas.openxmlformats.org/officeDocument/2006/relationships/slide" Target="slides/slide37.xml"/><Relationship Id="rId60" Type="http://schemas.openxmlformats.org/officeDocument/2006/relationships/notesMaster" Target="notesMasters/notesMaster1.xml"/><Relationship Id="rId65"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 Target="slides/slide3.xml"/><Relationship Id="rId39" Type="http://schemas.openxmlformats.org/officeDocument/2006/relationships/slide" Target="slides/slide2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riedrich-Julin Tamara" userId="a90dca95-e6e8-400a-a0d1-67f603ccc819" providerId="ADAL" clId="{F1D79B78-72CE-43BB-B4F0-3F4DB6706B41}"/>
    <pc:docChg chg="undo custSel addSld delSld modSld">
      <pc:chgData name="Friedrich-Julin Tamara" userId="a90dca95-e6e8-400a-a0d1-67f603ccc819" providerId="ADAL" clId="{F1D79B78-72CE-43BB-B4F0-3F4DB6706B41}" dt="2024-09-18T13:41:32.937" v="195" actId="1076"/>
      <pc:docMkLst>
        <pc:docMk/>
      </pc:docMkLst>
      <pc:sldChg chg="addSp delSp modSp mod">
        <pc:chgData name="Friedrich-Julin Tamara" userId="a90dca95-e6e8-400a-a0d1-67f603ccc819" providerId="ADAL" clId="{F1D79B78-72CE-43BB-B4F0-3F4DB6706B41}" dt="2024-09-18T12:58:21.849" v="123"/>
        <pc:sldMkLst>
          <pc:docMk/>
          <pc:sldMk cId="2643421057" sldId="256"/>
        </pc:sldMkLst>
        <pc:picChg chg="add mod">
          <ac:chgData name="Friedrich-Julin Tamara" userId="a90dca95-e6e8-400a-a0d1-67f603ccc819" providerId="ADAL" clId="{F1D79B78-72CE-43BB-B4F0-3F4DB6706B41}" dt="2024-09-18T12:58:21.849" v="123"/>
          <ac:picMkLst>
            <pc:docMk/>
            <pc:sldMk cId="2643421057" sldId="256"/>
            <ac:picMk id="3" creationId="{2EFED13F-682B-A8F7-F49D-A07AA26E11E4}"/>
          </ac:picMkLst>
        </pc:picChg>
        <pc:picChg chg="del">
          <ac:chgData name="Friedrich-Julin Tamara" userId="a90dca95-e6e8-400a-a0d1-67f603ccc819" providerId="ADAL" clId="{F1D79B78-72CE-43BB-B4F0-3F4DB6706B41}" dt="2024-09-18T12:58:21.053" v="122" actId="478"/>
          <ac:picMkLst>
            <pc:docMk/>
            <pc:sldMk cId="2643421057" sldId="256"/>
            <ac:picMk id="4" creationId="{C6EE61A5-F4D2-275E-575B-86D9F45F3B91}"/>
          </ac:picMkLst>
        </pc:picChg>
      </pc:sldChg>
      <pc:sldChg chg="modSp add del mod">
        <pc:chgData name="Friedrich-Julin Tamara" userId="a90dca95-e6e8-400a-a0d1-67f603ccc819" providerId="ADAL" clId="{F1D79B78-72CE-43BB-B4F0-3F4DB6706B41}" dt="2024-09-18T13:03:46.265" v="162" actId="14100"/>
        <pc:sldMkLst>
          <pc:docMk/>
          <pc:sldMk cId="3627476327" sldId="258"/>
        </pc:sldMkLst>
        <pc:spChg chg="mod">
          <ac:chgData name="Friedrich-Julin Tamara" userId="a90dca95-e6e8-400a-a0d1-67f603ccc819" providerId="ADAL" clId="{F1D79B78-72CE-43BB-B4F0-3F4DB6706B41}" dt="2024-09-18T13:03:46.265" v="162" actId="14100"/>
          <ac:spMkLst>
            <pc:docMk/>
            <pc:sldMk cId="3627476327" sldId="258"/>
            <ac:spMk id="4" creationId="{511D470E-93FE-BC7C-675B-6EEED47CEFA6}"/>
          </ac:spMkLst>
        </pc:spChg>
      </pc:sldChg>
      <pc:sldChg chg="modSp add del mod">
        <pc:chgData name="Friedrich-Julin Tamara" userId="a90dca95-e6e8-400a-a0d1-67f603ccc819" providerId="ADAL" clId="{F1D79B78-72CE-43BB-B4F0-3F4DB6706B41}" dt="2024-09-18T13:04:03.328" v="166" actId="14100"/>
        <pc:sldMkLst>
          <pc:docMk/>
          <pc:sldMk cId="1058135336" sldId="262"/>
        </pc:sldMkLst>
        <pc:spChg chg="mod">
          <ac:chgData name="Friedrich-Julin Tamara" userId="a90dca95-e6e8-400a-a0d1-67f603ccc819" providerId="ADAL" clId="{F1D79B78-72CE-43BB-B4F0-3F4DB6706B41}" dt="2024-09-18T13:04:03.328" v="166" actId="14100"/>
          <ac:spMkLst>
            <pc:docMk/>
            <pc:sldMk cId="1058135336" sldId="262"/>
            <ac:spMk id="3" creationId="{F59978D7-5398-AAE6-8B24-75D847F62ABB}"/>
          </ac:spMkLst>
        </pc:spChg>
      </pc:sldChg>
      <pc:sldChg chg="delSp modSp mod">
        <pc:chgData name="Friedrich-Julin Tamara" userId="a90dca95-e6e8-400a-a0d1-67f603ccc819" providerId="ADAL" clId="{F1D79B78-72CE-43BB-B4F0-3F4DB6706B41}" dt="2024-09-18T12:58:36.524" v="124" actId="1076"/>
        <pc:sldMkLst>
          <pc:docMk/>
          <pc:sldMk cId="2045526031" sldId="267"/>
        </pc:sldMkLst>
        <pc:spChg chg="del">
          <ac:chgData name="Friedrich-Julin Tamara" userId="a90dca95-e6e8-400a-a0d1-67f603ccc819" providerId="ADAL" clId="{F1D79B78-72CE-43BB-B4F0-3F4DB6706B41}" dt="2024-09-18T07:53:33.957" v="114" actId="478"/>
          <ac:spMkLst>
            <pc:docMk/>
            <pc:sldMk cId="2045526031" sldId="267"/>
            <ac:spMk id="5" creationId="{C6682FE1-A9E3-E875-C035-CCC160239A00}"/>
          </ac:spMkLst>
        </pc:spChg>
        <pc:spChg chg="mod">
          <ac:chgData name="Friedrich-Julin Tamara" userId="a90dca95-e6e8-400a-a0d1-67f603ccc819" providerId="ADAL" clId="{F1D79B78-72CE-43BB-B4F0-3F4DB6706B41}" dt="2024-09-18T12:58:36.524" v="124" actId="1076"/>
          <ac:spMkLst>
            <pc:docMk/>
            <pc:sldMk cId="2045526031" sldId="267"/>
            <ac:spMk id="11" creationId="{66A3F909-10E0-BDE4-4B78-34D0986F5149}"/>
          </ac:spMkLst>
        </pc:spChg>
      </pc:sldChg>
      <pc:sldChg chg="add del">
        <pc:chgData name="Friedrich-Julin Tamara" userId="a90dca95-e6e8-400a-a0d1-67f603ccc819" providerId="ADAL" clId="{F1D79B78-72CE-43BB-B4F0-3F4DB6706B41}" dt="2024-09-18T13:01:05.152" v="140"/>
        <pc:sldMkLst>
          <pc:docMk/>
          <pc:sldMk cId="2045673913" sldId="273"/>
        </pc:sldMkLst>
      </pc:sldChg>
      <pc:sldChg chg="modSp mod">
        <pc:chgData name="Friedrich-Julin Tamara" userId="a90dca95-e6e8-400a-a0d1-67f603ccc819" providerId="ADAL" clId="{F1D79B78-72CE-43BB-B4F0-3F4DB6706B41}" dt="2024-09-18T13:33:14.174" v="189" actId="113"/>
        <pc:sldMkLst>
          <pc:docMk/>
          <pc:sldMk cId="71871638" sldId="274"/>
        </pc:sldMkLst>
        <pc:spChg chg="mod">
          <ac:chgData name="Friedrich-Julin Tamara" userId="a90dca95-e6e8-400a-a0d1-67f603ccc819" providerId="ADAL" clId="{F1D79B78-72CE-43BB-B4F0-3F4DB6706B41}" dt="2024-09-18T13:33:14.174" v="189" actId="113"/>
          <ac:spMkLst>
            <pc:docMk/>
            <pc:sldMk cId="71871638" sldId="274"/>
            <ac:spMk id="2" creationId="{4E7FD210-ADA3-6AEC-E069-7A6F569B1EA5}"/>
          </ac:spMkLst>
        </pc:spChg>
      </pc:sldChg>
      <pc:sldChg chg="modSp mod">
        <pc:chgData name="Friedrich-Julin Tamara" userId="a90dca95-e6e8-400a-a0d1-67f603ccc819" providerId="ADAL" clId="{F1D79B78-72CE-43BB-B4F0-3F4DB6706B41}" dt="2024-09-18T13:29:24.338" v="175" actId="14100"/>
        <pc:sldMkLst>
          <pc:docMk/>
          <pc:sldMk cId="1036955516" sldId="282"/>
        </pc:sldMkLst>
        <pc:spChg chg="mod">
          <ac:chgData name="Friedrich-Julin Tamara" userId="a90dca95-e6e8-400a-a0d1-67f603ccc819" providerId="ADAL" clId="{F1D79B78-72CE-43BB-B4F0-3F4DB6706B41}" dt="2024-09-18T13:29:24.338" v="175" actId="14100"/>
          <ac:spMkLst>
            <pc:docMk/>
            <pc:sldMk cId="1036955516" sldId="282"/>
            <ac:spMk id="3" creationId="{698D48A1-1530-5F75-C956-6BC61C64ED2B}"/>
          </ac:spMkLst>
        </pc:spChg>
      </pc:sldChg>
      <pc:sldChg chg="modSp mod">
        <pc:chgData name="Friedrich-Julin Tamara" userId="a90dca95-e6e8-400a-a0d1-67f603ccc819" providerId="ADAL" clId="{F1D79B78-72CE-43BB-B4F0-3F4DB6706B41}" dt="2024-09-18T13:31:08.801" v="181" actId="1076"/>
        <pc:sldMkLst>
          <pc:docMk/>
          <pc:sldMk cId="3691102914" sldId="285"/>
        </pc:sldMkLst>
        <pc:spChg chg="mod">
          <ac:chgData name="Friedrich-Julin Tamara" userId="a90dca95-e6e8-400a-a0d1-67f603ccc819" providerId="ADAL" clId="{F1D79B78-72CE-43BB-B4F0-3F4DB6706B41}" dt="2024-09-18T13:31:08.801" v="181" actId="1076"/>
          <ac:spMkLst>
            <pc:docMk/>
            <pc:sldMk cId="3691102914" sldId="285"/>
            <ac:spMk id="3" creationId="{EA0069F5-CBAF-2FA0-EF7C-49C46D420219}"/>
          </ac:spMkLst>
        </pc:spChg>
      </pc:sldChg>
      <pc:sldChg chg="modSp mod">
        <pc:chgData name="Friedrich-Julin Tamara" userId="a90dca95-e6e8-400a-a0d1-67f603ccc819" providerId="ADAL" clId="{F1D79B78-72CE-43BB-B4F0-3F4DB6706B41}" dt="2024-09-18T13:31:15.316" v="182" actId="1076"/>
        <pc:sldMkLst>
          <pc:docMk/>
          <pc:sldMk cId="848657699" sldId="286"/>
        </pc:sldMkLst>
        <pc:spChg chg="mod">
          <ac:chgData name="Friedrich-Julin Tamara" userId="a90dca95-e6e8-400a-a0d1-67f603ccc819" providerId="ADAL" clId="{F1D79B78-72CE-43BB-B4F0-3F4DB6706B41}" dt="2024-09-18T13:31:15.316" v="182" actId="1076"/>
          <ac:spMkLst>
            <pc:docMk/>
            <pc:sldMk cId="848657699" sldId="286"/>
            <ac:spMk id="3" creationId="{9EDA09F5-0361-9E12-A8D7-A78A4181F51C}"/>
          </ac:spMkLst>
        </pc:spChg>
      </pc:sldChg>
      <pc:sldChg chg="delSp modSp mod">
        <pc:chgData name="Friedrich-Julin Tamara" userId="a90dca95-e6e8-400a-a0d1-67f603ccc819" providerId="ADAL" clId="{F1D79B78-72CE-43BB-B4F0-3F4DB6706B41}" dt="2024-09-18T12:58:56.760" v="129" actId="1076"/>
        <pc:sldMkLst>
          <pc:docMk/>
          <pc:sldMk cId="361499559" sldId="917"/>
        </pc:sldMkLst>
        <pc:spChg chg="del">
          <ac:chgData name="Friedrich-Julin Tamara" userId="a90dca95-e6e8-400a-a0d1-67f603ccc819" providerId="ADAL" clId="{F1D79B78-72CE-43BB-B4F0-3F4DB6706B41}" dt="2024-09-18T07:53:36.803" v="115" actId="478"/>
          <ac:spMkLst>
            <pc:docMk/>
            <pc:sldMk cId="361499559" sldId="917"/>
            <ac:spMk id="5" creationId="{C6682FE1-A9E3-E875-C035-CCC160239A00}"/>
          </ac:spMkLst>
        </pc:spChg>
        <pc:spChg chg="mod">
          <ac:chgData name="Friedrich-Julin Tamara" userId="a90dca95-e6e8-400a-a0d1-67f603ccc819" providerId="ADAL" clId="{F1D79B78-72CE-43BB-B4F0-3F4DB6706B41}" dt="2024-09-18T12:58:56.760" v="129" actId="1076"/>
          <ac:spMkLst>
            <pc:docMk/>
            <pc:sldMk cId="361499559" sldId="917"/>
            <ac:spMk id="11" creationId="{66A3F909-10E0-BDE4-4B78-34D0986F5149}"/>
          </ac:spMkLst>
        </pc:spChg>
      </pc:sldChg>
      <pc:sldChg chg="delSp modSp mod">
        <pc:chgData name="Friedrich-Julin Tamara" userId="a90dca95-e6e8-400a-a0d1-67f603ccc819" providerId="ADAL" clId="{F1D79B78-72CE-43BB-B4F0-3F4DB6706B41}" dt="2024-09-18T08:57:52.665" v="121" actId="1076"/>
        <pc:sldMkLst>
          <pc:docMk/>
          <pc:sldMk cId="2022669863" sldId="918"/>
        </pc:sldMkLst>
        <pc:spChg chg="del">
          <ac:chgData name="Friedrich-Julin Tamara" userId="a90dca95-e6e8-400a-a0d1-67f603ccc819" providerId="ADAL" clId="{F1D79B78-72CE-43BB-B4F0-3F4DB6706B41}" dt="2024-09-18T07:52:39.067" v="113" actId="478"/>
          <ac:spMkLst>
            <pc:docMk/>
            <pc:sldMk cId="2022669863" sldId="918"/>
            <ac:spMk id="5" creationId="{C6682FE1-A9E3-E875-C035-CCC160239A00}"/>
          </ac:spMkLst>
        </pc:spChg>
        <pc:spChg chg="mod">
          <ac:chgData name="Friedrich-Julin Tamara" userId="a90dca95-e6e8-400a-a0d1-67f603ccc819" providerId="ADAL" clId="{F1D79B78-72CE-43BB-B4F0-3F4DB6706B41}" dt="2024-09-18T08:57:52.665" v="121" actId="1076"/>
          <ac:spMkLst>
            <pc:docMk/>
            <pc:sldMk cId="2022669863" sldId="918"/>
            <ac:spMk id="11" creationId="{66A3F909-10E0-BDE4-4B78-34D0986F5149}"/>
          </ac:spMkLst>
        </pc:spChg>
        <pc:picChg chg="del">
          <ac:chgData name="Friedrich-Julin Tamara" userId="a90dca95-e6e8-400a-a0d1-67f603ccc819" providerId="ADAL" clId="{F1D79B78-72CE-43BB-B4F0-3F4DB6706B41}" dt="2024-09-18T08:57:48.427" v="120" actId="478"/>
          <ac:picMkLst>
            <pc:docMk/>
            <pc:sldMk cId="2022669863" sldId="918"/>
            <ac:picMk id="13" creationId="{7623915B-6711-0A83-8E8B-62FC47EB48AE}"/>
          </ac:picMkLst>
        </pc:picChg>
      </pc:sldChg>
      <pc:sldChg chg="delSp mod">
        <pc:chgData name="Friedrich-Julin Tamara" userId="a90dca95-e6e8-400a-a0d1-67f603ccc819" providerId="ADAL" clId="{F1D79B78-72CE-43BB-B4F0-3F4DB6706B41}" dt="2024-09-18T07:54:08.208" v="119" actId="478"/>
        <pc:sldMkLst>
          <pc:docMk/>
          <pc:sldMk cId="2171512890" sldId="919"/>
        </pc:sldMkLst>
        <pc:spChg chg="del">
          <ac:chgData name="Friedrich-Julin Tamara" userId="a90dca95-e6e8-400a-a0d1-67f603ccc819" providerId="ADAL" clId="{F1D79B78-72CE-43BB-B4F0-3F4DB6706B41}" dt="2024-09-18T07:54:08.208" v="119" actId="478"/>
          <ac:spMkLst>
            <pc:docMk/>
            <pc:sldMk cId="2171512890" sldId="919"/>
            <ac:spMk id="5" creationId="{C6682FE1-A9E3-E875-C035-CCC160239A00}"/>
          </ac:spMkLst>
        </pc:spChg>
      </pc:sldChg>
      <pc:sldChg chg="add del">
        <pc:chgData name="Friedrich-Julin Tamara" userId="a90dca95-e6e8-400a-a0d1-67f603ccc819" providerId="ADAL" clId="{F1D79B78-72CE-43BB-B4F0-3F4DB6706B41}" dt="2024-09-18T13:01:05.152" v="140"/>
        <pc:sldMkLst>
          <pc:docMk/>
          <pc:sldMk cId="3722119645" sldId="2869"/>
        </pc:sldMkLst>
      </pc:sldChg>
      <pc:sldChg chg="modSp add del mod setBg">
        <pc:chgData name="Friedrich-Julin Tamara" userId="a90dca95-e6e8-400a-a0d1-67f603ccc819" providerId="ADAL" clId="{F1D79B78-72CE-43BB-B4F0-3F4DB6706B41}" dt="2024-09-18T07:46:30.034" v="48" actId="1076"/>
        <pc:sldMkLst>
          <pc:docMk/>
          <pc:sldMk cId="3080483265" sldId="2141412467"/>
        </pc:sldMkLst>
        <pc:picChg chg="mod">
          <ac:chgData name="Friedrich-Julin Tamara" userId="a90dca95-e6e8-400a-a0d1-67f603ccc819" providerId="ADAL" clId="{F1D79B78-72CE-43BB-B4F0-3F4DB6706B41}" dt="2024-09-18T07:46:30.034" v="48" actId="1076"/>
          <ac:picMkLst>
            <pc:docMk/>
            <pc:sldMk cId="3080483265" sldId="2141412467"/>
            <ac:picMk id="5" creationId="{E7907984-D55E-C964-025C-FC10C0F0DC4D}"/>
          </ac:picMkLst>
        </pc:picChg>
      </pc:sldChg>
      <pc:sldChg chg="modSp add del mod setBg">
        <pc:chgData name="Friedrich-Julin Tamara" userId="a90dca95-e6e8-400a-a0d1-67f603ccc819" providerId="ADAL" clId="{F1D79B78-72CE-43BB-B4F0-3F4DB6706B41}" dt="2024-09-18T07:51:20.313" v="103" actId="1076"/>
        <pc:sldMkLst>
          <pc:docMk/>
          <pc:sldMk cId="281465721" sldId="2141412494"/>
        </pc:sldMkLst>
        <pc:spChg chg="mod">
          <ac:chgData name="Friedrich-Julin Tamara" userId="a90dca95-e6e8-400a-a0d1-67f603ccc819" providerId="ADAL" clId="{F1D79B78-72CE-43BB-B4F0-3F4DB6706B41}" dt="2024-09-18T07:50:22.681" v="97" actId="14100"/>
          <ac:spMkLst>
            <pc:docMk/>
            <pc:sldMk cId="281465721" sldId="2141412494"/>
            <ac:spMk id="2" creationId="{F5D6412C-2283-0DA5-AD86-5F84299E8592}"/>
          </ac:spMkLst>
        </pc:spChg>
        <pc:spChg chg="mod">
          <ac:chgData name="Friedrich-Julin Tamara" userId="a90dca95-e6e8-400a-a0d1-67f603ccc819" providerId="ADAL" clId="{F1D79B78-72CE-43BB-B4F0-3F4DB6706B41}" dt="2024-09-18T07:50:49.454" v="101" actId="1076"/>
          <ac:spMkLst>
            <pc:docMk/>
            <pc:sldMk cId="281465721" sldId="2141412494"/>
            <ac:spMk id="3" creationId="{868ABD08-263F-9DCE-B568-F318D9B5493E}"/>
          </ac:spMkLst>
        </pc:spChg>
        <pc:spChg chg="mod">
          <ac:chgData name="Friedrich-Julin Tamara" userId="a90dca95-e6e8-400a-a0d1-67f603ccc819" providerId="ADAL" clId="{F1D79B78-72CE-43BB-B4F0-3F4DB6706B41}" dt="2024-09-18T07:51:00.494" v="102" actId="1076"/>
          <ac:spMkLst>
            <pc:docMk/>
            <pc:sldMk cId="281465721" sldId="2141412494"/>
            <ac:spMk id="14" creationId="{B962DBBF-574D-AB55-7E1C-0706B28AD1AF}"/>
          </ac:spMkLst>
        </pc:spChg>
        <pc:spChg chg="mod">
          <ac:chgData name="Friedrich-Julin Tamara" userId="a90dca95-e6e8-400a-a0d1-67f603ccc819" providerId="ADAL" clId="{F1D79B78-72CE-43BB-B4F0-3F4DB6706B41}" dt="2024-09-18T07:51:00.494" v="102" actId="1076"/>
          <ac:spMkLst>
            <pc:docMk/>
            <pc:sldMk cId="281465721" sldId="2141412494"/>
            <ac:spMk id="15" creationId="{195FFA67-5F49-2466-73FB-BEB744223595}"/>
          </ac:spMkLst>
        </pc:spChg>
        <pc:spChg chg="mod">
          <ac:chgData name="Friedrich-Julin Tamara" userId="a90dca95-e6e8-400a-a0d1-67f603ccc819" providerId="ADAL" clId="{F1D79B78-72CE-43BB-B4F0-3F4DB6706B41}" dt="2024-09-18T07:51:00.494" v="102" actId="1076"/>
          <ac:spMkLst>
            <pc:docMk/>
            <pc:sldMk cId="281465721" sldId="2141412494"/>
            <ac:spMk id="16" creationId="{2706094D-157F-273B-5B6A-6B0C74220762}"/>
          </ac:spMkLst>
        </pc:spChg>
        <pc:spChg chg="mod">
          <ac:chgData name="Friedrich-Julin Tamara" userId="a90dca95-e6e8-400a-a0d1-67f603ccc819" providerId="ADAL" clId="{F1D79B78-72CE-43BB-B4F0-3F4DB6706B41}" dt="2024-09-18T07:51:00.494" v="102" actId="1076"/>
          <ac:spMkLst>
            <pc:docMk/>
            <pc:sldMk cId="281465721" sldId="2141412494"/>
            <ac:spMk id="17" creationId="{0D8F196F-8E57-D8EC-D25C-E5D76B59C281}"/>
          </ac:spMkLst>
        </pc:spChg>
        <pc:spChg chg="mod">
          <ac:chgData name="Friedrich-Julin Tamara" userId="a90dca95-e6e8-400a-a0d1-67f603ccc819" providerId="ADAL" clId="{F1D79B78-72CE-43BB-B4F0-3F4DB6706B41}" dt="2024-09-18T07:51:00.494" v="102" actId="1076"/>
          <ac:spMkLst>
            <pc:docMk/>
            <pc:sldMk cId="281465721" sldId="2141412494"/>
            <ac:spMk id="18" creationId="{93174EDF-98CB-0395-4947-17739E3542F3}"/>
          </ac:spMkLst>
        </pc:spChg>
        <pc:picChg chg="mod">
          <ac:chgData name="Friedrich-Julin Tamara" userId="a90dca95-e6e8-400a-a0d1-67f603ccc819" providerId="ADAL" clId="{F1D79B78-72CE-43BB-B4F0-3F4DB6706B41}" dt="2024-09-18T07:51:20.313" v="103" actId="1076"/>
          <ac:picMkLst>
            <pc:docMk/>
            <pc:sldMk cId="281465721" sldId="2141412494"/>
            <ac:picMk id="4" creationId="{D33E5325-DB85-BA14-38C1-B73A7DBADAD9}"/>
          </ac:picMkLst>
        </pc:picChg>
        <pc:picChg chg="mod">
          <ac:chgData name="Friedrich-Julin Tamara" userId="a90dca95-e6e8-400a-a0d1-67f603ccc819" providerId="ADAL" clId="{F1D79B78-72CE-43BB-B4F0-3F4DB6706B41}" dt="2024-09-18T07:51:00.494" v="102" actId="1076"/>
          <ac:picMkLst>
            <pc:docMk/>
            <pc:sldMk cId="281465721" sldId="2141412494"/>
            <ac:picMk id="20" creationId="{BB6D56E3-4246-D02F-C777-0884F915531D}"/>
          </ac:picMkLst>
        </pc:picChg>
      </pc:sldChg>
      <pc:sldChg chg="modSp add del mod">
        <pc:chgData name="Friedrich-Julin Tamara" userId="a90dca95-e6e8-400a-a0d1-67f603ccc819" providerId="ADAL" clId="{F1D79B78-72CE-43BB-B4F0-3F4DB6706B41}" dt="2024-09-18T07:48:02.809" v="66" actId="1076"/>
        <pc:sldMkLst>
          <pc:docMk/>
          <pc:sldMk cId="3515234194" sldId="2141412517"/>
        </pc:sldMkLst>
        <pc:spChg chg="mod">
          <ac:chgData name="Friedrich-Julin Tamara" userId="a90dca95-e6e8-400a-a0d1-67f603ccc819" providerId="ADAL" clId="{F1D79B78-72CE-43BB-B4F0-3F4DB6706B41}" dt="2024-09-18T07:48:02.809" v="66" actId="1076"/>
          <ac:spMkLst>
            <pc:docMk/>
            <pc:sldMk cId="3515234194" sldId="2141412517"/>
            <ac:spMk id="3" creationId="{56577E5D-4EEC-3B6E-C9B2-B9F52EC7246C}"/>
          </ac:spMkLst>
        </pc:spChg>
      </pc:sldChg>
      <pc:sldChg chg="modSp add del mod">
        <pc:chgData name="Friedrich-Julin Tamara" userId="a90dca95-e6e8-400a-a0d1-67f603ccc819" providerId="ADAL" clId="{F1D79B78-72CE-43BB-B4F0-3F4DB6706B41}" dt="2024-09-18T13:06:59.934" v="174" actId="1076"/>
        <pc:sldMkLst>
          <pc:docMk/>
          <pc:sldMk cId="3139560152" sldId="2141412522"/>
        </pc:sldMkLst>
        <pc:spChg chg="mod">
          <ac:chgData name="Friedrich-Julin Tamara" userId="a90dca95-e6e8-400a-a0d1-67f603ccc819" providerId="ADAL" clId="{F1D79B78-72CE-43BB-B4F0-3F4DB6706B41}" dt="2024-09-18T13:06:53.284" v="172" actId="1076"/>
          <ac:spMkLst>
            <pc:docMk/>
            <pc:sldMk cId="3139560152" sldId="2141412522"/>
            <ac:spMk id="4" creationId="{2C9FB7FC-C459-04B7-C977-6DB297385A33}"/>
          </ac:spMkLst>
        </pc:spChg>
        <pc:spChg chg="mod">
          <ac:chgData name="Friedrich-Julin Tamara" userId="a90dca95-e6e8-400a-a0d1-67f603ccc819" providerId="ADAL" clId="{F1D79B78-72CE-43BB-B4F0-3F4DB6706B41}" dt="2024-09-18T13:06:59.934" v="174" actId="1076"/>
          <ac:spMkLst>
            <pc:docMk/>
            <pc:sldMk cId="3139560152" sldId="2141412522"/>
            <ac:spMk id="8" creationId="{0BEBA73E-12A9-26B4-9F8D-F9A535C0160C}"/>
          </ac:spMkLst>
        </pc:spChg>
      </pc:sldChg>
      <pc:sldChg chg="add del">
        <pc:chgData name="Friedrich-Julin Tamara" userId="a90dca95-e6e8-400a-a0d1-67f603ccc819" providerId="ADAL" clId="{F1D79B78-72CE-43BB-B4F0-3F4DB6706B41}" dt="2024-09-18T07:41:46.514" v="4"/>
        <pc:sldMkLst>
          <pc:docMk/>
          <pc:sldMk cId="464513570" sldId="2141412523"/>
        </pc:sldMkLst>
      </pc:sldChg>
      <pc:sldChg chg="modSp add del mod setBg">
        <pc:chgData name="Friedrich-Julin Tamara" userId="a90dca95-e6e8-400a-a0d1-67f603ccc819" providerId="ADAL" clId="{F1D79B78-72CE-43BB-B4F0-3F4DB6706B41}" dt="2024-09-18T13:41:32.937" v="195" actId="1076"/>
        <pc:sldMkLst>
          <pc:docMk/>
          <pc:sldMk cId="201261655" sldId="2141412526"/>
        </pc:sldMkLst>
        <pc:spChg chg="mod">
          <ac:chgData name="Friedrich-Julin Tamara" userId="a90dca95-e6e8-400a-a0d1-67f603ccc819" providerId="ADAL" clId="{F1D79B78-72CE-43BB-B4F0-3F4DB6706B41}" dt="2024-09-18T07:41:43.824" v="1"/>
          <ac:spMkLst>
            <pc:docMk/>
            <pc:sldMk cId="201261655" sldId="2141412526"/>
            <ac:spMk id="2" creationId="{320A9C77-498D-D840-7289-2F04D9EAA609}"/>
          </ac:spMkLst>
        </pc:spChg>
        <pc:spChg chg="mod">
          <ac:chgData name="Friedrich-Julin Tamara" userId="a90dca95-e6e8-400a-a0d1-67f603ccc819" providerId="ADAL" clId="{F1D79B78-72CE-43BB-B4F0-3F4DB6706B41}" dt="2024-09-18T13:41:32.937" v="195" actId="1076"/>
          <ac:spMkLst>
            <pc:docMk/>
            <pc:sldMk cId="201261655" sldId="2141412526"/>
            <ac:spMk id="6" creationId="{D8E20728-2DD1-070E-FB08-CA3DE38EB0B4}"/>
          </ac:spMkLst>
        </pc:spChg>
        <pc:picChg chg="mod modCrop">
          <ac:chgData name="Friedrich-Julin Tamara" userId="a90dca95-e6e8-400a-a0d1-67f603ccc819" providerId="ADAL" clId="{F1D79B78-72CE-43BB-B4F0-3F4DB6706B41}" dt="2024-09-18T07:46:09.219" v="44" actId="14100"/>
          <ac:picMkLst>
            <pc:docMk/>
            <pc:sldMk cId="201261655" sldId="2141412526"/>
            <ac:picMk id="5" creationId="{0FEA1361-DE8D-0174-3CEB-7B69194FE9A0}"/>
          </ac:picMkLst>
        </pc:picChg>
      </pc:sldChg>
      <pc:sldChg chg="delSp modSp add del mod setBg">
        <pc:chgData name="Friedrich-Julin Tamara" userId="a90dca95-e6e8-400a-a0d1-67f603ccc819" providerId="ADAL" clId="{F1D79B78-72CE-43BB-B4F0-3F4DB6706B41}" dt="2024-09-18T07:52:23.145" v="112" actId="478"/>
        <pc:sldMkLst>
          <pc:docMk/>
          <pc:sldMk cId="113611268" sldId="2141412528"/>
        </pc:sldMkLst>
        <pc:spChg chg="del">
          <ac:chgData name="Friedrich-Julin Tamara" userId="a90dca95-e6e8-400a-a0d1-67f603ccc819" providerId="ADAL" clId="{F1D79B78-72CE-43BB-B4F0-3F4DB6706B41}" dt="2024-09-18T07:52:23.145" v="112" actId="478"/>
          <ac:spMkLst>
            <pc:docMk/>
            <pc:sldMk cId="113611268" sldId="2141412528"/>
            <ac:spMk id="3" creationId="{98F8794B-90CD-462A-8CDD-B052C749E6AD}"/>
          </ac:spMkLst>
        </pc:spChg>
        <pc:spChg chg="mod">
          <ac:chgData name="Friedrich-Julin Tamara" userId="a90dca95-e6e8-400a-a0d1-67f603ccc819" providerId="ADAL" clId="{F1D79B78-72CE-43BB-B4F0-3F4DB6706B41}" dt="2024-09-18T07:43:58.250" v="15" actId="14100"/>
          <ac:spMkLst>
            <pc:docMk/>
            <pc:sldMk cId="113611268" sldId="2141412528"/>
            <ac:spMk id="6" creationId="{C8D3FC43-97DA-4B6F-A25F-D4B449CDB246}"/>
          </ac:spMkLst>
        </pc:spChg>
        <pc:graphicFrameChg chg="mod modGraphic">
          <ac:chgData name="Friedrich-Julin Tamara" userId="a90dca95-e6e8-400a-a0d1-67f603ccc819" providerId="ADAL" clId="{F1D79B78-72CE-43BB-B4F0-3F4DB6706B41}" dt="2024-09-18T07:43:50.970" v="14" actId="404"/>
          <ac:graphicFrameMkLst>
            <pc:docMk/>
            <pc:sldMk cId="113611268" sldId="2141412528"/>
            <ac:graphicFrameMk id="4" creationId="{56268449-DB8D-4C9B-92F2-9CC31207A61E}"/>
          </ac:graphicFrameMkLst>
        </pc:graphicFrameChg>
      </pc:sldChg>
      <pc:sldChg chg="modSp add del mod setBg">
        <pc:chgData name="Friedrich-Julin Tamara" userId="a90dca95-e6e8-400a-a0d1-67f603ccc819" providerId="ADAL" clId="{F1D79B78-72CE-43BB-B4F0-3F4DB6706B41}" dt="2024-09-18T07:49:57.481" v="92" actId="1076"/>
        <pc:sldMkLst>
          <pc:docMk/>
          <pc:sldMk cId="682931266" sldId="2141412529"/>
        </pc:sldMkLst>
        <pc:spChg chg="mod">
          <ac:chgData name="Friedrich-Julin Tamara" userId="a90dca95-e6e8-400a-a0d1-67f603ccc819" providerId="ADAL" clId="{F1D79B78-72CE-43BB-B4F0-3F4DB6706B41}" dt="2024-09-18T07:49:36.947" v="88" actId="1076"/>
          <ac:spMkLst>
            <pc:docMk/>
            <pc:sldMk cId="682931266" sldId="2141412529"/>
            <ac:spMk id="2" creationId="{6B24D4B7-DD56-F62E-EDF2-FFDAC595175E}"/>
          </ac:spMkLst>
        </pc:spChg>
        <pc:spChg chg="mod">
          <ac:chgData name="Friedrich-Julin Tamara" userId="a90dca95-e6e8-400a-a0d1-67f603ccc819" providerId="ADAL" clId="{F1D79B78-72CE-43BB-B4F0-3F4DB6706B41}" dt="2024-09-18T07:48:25.629" v="71" actId="1076"/>
          <ac:spMkLst>
            <pc:docMk/>
            <pc:sldMk cId="682931266" sldId="2141412529"/>
            <ac:spMk id="3" creationId="{BA7A9A4C-A5FC-77B6-15E3-346B2DCA1E19}"/>
          </ac:spMkLst>
        </pc:spChg>
        <pc:spChg chg="mod">
          <ac:chgData name="Friedrich-Julin Tamara" userId="a90dca95-e6e8-400a-a0d1-67f603ccc819" providerId="ADAL" clId="{F1D79B78-72CE-43BB-B4F0-3F4DB6706B41}" dt="2024-09-18T07:49:00.316" v="81" actId="1076"/>
          <ac:spMkLst>
            <pc:docMk/>
            <pc:sldMk cId="682931266" sldId="2141412529"/>
            <ac:spMk id="5" creationId="{D5B62918-6E9D-5DEB-9FD7-FEA93C7CC8DA}"/>
          </ac:spMkLst>
        </pc:spChg>
        <pc:spChg chg="mod">
          <ac:chgData name="Friedrich-Julin Tamara" userId="a90dca95-e6e8-400a-a0d1-67f603ccc819" providerId="ADAL" clId="{F1D79B78-72CE-43BB-B4F0-3F4DB6706B41}" dt="2024-09-18T07:49:51.905" v="91" actId="1076"/>
          <ac:spMkLst>
            <pc:docMk/>
            <pc:sldMk cId="682931266" sldId="2141412529"/>
            <ac:spMk id="6" creationId="{306C4E89-1AD3-2860-2F56-57CB90AEFC69}"/>
          </ac:spMkLst>
        </pc:spChg>
        <pc:spChg chg="mod">
          <ac:chgData name="Friedrich-Julin Tamara" userId="a90dca95-e6e8-400a-a0d1-67f603ccc819" providerId="ADAL" clId="{F1D79B78-72CE-43BB-B4F0-3F4DB6706B41}" dt="2024-09-18T07:49:34.476" v="87" actId="14100"/>
          <ac:spMkLst>
            <pc:docMk/>
            <pc:sldMk cId="682931266" sldId="2141412529"/>
            <ac:spMk id="7" creationId="{F9A95D28-F0E5-1F14-728A-870F18869923}"/>
          </ac:spMkLst>
        </pc:spChg>
        <pc:spChg chg="mod">
          <ac:chgData name="Friedrich-Julin Tamara" userId="a90dca95-e6e8-400a-a0d1-67f603ccc819" providerId="ADAL" clId="{F1D79B78-72CE-43BB-B4F0-3F4DB6706B41}" dt="2024-09-18T07:49:57.481" v="92" actId="1076"/>
          <ac:spMkLst>
            <pc:docMk/>
            <pc:sldMk cId="682931266" sldId="2141412529"/>
            <ac:spMk id="21" creationId="{E8EB5E32-A1C6-92A1-3A65-CC2891573DE4}"/>
          </ac:spMkLst>
        </pc:spChg>
        <pc:picChg chg="mod">
          <ac:chgData name="Friedrich-Julin Tamara" userId="a90dca95-e6e8-400a-a0d1-67f603ccc819" providerId="ADAL" clId="{F1D79B78-72CE-43BB-B4F0-3F4DB6706B41}" dt="2024-09-18T07:49:00.316" v="81" actId="1076"/>
          <ac:picMkLst>
            <pc:docMk/>
            <pc:sldMk cId="682931266" sldId="2141412529"/>
            <ac:picMk id="10" creationId="{E46B294A-1317-5CE3-9805-925137D5B068}"/>
          </ac:picMkLst>
        </pc:picChg>
        <pc:picChg chg="mod">
          <ac:chgData name="Friedrich-Julin Tamara" userId="a90dca95-e6e8-400a-a0d1-67f603ccc819" providerId="ADAL" clId="{F1D79B78-72CE-43BB-B4F0-3F4DB6706B41}" dt="2024-09-18T07:49:29.164" v="86" actId="14100"/>
          <ac:picMkLst>
            <pc:docMk/>
            <pc:sldMk cId="682931266" sldId="2141412529"/>
            <ac:picMk id="13" creationId="{A7F9CB55-8EF0-0F59-974C-CFEDF6DA49BD}"/>
          </ac:picMkLst>
        </pc:picChg>
      </pc:sldChg>
      <pc:sldChg chg="delSp modSp add del mod">
        <pc:chgData name="Friedrich-Julin Tamara" userId="a90dca95-e6e8-400a-a0d1-67f603ccc819" providerId="ADAL" clId="{F1D79B78-72CE-43BB-B4F0-3F4DB6706B41}" dt="2024-09-18T07:53:44.930" v="116" actId="478"/>
        <pc:sldMkLst>
          <pc:docMk/>
          <pc:sldMk cId="4008449323" sldId="2141412530"/>
        </pc:sldMkLst>
        <pc:spChg chg="mod">
          <ac:chgData name="Friedrich-Julin Tamara" userId="a90dca95-e6e8-400a-a0d1-67f603ccc819" providerId="ADAL" clId="{F1D79B78-72CE-43BB-B4F0-3F4DB6706B41}" dt="2024-09-18T07:44:18.177" v="23" actId="27636"/>
          <ac:spMkLst>
            <pc:docMk/>
            <pc:sldMk cId="4008449323" sldId="2141412530"/>
            <ac:spMk id="3" creationId="{06E58E0A-28A0-4278-B5C4-4FCF7FB6B117}"/>
          </ac:spMkLst>
        </pc:spChg>
        <pc:spChg chg="del">
          <ac:chgData name="Friedrich-Julin Tamara" userId="a90dca95-e6e8-400a-a0d1-67f603ccc819" providerId="ADAL" clId="{F1D79B78-72CE-43BB-B4F0-3F4DB6706B41}" dt="2024-09-18T07:53:44.930" v="116" actId="478"/>
          <ac:spMkLst>
            <pc:docMk/>
            <pc:sldMk cId="4008449323" sldId="2141412530"/>
            <ac:spMk id="6" creationId="{73D9FCED-43F2-432F-B282-0FF6208312AE}"/>
          </ac:spMkLst>
        </pc:spChg>
      </pc:sldChg>
      <pc:sldChg chg="delSp modSp add del mod">
        <pc:chgData name="Friedrich-Julin Tamara" userId="a90dca95-e6e8-400a-a0d1-67f603ccc819" providerId="ADAL" clId="{F1D79B78-72CE-43BB-B4F0-3F4DB6706B41}" dt="2024-09-18T07:53:55.522" v="118" actId="478"/>
        <pc:sldMkLst>
          <pc:docMk/>
          <pc:sldMk cId="871263356" sldId="2141412531"/>
        </pc:sldMkLst>
        <pc:spChg chg="del">
          <ac:chgData name="Friedrich-Julin Tamara" userId="a90dca95-e6e8-400a-a0d1-67f603ccc819" providerId="ADAL" clId="{F1D79B78-72CE-43BB-B4F0-3F4DB6706B41}" dt="2024-09-18T07:53:55.522" v="118" actId="478"/>
          <ac:spMkLst>
            <pc:docMk/>
            <pc:sldMk cId="871263356" sldId="2141412531"/>
            <ac:spMk id="6" creationId="{73D9FCED-43F2-432F-B282-0FF6208312AE}"/>
          </ac:spMkLst>
        </pc:spChg>
        <pc:spChg chg="mod">
          <ac:chgData name="Friedrich-Julin Tamara" userId="a90dca95-e6e8-400a-a0d1-67f603ccc819" providerId="ADAL" clId="{F1D79B78-72CE-43BB-B4F0-3F4DB6706B41}" dt="2024-09-18T07:47:20.089" v="52" actId="403"/>
          <ac:spMkLst>
            <pc:docMk/>
            <pc:sldMk cId="871263356" sldId="2141412531"/>
            <ac:spMk id="9" creationId="{F836A84D-80FC-4125-226F-3B6E8974A9D1}"/>
          </ac:spMkLst>
        </pc:spChg>
      </pc:sldChg>
      <pc:sldChg chg="modSp add del mod">
        <pc:chgData name="Friedrich-Julin Tamara" userId="a90dca95-e6e8-400a-a0d1-67f603ccc819" providerId="ADAL" clId="{F1D79B78-72CE-43BB-B4F0-3F4DB6706B41}" dt="2024-09-18T07:51:56.497" v="111" actId="1076"/>
        <pc:sldMkLst>
          <pc:docMk/>
          <pc:sldMk cId="3561970427" sldId="2141412532"/>
        </pc:sldMkLst>
        <pc:spChg chg="mod">
          <ac:chgData name="Friedrich-Julin Tamara" userId="a90dca95-e6e8-400a-a0d1-67f603ccc819" providerId="ADAL" clId="{F1D79B78-72CE-43BB-B4F0-3F4DB6706B41}" dt="2024-09-18T07:51:56.497" v="111" actId="1076"/>
          <ac:spMkLst>
            <pc:docMk/>
            <pc:sldMk cId="3561970427" sldId="2141412532"/>
            <ac:spMk id="7" creationId="{5C7AE5E5-5EF1-9C67-1657-A152D1885609}"/>
          </ac:spMkLst>
        </pc:spChg>
        <pc:picChg chg="mod">
          <ac:chgData name="Friedrich-Julin Tamara" userId="a90dca95-e6e8-400a-a0d1-67f603ccc819" providerId="ADAL" clId="{F1D79B78-72CE-43BB-B4F0-3F4DB6706B41}" dt="2024-09-18T07:51:52.621" v="110" actId="1076"/>
          <ac:picMkLst>
            <pc:docMk/>
            <pc:sldMk cId="3561970427" sldId="2141412532"/>
            <ac:picMk id="2" creationId="{63ACD0F4-5B6E-C9E7-7A72-17C9B60FF10C}"/>
          </ac:picMkLst>
        </pc:picChg>
      </pc:sldChg>
      <pc:sldChg chg="delSp modSp add del mod setBg">
        <pc:chgData name="Friedrich-Julin Tamara" userId="a90dca95-e6e8-400a-a0d1-67f603ccc819" providerId="ADAL" clId="{F1D79B78-72CE-43BB-B4F0-3F4DB6706B41}" dt="2024-09-18T07:53:48.092" v="117" actId="478"/>
        <pc:sldMkLst>
          <pc:docMk/>
          <pc:sldMk cId="4064736191" sldId="2141412535"/>
        </pc:sldMkLst>
        <pc:spChg chg="del mod">
          <ac:chgData name="Friedrich-Julin Tamara" userId="a90dca95-e6e8-400a-a0d1-67f603ccc819" providerId="ADAL" clId="{F1D79B78-72CE-43BB-B4F0-3F4DB6706B41}" dt="2024-09-18T07:53:48.092" v="117" actId="478"/>
          <ac:spMkLst>
            <pc:docMk/>
            <pc:sldMk cId="4064736191" sldId="2141412535"/>
            <ac:spMk id="2" creationId="{320A9C77-498D-D840-7289-2F04D9EAA609}"/>
          </ac:spMkLst>
        </pc:spChg>
        <pc:spChg chg="mod">
          <ac:chgData name="Friedrich-Julin Tamara" userId="a90dca95-e6e8-400a-a0d1-67f603ccc819" providerId="ADAL" clId="{F1D79B78-72CE-43BB-B4F0-3F4DB6706B41}" dt="2024-09-18T07:45:02.202" v="33" actId="14100"/>
          <ac:spMkLst>
            <pc:docMk/>
            <pc:sldMk cId="4064736191" sldId="2141412535"/>
            <ac:spMk id="3" creationId="{8F360539-46A1-51C2-B28B-A87F0DE28005}"/>
          </ac:spMkLst>
        </pc:spChg>
        <pc:spChg chg="mod">
          <ac:chgData name="Friedrich-Julin Tamara" userId="a90dca95-e6e8-400a-a0d1-67f603ccc819" providerId="ADAL" clId="{F1D79B78-72CE-43BB-B4F0-3F4DB6706B41}" dt="2024-09-18T07:44:33.909" v="26" actId="14100"/>
          <ac:spMkLst>
            <pc:docMk/>
            <pc:sldMk cId="4064736191" sldId="2141412535"/>
            <ac:spMk id="6" creationId="{D8E20728-2DD1-070E-FB08-CA3DE38EB0B4}"/>
          </ac:spMkLst>
        </pc:spChg>
        <pc:graphicFrameChg chg="mod">
          <ac:chgData name="Friedrich-Julin Tamara" userId="a90dca95-e6e8-400a-a0d1-67f603ccc819" providerId="ADAL" clId="{F1D79B78-72CE-43BB-B4F0-3F4DB6706B41}" dt="2024-09-18T07:45:06.051" v="34" actId="14100"/>
          <ac:graphicFrameMkLst>
            <pc:docMk/>
            <pc:sldMk cId="4064736191" sldId="2141412535"/>
            <ac:graphicFrameMk id="8" creationId="{B0A9DBF3-0729-4A9D-A60C-F60BA177F70A}"/>
          </ac:graphicFrameMkLst>
        </pc:graphicFrameChg>
        <pc:picChg chg="mod">
          <ac:chgData name="Friedrich-Julin Tamara" userId="a90dca95-e6e8-400a-a0d1-67f603ccc819" providerId="ADAL" clId="{F1D79B78-72CE-43BB-B4F0-3F4DB6706B41}" dt="2024-09-18T07:44:53.221" v="31" actId="14100"/>
          <ac:picMkLst>
            <pc:docMk/>
            <pc:sldMk cId="4064736191" sldId="2141412535"/>
            <ac:picMk id="10" creationId="{28053C76-AF5B-668F-90B0-680B5C72BB4D}"/>
          </ac:picMkLst>
        </pc:picChg>
      </pc:sldChg>
      <pc:sldChg chg="modSp mod">
        <pc:chgData name="Friedrich-Julin Tamara" userId="a90dca95-e6e8-400a-a0d1-67f603ccc819" providerId="ADAL" clId="{F1D79B78-72CE-43BB-B4F0-3F4DB6706B41}" dt="2024-09-18T13:32:43.330" v="188" actId="1076"/>
        <pc:sldMkLst>
          <pc:docMk/>
          <pc:sldMk cId="141481635" sldId="2147375157"/>
        </pc:sldMkLst>
        <pc:spChg chg="mod">
          <ac:chgData name="Friedrich-Julin Tamara" userId="a90dca95-e6e8-400a-a0d1-67f603ccc819" providerId="ADAL" clId="{F1D79B78-72CE-43BB-B4F0-3F4DB6706B41}" dt="2024-09-18T13:32:43.330" v="188" actId="1076"/>
          <ac:spMkLst>
            <pc:docMk/>
            <pc:sldMk cId="141481635" sldId="2147375157"/>
            <ac:spMk id="17" creationId="{4CF7497F-8E1D-88F0-8D49-489D7AD42B7A}"/>
          </ac:spMkLst>
        </pc:spChg>
      </pc:sldChg>
      <pc:sldChg chg="modSp add del mod">
        <pc:chgData name="Friedrich-Julin Tamara" userId="a90dca95-e6e8-400a-a0d1-67f603ccc819" providerId="ADAL" clId="{F1D79B78-72CE-43BB-B4F0-3F4DB6706B41}" dt="2024-09-18T13:03:55.348" v="164" actId="403"/>
        <pc:sldMkLst>
          <pc:docMk/>
          <pc:sldMk cId="2830227221" sldId="2147376321"/>
        </pc:sldMkLst>
        <pc:spChg chg="mod">
          <ac:chgData name="Friedrich-Julin Tamara" userId="a90dca95-e6e8-400a-a0d1-67f603ccc819" providerId="ADAL" clId="{F1D79B78-72CE-43BB-B4F0-3F4DB6706B41}" dt="2024-09-18T13:03:55.348" v="164" actId="403"/>
          <ac:spMkLst>
            <pc:docMk/>
            <pc:sldMk cId="2830227221" sldId="2147376321"/>
            <ac:spMk id="4" creationId="{48DA75B7-ECFB-5EA0-5B4C-757F2AA2E117}"/>
          </ac:spMkLst>
        </pc:spChg>
      </pc:sldChg>
      <pc:sldChg chg="modSp add del mod">
        <pc:chgData name="Friedrich-Julin Tamara" userId="a90dca95-e6e8-400a-a0d1-67f603ccc819" providerId="ADAL" clId="{F1D79B78-72CE-43BB-B4F0-3F4DB6706B41}" dt="2024-09-18T13:03:50.416" v="163" actId="403"/>
        <pc:sldMkLst>
          <pc:docMk/>
          <pc:sldMk cId="1573348710" sldId="2147376322"/>
        </pc:sldMkLst>
        <pc:spChg chg="mod">
          <ac:chgData name="Friedrich-Julin Tamara" userId="a90dca95-e6e8-400a-a0d1-67f603ccc819" providerId="ADAL" clId="{F1D79B78-72CE-43BB-B4F0-3F4DB6706B41}" dt="2024-09-18T13:03:50.416" v="163" actId="403"/>
          <ac:spMkLst>
            <pc:docMk/>
            <pc:sldMk cId="1573348710" sldId="2147376322"/>
            <ac:spMk id="4" creationId="{0FBAA1B6-CB29-1213-072D-E93FB33405C7}"/>
          </ac:spMkLst>
        </pc:spChg>
      </pc:sldChg>
      <pc:sldChg chg="modSp add del mod">
        <pc:chgData name="Friedrich-Julin Tamara" userId="a90dca95-e6e8-400a-a0d1-67f603ccc819" providerId="ADAL" clId="{F1D79B78-72CE-43BB-B4F0-3F4DB6706B41}" dt="2024-09-18T13:03:37.556" v="160" actId="14100"/>
        <pc:sldMkLst>
          <pc:docMk/>
          <pc:sldMk cId="554011969" sldId="2147376324"/>
        </pc:sldMkLst>
        <pc:spChg chg="mod">
          <ac:chgData name="Friedrich-Julin Tamara" userId="a90dca95-e6e8-400a-a0d1-67f603ccc819" providerId="ADAL" clId="{F1D79B78-72CE-43BB-B4F0-3F4DB6706B41}" dt="2024-09-18T13:03:37.556" v="160" actId="14100"/>
          <ac:spMkLst>
            <pc:docMk/>
            <pc:sldMk cId="554011969" sldId="2147376324"/>
            <ac:spMk id="4" creationId="{CAB5CDCF-6FAB-C03E-E832-EA987754FD85}"/>
          </ac:spMkLst>
        </pc:spChg>
        <pc:graphicFrameChg chg="mod">
          <ac:chgData name="Friedrich-Julin Tamara" userId="a90dca95-e6e8-400a-a0d1-67f603ccc819" providerId="ADAL" clId="{F1D79B78-72CE-43BB-B4F0-3F4DB6706B41}" dt="2024-09-18T13:02:06.498" v="153" actId="1076"/>
          <ac:graphicFrameMkLst>
            <pc:docMk/>
            <pc:sldMk cId="554011969" sldId="2147376324"/>
            <ac:graphicFrameMk id="5" creationId="{511BD5FD-46B8-D5B9-1AFC-497F39F1336F}"/>
          </ac:graphicFrameMkLst>
        </pc:graphicFrameChg>
        <pc:graphicFrameChg chg="mod">
          <ac:chgData name="Friedrich-Julin Tamara" userId="a90dca95-e6e8-400a-a0d1-67f603ccc819" providerId="ADAL" clId="{F1D79B78-72CE-43BB-B4F0-3F4DB6706B41}" dt="2024-09-18T13:02:06.498" v="153" actId="1076"/>
          <ac:graphicFrameMkLst>
            <pc:docMk/>
            <pc:sldMk cId="554011969" sldId="2147376324"/>
            <ac:graphicFrameMk id="6" creationId="{1D2BFA98-C234-55EE-83A1-36CB011C4353}"/>
          </ac:graphicFrameMkLst>
        </pc:graphicFrameChg>
      </pc:sldChg>
      <pc:sldChg chg="modSp mod">
        <pc:chgData name="Friedrich-Julin Tamara" userId="a90dca95-e6e8-400a-a0d1-67f603ccc819" providerId="ADAL" clId="{F1D79B78-72CE-43BB-B4F0-3F4DB6706B41}" dt="2024-09-18T13:40:00.039" v="194" actId="1076"/>
        <pc:sldMkLst>
          <pc:docMk/>
          <pc:sldMk cId="3519584148" sldId="2147376326"/>
        </pc:sldMkLst>
        <pc:spChg chg="mod">
          <ac:chgData name="Friedrich-Julin Tamara" userId="a90dca95-e6e8-400a-a0d1-67f603ccc819" providerId="ADAL" clId="{F1D79B78-72CE-43BB-B4F0-3F4DB6706B41}" dt="2024-09-18T13:40:00.039" v="194" actId="1076"/>
          <ac:spMkLst>
            <pc:docMk/>
            <pc:sldMk cId="3519584148" sldId="2147376326"/>
            <ac:spMk id="4" creationId="{BF4B88C7-1B30-C735-44AE-1C0B297DB349}"/>
          </ac:spMkLst>
        </pc:spChg>
      </pc:sldChg>
      <pc:sldChg chg="modSp mod">
        <pc:chgData name="Friedrich-Julin Tamara" userId="a90dca95-e6e8-400a-a0d1-67f603ccc819" providerId="ADAL" clId="{F1D79B78-72CE-43BB-B4F0-3F4DB6706B41}" dt="2024-09-18T13:34:35.404" v="193" actId="14100"/>
        <pc:sldMkLst>
          <pc:docMk/>
          <pc:sldMk cId="3717498731" sldId="2147473861"/>
        </pc:sldMkLst>
        <pc:spChg chg="mod">
          <ac:chgData name="Friedrich-Julin Tamara" userId="a90dca95-e6e8-400a-a0d1-67f603ccc819" providerId="ADAL" clId="{F1D79B78-72CE-43BB-B4F0-3F4DB6706B41}" dt="2024-09-18T13:34:35.404" v="193" actId="14100"/>
          <ac:spMkLst>
            <pc:docMk/>
            <pc:sldMk cId="3717498731" sldId="2147473861"/>
            <ac:spMk id="8" creationId="{482E9E25-86B8-B74A-6095-5260BC90A4B0}"/>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6.7578487579540367E-2"/>
          <c:y val="3.0657188432465163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fr-FR"/>
        </a:p>
      </c:txPr>
    </c:title>
    <c:autoTitleDeleted val="0"/>
    <c:plotArea>
      <c:layout/>
      <c:barChart>
        <c:barDir val="col"/>
        <c:grouping val="clustered"/>
        <c:varyColors val="0"/>
        <c:ser>
          <c:idx val="0"/>
          <c:order val="0"/>
          <c:tx>
            <c:strRef>
              <c:f>List1!$B$1</c:f>
              <c:strCache>
                <c:ptCount val="1"/>
                <c:pt idx="0">
                  <c:v>Řada 1</c:v>
                </c:pt>
              </c:strCache>
            </c:strRef>
          </c:tx>
          <c:spPr>
            <a:solidFill>
              <a:srgbClr val="5BC4F1"/>
            </a:solidFill>
            <a:ln>
              <a:noFill/>
            </a:ln>
            <a:effectLst/>
          </c:spPr>
          <c:invertIfNegative val="0"/>
          <c:dPt>
            <c:idx val="0"/>
            <c:invertIfNegative val="0"/>
            <c:bubble3D val="0"/>
            <c:spPr>
              <a:solidFill>
                <a:srgbClr val="009EE2"/>
              </a:solidFill>
              <a:ln>
                <a:noFill/>
              </a:ln>
              <a:effectLst/>
            </c:spPr>
            <c:extLst>
              <c:ext xmlns:c16="http://schemas.microsoft.com/office/drawing/2014/chart" uri="{C3380CC4-5D6E-409C-BE32-E72D297353CC}">
                <c16:uniqueId val="{00000001-C89E-48A4-BEAA-676A90133745}"/>
              </c:ext>
            </c:extLst>
          </c:dPt>
          <c:dPt>
            <c:idx val="1"/>
            <c:invertIfNegative val="0"/>
            <c:bubble3D val="0"/>
            <c:spPr>
              <a:solidFill>
                <a:srgbClr val="009EE2"/>
              </a:solidFill>
              <a:ln>
                <a:noFill/>
              </a:ln>
              <a:effectLst/>
            </c:spPr>
            <c:extLst>
              <c:ext xmlns:c16="http://schemas.microsoft.com/office/drawing/2014/chart" uri="{C3380CC4-5D6E-409C-BE32-E72D297353CC}">
                <c16:uniqueId val="{00000003-C89E-48A4-BEAA-676A90133745}"/>
              </c:ext>
            </c:extLst>
          </c:dPt>
          <c:dPt>
            <c:idx val="2"/>
            <c:invertIfNegative val="0"/>
            <c:bubble3D val="0"/>
            <c:spPr>
              <a:solidFill>
                <a:srgbClr val="009EE2"/>
              </a:solidFill>
              <a:ln>
                <a:noFill/>
              </a:ln>
              <a:effectLst/>
            </c:spPr>
            <c:extLst>
              <c:ext xmlns:c16="http://schemas.microsoft.com/office/drawing/2014/chart" uri="{C3380CC4-5D6E-409C-BE32-E72D297353CC}">
                <c16:uniqueId val="{00000005-C89E-48A4-BEAA-676A90133745}"/>
              </c:ext>
            </c:extLst>
          </c:dPt>
          <c:dPt>
            <c:idx val="3"/>
            <c:invertIfNegative val="0"/>
            <c:bubble3D val="0"/>
            <c:spPr>
              <a:solidFill>
                <a:srgbClr val="009EE2"/>
              </a:solidFill>
              <a:ln>
                <a:noFill/>
              </a:ln>
              <a:effectLst/>
            </c:spPr>
            <c:extLst>
              <c:ext xmlns:c16="http://schemas.microsoft.com/office/drawing/2014/chart" uri="{C3380CC4-5D6E-409C-BE32-E72D297353CC}">
                <c16:uniqueId val="{00000007-C89E-48A4-BEAA-676A90133745}"/>
              </c:ext>
            </c:extLst>
          </c:dPt>
          <c:cat>
            <c:strRef>
              <c:f>List1!$A$2:$A$5</c:f>
              <c:strCache>
                <c:ptCount val="4"/>
                <c:pt idx="0">
                  <c:v>Kategorie 1</c:v>
                </c:pt>
                <c:pt idx="1">
                  <c:v>Kategorie 2</c:v>
                </c:pt>
                <c:pt idx="2">
                  <c:v>Kategorie 3</c:v>
                </c:pt>
                <c:pt idx="3">
                  <c:v>Kategorie 4</c:v>
                </c:pt>
              </c:strCache>
            </c:strRef>
          </c:cat>
          <c:val>
            <c:numRef>
              <c:f>List1!$B$2:$B$5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8-C89E-48A4-BEAA-676A90133745}"/>
            </c:ext>
          </c:extLst>
        </c:ser>
        <c:ser>
          <c:idx val="1"/>
          <c:order val="1"/>
          <c:tx>
            <c:strRef>
              <c:f>List1!$C$1</c:f>
              <c:strCache>
                <c:ptCount val="1"/>
                <c:pt idx="0">
                  <c:v>Řada 2</c:v>
                </c:pt>
              </c:strCache>
            </c:strRef>
          </c:tx>
          <c:spPr>
            <a:solidFill>
              <a:srgbClr val="B10062"/>
            </a:solidFill>
            <a:ln>
              <a:noFill/>
            </a:ln>
            <a:effectLst/>
          </c:spPr>
          <c:invertIfNegative val="0"/>
          <c:cat>
            <c:strRef>
              <c:f>List1!$A$2:$A$5</c:f>
              <c:strCache>
                <c:ptCount val="4"/>
                <c:pt idx="0">
                  <c:v>Kategorie 1</c:v>
                </c:pt>
                <c:pt idx="1">
                  <c:v>Kategorie 2</c:v>
                </c:pt>
                <c:pt idx="2">
                  <c:v>Kategorie 3</c:v>
                </c:pt>
                <c:pt idx="3">
                  <c:v>Kategorie 4</c:v>
                </c:pt>
              </c:strCache>
            </c:strRef>
          </c:cat>
          <c:val>
            <c:numRef>
              <c:f>List1!$C$2:$C$5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9-C89E-48A4-BEAA-676A90133745}"/>
            </c:ext>
          </c:extLst>
        </c:ser>
        <c:ser>
          <c:idx val="2"/>
          <c:order val="2"/>
          <c:tx>
            <c:strRef>
              <c:f>List1!$D$1</c:f>
              <c:strCache>
                <c:ptCount val="1"/>
                <c:pt idx="0">
                  <c:v>Řada 3</c:v>
                </c:pt>
              </c:strCache>
            </c:strRef>
          </c:tx>
          <c:spPr>
            <a:solidFill>
              <a:srgbClr val="EB6608"/>
            </a:solidFill>
            <a:ln>
              <a:noFill/>
            </a:ln>
            <a:effectLst/>
          </c:spPr>
          <c:invertIfNegative val="0"/>
          <c:cat>
            <c:strRef>
              <c:f>List1!$A$2:$A$5</c:f>
              <c:strCache>
                <c:ptCount val="4"/>
                <c:pt idx="0">
                  <c:v>Kategorie 1</c:v>
                </c:pt>
                <c:pt idx="1">
                  <c:v>Kategorie 2</c:v>
                </c:pt>
                <c:pt idx="2">
                  <c:v>Kategorie 3</c:v>
                </c:pt>
                <c:pt idx="3">
                  <c:v>Kategorie 4</c:v>
                </c:pt>
              </c:strCache>
            </c:strRef>
          </c:cat>
          <c:val>
            <c:numRef>
              <c:f>List1!$D$2:$D$5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A-C89E-48A4-BEAA-676A90133745}"/>
            </c:ext>
          </c:extLst>
        </c:ser>
        <c:ser>
          <c:idx val="3"/>
          <c:order val="3"/>
          <c:tx>
            <c:strRef>
              <c:f>List1!$E$1</c:f>
              <c:strCache>
                <c:ptCount val="1"/>
                <c:pt idx="0">
                  <c:v>Řada 1</c:v>
                </c:pt>
              </c:strCache>
            </c:strRef>
          </c:tx>
          <c:spPr>
            <a:solidFill>
              <a:srgbClr val="00659B"/>
            </a:solidFill>
            <a:ln>
              <a:noFill/>
            </a:ln>
            <a:effectLst/>
          </c:spPr>
          <c:invertIfNegative val="0"/>
          <c:cat>
            <c:strRef>
              <c:f>List1!$A$2:$A$5</c:f>
              <c:strCache>
                <c:ptCount val="4"/>
                <c:pt idx="0">
                  <c:v>Kategorie 1</c:v>
                </c:pt>
                <c:pt idx="1">
                  <c:v>Kategorie 2</c:v>
                </c:pt>
                <c:pt idx="2">
                  <c:v>Kategorie 3</c:v>
                </c:pt>
                <c:pt idx="3">
                  <c:v>Kategorie 4</c:v>
                </c:pt>
              </c:strCache>
            </c:strRef>
          </c:cat>
          <c:val>
            <c:numRef>
              <c:f>List1!$E$2:$E$5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B-C89E-48A4-BEAA-676A90133745}"/>
            </c:ext>
          </c:extLst>
        </c:ser>
        <c:ser>
          <c:idx val="4"/>
          <c:order val="4"/>
          <c:tx>
            <c:strRef>
              <c:f>List1!$F$1</c:f>
              <c:strCache>
                <c:ptCount val="1"/>
                <c:pt idx="0">
                  <c:v>Řada 2</c:v>
                </c:pt>
              </c:strCache>
            </c:strRef>
          </c:tx>
          <c:spPr>
            <a:solidFill>
              <a:srgbClr val="009881"/>
            </a:solidFill>
            <a:ln>
              <a:noFill/>
            </a:ln>
            <a:effectLst/>
          </c:spPr>
          <c:invertIfNegative val="0"/>
          <c:cat>
            <c:strRef>
              <c:f>List1!$A$2:$A$5</c:f>
              <c:strCache>
                <c:ptCount val="4"/>
                <c:pt idx="0">
                  <c:v>Kategorie 1</c:v>
                </c:pt>
                <c:pt idx="1">
                  <c:v>Kategorie 2</c:v>
                </c:pt>
                <c:pt idx="2">
                  <c:v>Kategorie 3</c:v>
                </c:pt>
                <c:pt idx="3">
                  <c:v>Kategorie 4</c:v>
                </c:pt>
              </c:strCache>
            </c:strRef>
          </c:cat>
          <c:val>
            <c:numRef>
              <c:f>List1!$F$2:$F$5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C-C89E-48A4-BEAA-676A90133745}"/>
            </c:ext>
          </c:extLst>
        </c:ser>
        <c:ser>
          <c:idx val="5"/>
          <c:order val="5"/>
          <c:tx>
            <c:strRef>
              <c:f>List1!$G$1</c:f>
              <c:strCache>
                <c:ptCount val="1"/>
                <c:pt idx="0">
                  <c:v>Řada 3</c:v>
                </c:pt>
              </c:strCache>
            </c:strRef>
          </c:tx>
          <c:spPr>
            <a:solidFill>
              <a:srgbClr val="5BC4F1"/>
            </a:solidFill>
            <a:ln>
              <a:noFill/>
            </a:ln>
            <a:effectLst/>
          </c:spPr>
          <c:invertIfNegative val="0"/>
          <c:cat>
            <c:strRef>
              <c:f>List1!$A$2:$A$5</c:f>
              <c:strCache>
                <c:ptCount val="4"/>
                <c:pt idx="0">
                  <c:v>Kategorie 1</c:v>
                </c:pt>
                <c:pt idx="1">
                  <c:v>Kategorie 2</c:v>
                </c:pt>
                <c:pt idx="2">
                  <c:v>Kategorie 3</c:v>
                </c:pt>
                <c:pt idx="3">
                  <c:v>Kategorie 4</c:v>
                </c:pt>
              </c:strCache>
            </c:strRef>
          </c:cat>
          <c:val>
            <c:numRef>
              <c:f>List1!$G$2:$G$5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D-C89E-48A4-BEAA-676A90133745}"/>
            </c:ext>
          </c:extLst>
        </c:ser>
        <c:ser>
          <c:idx val="6"/>
          <c:order val="6"/>
          <c:tx>
            <c:strRef>
              <c:f>List1!$H$1</c:f>
              <c:strCache>
                <c:ptCount val="1"/>
                <c:pt idx="0">
                  <c:v>Řada 1</c:v>
                </c:pt>
              </c:strCache>
            </c:strRef>
          </c:tx>
          <c:spPr>
            <a:solidFill>
              <a:srgbClr val="E73088"/>
            </a:solidFill>
            <a:ln>
              <a:noFill/>
            </a:ln>
            <a:effectLst/>
          </c:spPr>
          <c:invertIfNegative val="0"/>
          <c:cat>
            <c:strRef>
              <c:f>List1!$A$2:$A$5</c:f>
              <c:strCache>
                <c:ptCount val="4"/>
                <c:pt idx="0">
                  <c:v>Kategorie 1</c:v>
                </c:pt>
                <c:pt idx="1">
                  <c:v>Kategorie 2</c:v>
                </c:pt>
                <c:pt idx="2">
                  <c:v>Kategorie 3</c:v>
                </c:pt>
                <c:pt idx="3">
                  <c:v>Kategorie 4</c:v>
                </c:pt>
              </c:strCache>
            </c:strRef>
          </c:cat>
          <c:val>
            <c:numRef>
              <c:f>List1!$H$2:$H$5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E-C89E-48A4-BEAA-676A90133745}"/>
            </c:ext>
          </c:extLst>
        </c:ser>
        <c:dLbls>
          <c:showLegendKey val="0"/>
          <c:showVal val="0"/>
          <c:showCatName val="0"/>
          <c:showSerName val="0"/>
          <c:showPercent val="0"/>
          <c:showBubbleSize val="0"/>
        </c:dLbls>
        <c:gapWidth val="219"/>
        <c:overlap val="-27"/>
        <c:axId val="336283247"/>
        <c:axId val="336943279"/>
      </c:barChart>
      <c:catAx>
        <c:axId val="33628324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fr-FR"/>
          </a:p>
        </c:txPr>
        <c:crossAx val="336943279"/>
        <c:crosses val="autoZero"/>
        <c:auto val="1"/>
        <c:lblAlgn val="ctr"/>
        <c:lblOffset val="100"/>
        <c:noMultiLvlLbl val="0"/>
      </c:catAx>
      <c:valAx>
        <c:axId val="336943279"/>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fr-FR"/>
          </a:p>
        </c:txPr>
        <c:crossAx val="33628324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1"/>
    </mc:Choice>
    <mc:Fallback>
      <c:style val="1"/>
    </mc:Fallback>
  </mc:AlternateContent>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r>
              <a:rPr lang="en-US" sz="1400" b="1" dirty="0"/>
              <a:t>Percentage change</a:t>
            </a:r>
            <a:r>
              <a:rPr lang="en-US" sz="1400" b="1" baseline="0" dirty="0"/>
              <a:t> in electricity supply 2013-2023 relative to peak demand</a:t>
            </a:r>
            <a:endParaRPr lang="en-US" sz="1400" b="1" dirty="0"/>
          </a:p>
        </c:rich>
      </c:tx>
      <c:layout>
        <c:manualLayout>
          <c:xMode val="edge"/>
          <c:yMode val="edge"/>
          <c:x val="0.15958310304376139"/>
          <c:y val="3.3957192012947584E-3"/>
        </c:manualLayout>
      </c:layout>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endParaRPr lang="fr-FR"/>
        </a:p>
      </c:txPr>
    </c:title>
    <c:autoTitleDeleted val="0"/>
    <c:plotArea>
      <c:layout>
        <c:manualLayout>
          <c:layoutTarget val="inner"/>
          <c:xMode val="edge"/>
          <c:yMode val="edge"/>
          <c:x val="9.0824118121489841E-2"/>
          <c:y val="0.25422673140829655"/>
          <c:w val="0.87871029471257567"/>
          <c:h val="0.73010520853191385"/>
        </c:manualLayout>
      </c:layout>
      <c:barChart>
        <c:barDir val="col"/>
        <c:grouping val="clustered"/>
        <c:varyColors val="0"/>
        <c:ser>
          <c:idx val="0"/>
          <c:order val="0"/>
          <c:tx>
            <c:strRef>
              <c:f>Taul1!$B$1</c:f>
              <c:strCache>
                <c:ptCount val="1"/>
                <c:pt idx="0">
                  <c:v>Sarja 1</c:v>
                </c:pt>
              </c:strCache>
            </c:strRef>
          </c:tx>
          <c:spPr>
            <a:solidFill>
              <a:schemeClr val="dk1">
                <a:tint val="88500"/>
              </a:schemeClr>
            </a:solidFill>
            <a:ln>
              <a:noFill/>
            </a:ln>
            <a:effectLst/>
          </c:spPr>
          <c:invertIfNegative val="0"/>
          <c:dPt>
            <c:idx val="2"/>
            <c:invertIfNegative val="0"/>
            <c:bubble3D val="0"/>
            <c:spPr>
              <a:solidFill>
                <a:schemeClr val="accent6">
                  <a:lumMod val="50000"/>
                </a:schemeClr>
              </a:solidFill>
              <a:ln>
                <a:noFill/>
              </a:ln>
              <a:effectLst/>
            </c:spPr>
            <c:extLst>
              <c:ext xmlns:c16="http://schemas.microsoft.com/office/drawing/2014/chart" uri="{C3380CC4-5D6E-409C-BE32-E72D297353CC}">
                <c16:uniqueId val="{00000000-7921-452E-B050-8F875D3F806A}"/>
              </c:ext>
            </c:extLst>
          </c:dPt>
          <c:dPt>
            <c:idx val="3"/>
            <c:invertIfNegative val="0"/>
            <c:bubble3D val="0"/>
            <c:spPr>
              <a:solidFill>
                <a:schemeClr val="accent6">
                  <a:lumMod val="50000"/>
                </a:schemeClr>
              </a:solidFill>
              <a:ln>
                <a:noFill/>
              </a:ln>
              <a:effectLst/>
            </c:spPr>
            <c:extLst>
              <c:ext xmlns:c16="http://schemas.microsoft.com/office/drawing/2014/chart" uri="{C3380CC4-5D6E-409C-BE32-E72D297353CC}">
                <c16:uniqueId val="{00000001-7921-452E-B050-8F875D3F806A}"/>
              </c:ext>
            </c:extLst>
          </c:dPt>
          <c:cat>
            <c:strRef>
              <c:f>Taul1!$A$2:$A$5</c:f>
              <c:strCache>
                <c:ptCount val="4"/>
                <c:pt idx="0">
                  <c:v>Nuclear</c:v>
                </c:pt>
                <c:pt idx="1">
                  <c:v>Onshore wind</c:v>
                </c:pt>
                <c:pt idx="2">
                  <c:v>Condensing </c:v>
                </c:pt>
                <c:pt idx="3">
                  <c:v>Import from Russia</c:v>
                </c:pt>
              </c:strCache>
            </c:strRef>
          </c:cat>
          <c:val>
            <c:numRef>
              <c:f>Taul1!$B$2:$B$5</c:f>
              <c:numCache>
                <c:formatCode>0%</c:formatCode>
                <c:ptCount val="4"/>
                <c:pt idx="0">
                  <c:v>0.11188811188811189</c:v>
                </c:pt>
                <c:pt idx="1">
                  <c:v>0.45475524475524476</c:v>
                </c:pt>
                <c:pt idx="2">
                  <c:v>-0.10104895104895105</c:v>
                </c:pt>
                <c:pt idx="3">
                  <c:v>-0.10209790209790209</c:v>
                </c:pt>
              </c:numCache>
            </c:numRef>
          </c:val>
          <c:extLst>
            <c:ext xmlns:c16="http://schemas.microsoft.com/office/drawing/2014/chart" uri="{C3380CC4-5D6E-409C-BE32-E72D297353CC}">
              <c16:uniqueId val="{00000000-4A20-42BB-89E6-723BC1A7C968}"/>
            </c:ext>
          </c:extLst>
        </c:ser>
        <c:dLbls>
          <c:showLegendKey val="0"/>
          <c:showVal val="0"/>
          <c:showCatName val="0"/>
          <c:showSerName val="0"/>
          <c:showPercent val="0"/>
          <c:showBubbleSize val="0"/>
        </c:dLbls>
        <c:gapWidth val="219"/>
        <c:overlap val="-27"/>
        <c:axId val="1287308048"/>
        <c:axId val="1287309968"/>
      </c:barChart>
      <c:catAx>
        <c:axId val="1287308048"/>
        <c:scaling>
          <c:orientation val="minMax"/>
        </c:scaling>
        <c:delete val="0"/>
        <c:axPos val="b"/>
        <c:numFmt formatCode="General" sourceLinked="1"/>
        <c:majorTickMark val="none"/>
        <c:minorTickMark val="none"/>
        <c:tickLblPos val="low"/>
        <c:spPr>
          <a:noFill/>
          <a:ln w="25400"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fr-FR"/>
          </a:p>
        </c:txPr>
        <c:crossAx val="1287309968"/>
        <c:crosses val="autoZero"/>
        <c:auto val="1"/>
        <c:lblAlgn val="ctr"/>
        <c:lblOffset val="100"/>
        <c:noMultiLvlLbl val="0"/>
      </c:catAx>
      <c:valAx>
        <c:axId val="1287309968"/>
        <c:scaling>
          <c:orientation val="minMax"/>
          <c:min val="-0.1"/>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fr-FR"/>
          </a:p>
        </c:txPr>
        <c:crossAx val="128730804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alpha val="57000"/>
      </a:schemeClr>
    </a:solidFill>
    <a:ln>
      <a:noFill/>
    </a:ln>
    <a:effectLst/>
  </c:spPr>
  <c:txPr>
    <a:bodyPr/>
    <a:lstStyle/>
    <a:p>
      <a:pPr>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20">
  <a:schemeClr val="dk1"/>
  <cs:variation>
    <a:tint val="88500"/>
  </cs:variation>
  <cs:variation>
    <a:tint val="55000"/>
  </cs:variation>
  <cs:variation>
    <a:tint val="75000"/>
  </cs:variation>
  <cs:variation>
    <a:tint val="98500"/>
  </cs:variation>
  <cs:variation>
    <a:tint val="30000"/>
  </cs:variation>
  <cs:variation>
    <a:tint val="60000"/>
  </cs:variation>
  <cs:variation>
    <a:tint val="8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7A48D0D-BBF9-422D-97A3-FB09CF7DDD80}"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fi-FI"/>
        </a:p>
      </dgm:t>
    </dgm:pt>
    <dgm:pt modelId="{F349B16C-907A-4BDC-9FDA-4C259D1EAE4B}">
      <dgm:prSet phldrT="[Text]" custT="1"/>
      <dgm:spPr>
        <a:solidFill>
          <a:schemeClr val="accent6">
            <a:lumMod val="50000"/>
          </a:schemeClr>
        </a:solidFill>
      </dgm:spPr>
      <dgm:t>
        <a:bodyPr/>
        <a:lstStyle/>
        <a:p>
          <a:pPr algn="ctr"/>
          <a:r>
            <a:rPr lang="fi-FI" sz="2000" dirty="0"/>
            <a:t>Combat </a:t>
          </a:r>
          <a:r>
            <a:rPr lang="fi-FI" sz="2000" dirty="0" err="1"/>
            <a:t>climate</a:t>
          </a:r>
          <a:r>
            <a:rPr lang="fi-FI" sz="2000" dirty="0"/>
            <a:t> </a:t>
          </a:r>
          <a:r>
            <a:rPr lang="fi-FI" sz="2000" dirty="0" err="1"/>
            <a:t>change</a:t>
          </a:r>
          <a:endParaRPr lang="fi-FI" sz="2000" dirty="0"/>
        </a:p>
      </dgm:t>
    </dgm:pt>
    <dgm:pt modelId="{A02FF44C-9C11-427B-97AF-C22F811A86A6}" type="parTrans" cxnId="{F8E8AB1F-3F88-4212-9056-BB984AADAE2D}">
      <dgm:prSet/>
      <dgm:spPr/>
      <dgm:t>
        <a:bodyPr/>
        <a:lstStyle/>
        <a:p>
          <a:endParaRPr lang="fi-FI" sz="1600"/>
        </a:p>
      </dgm:t>
    </dgm:pt>
    <dgm:pt modelId="{DEF2FAC3-2060-4F7C-9A8C-9FD8EB967CB4}" type="sibTrans" cxnId="{F8E8AB1F-3F88-4212-9056-BB984AADAE2D}">
      <dgm:prSet custT="1"/>
      <dgm:spPr/>
      <dgm:t>
        <a:bodyPr/>
        <a:lstStyle/>
        <a:p>
          <a:endParaRPr lang="fi-FI" sz="2400"/>
        </a:p>
      </dgm:t>
    </dgm:pt>
    <dgm:pt modelId="{1649FD05-6A82-44BF-B9D8-1D4A9C0E0C07}">
      <dgm:prSet phldrT="[Text]" custT="1"/>
      <dgm:spPr>
        <a:solidFill>
          <a:schemeClr val="accent6">
            <a:lumMod val="50000"/>
          </a:schemeClr>
        </a:solidFill>
      </dgm:spPr>
      <dgm:t>
        <a:bodyPr/>
        <a:lstStyle/>
        <a:p>
          <a:pPr algn="ctr"/>
          <a:r>
            <a:rPr lang="fi-FI" sz="2000" dirty="0" err="1"/>
            <a:t>Electrification</a:t>
          </a:r>
          <a:endParaRPr lang="fi-FI" sz="2000" dirty="0"/>
        </a:p>
      </dgm:t>
    </dgm:pt>
    <dgm:pt modelId="{F6D71A38-9319-4984-970A-AC764F9E589D}" type="parTrans" cxnId="{C44CDC26-82D0-4A67-A790-62F29C188732}">
      <dgm:prSet/>
      <dgm:spPr/>
      <dgm:t>
        <a:bodyPr/>
        <a:lstStyle/>
        <a:p>
          <a:endParaRPr lang="fi-FI" sz="1600"/>
        </a:p>
      </dgm:t>
    </dgm:pt>
    <dgm:pt modelId="{319449AB-65AD-4965-8731-BFA2186CB55E}" type="sibTrans" cxnId="{C44CDC26-82D0-4A67-A790-62F29C188732}">
      <dgm:prSet custT="1"/>
      <dgm:spPr/>
      <dgm:t>
        <a:bodyPr/>
        <a:lstStyle/>
        <a:p>
          <a:endParaRPr lang="fi-FI" sz="2400"/>
        </a:p>
      </dgm:t>
    </dgm:pt>
    <dgm:pt modelId="{6382EBC6-B1AD-4A47-BCF8-DEE974A4D82A}">
      <dgm:prSet phldrT="[Text]" custT="1"/>
      <dgm:spPr>
        <a:solidFill>
          <a:schemeClr val="accent6">
            <a:lumMod val="50000"/>
          </a:schemeClr>
        </a:solidFill>
      </dgm:spPr>
      <dgm:t>
        <a:bodyPr/>
        <a:lstStyle/>
        <a:p>
          <a:pPr algn="ctr"/>
          <a:r>
            <a:rPr lang="fi-FI" sz="2000" dirty="0" err="1"/>
            <a:t>Sector</a:t>
          </a:r>
          <a:r>
            <a:rPr lang="fi-FI" sz="2000" dirty="0"/>
            <a:t> </a:t>
          </a:r>
          <a:r>
            <a:rPr lang="fi-FI" sz="2000" dirty="0" err="1"/>
            <a:t>integration</a:t>
          </a:r>
          <a:endParaRPr lang="fi-FI" sz="2000" dirty="0"/>
        </a:p>
      </dgm:t>
    </dgm:pt>
    <dgm:pt modelId="{56CD459D-423B-4AB6-B89A-D1F31F678814}" type="parTrans" cxnId="{4D3806DA-B1ED-42DA-A27E-9E5AD287982B}">
      <dgm:prSet/>
      <dgm:spPr/>
      <dgm:t>
        <a:bodyPr/>
        <a:lstStyle/>
        <a:p>
          <a:endParaRPr lang="fi-FI" sz="1600"/>
        </a:p>
      </dgm:t>
    </dgm:pt>
    <dgm:pt modelId="{BB45A35D-AA9F-4432-BAF9-86F2561DEC0A}" type="sibTrans" cxnId="{4D3806DA-B1ED-42DA-A27E-9E5AD287982B}">
      <dgm:prSet/>
      <dgm:spPr/>
      <dgm:t>
        <a:bodyPr/>
        <a:lstStyle/>
        <a:p>
          <a:endParaRPr lang="fi-FI" sz="1600"/>
        </a:p>
      </dgm:t>
    </dgm:pt>
    <dgm:pt modelId="{AA750311-757D-4F6D-BC70-11155712FFDE}" type="pres">
      <dgm:prSet presAssocID="{B7A48D0D-BBF9-422D-97A3-FB09CF7DDD80}" presName="outerComposite" presStyleCnt="0">
        <dgm:presLayoutVars>
          <dgm:chMax val="5"/>
          <dgm:dir/>
          <dgm:resizeHandles val="exact"/>
        </dgm:presLayoutVars>
      </dgm:prSet>
      <dgm:spPr/>
    </dgm:pt>
    <dgm:pt modelId="{0A036F41-E1C0-44E0-A41A-571974C58E95}" type="pres">
      <dgm:prSet presAssocID="{B7A48D0D-BBF9-422D-97A3-FB09CF7DDD80}" presName="dummyMaxCanvas" presStyleCnt="0">
        <dgm:presLayoutVars/>
      </dgm:prSet>
      <dgm:spPr/>
    </dgm:pt>
    <dgm:pt modelId="{8049C3BB-047A-480B-B29D-BDA8D7BDE73F}" type="pres">
      <dgm:prSet presAssocID="{B7A48D0D-BBF9-422D-97A3-FB09CF7DDD80}" presName="ThreeNodes_1" presStyleLbl="node1" presStyleIdx="0" presStyleCnt="3">
        <dgm:presLayoutVars>
          <dgm:bulletEnabled val="1"/>
        </dgm:presLayoutVars>
      </dgm:prSet>
      <dgm:spPr/>
    </dgm:pt>
    <dgm:pt modelId="{94342003-43F8-4F5D-9CD8-A9D5C279A07F}" type="pres">
      <dgm:prSet presAssocID="{B7A48D0D-BBF9-422D-97A3-FB09CF7DDD80}" presName="ThreeNodes_2" presStyleLbl="node1" presStyleIdx="1" presStyleCnt="3">
        <dgm:presLayoutVars>
          <dgm:bulletEnabled val="1"/>
        </dgm:presLayoutVars>
      </dgm:prSet>
      <dgm:spPr/>
    </dgm:pt>
    <dgm:pt modelId="{0A1C94F4-9C21-4C55-B303-2885FA60FCC5}" type="pres">
      <dgm:prSet presAssocID="{B7A48D0D-BBF9-422D-97A3-FB09CF7DDD80}" presName="ThreeNodes_3" presStyleLbl="node1" presStyleIdx="2" presStyleCnt="3" custLinFactNeighborX="-1318" custLinFactNeighborY="1961">
        <dgm:presLayoutVars>
          <dgm:bulletEnabled val="1"/>
        </dgm:presLayoutVars>
      </dgm:prSet>
      <dgm:spPr/>
    </dgm:pt>
    <dgm:pt modelId="{F87CC37F-29BD-4DA8-BBD9-CC573E9AAD3E}" type="pres">
      <dgm:prSet presAssocID="{B7A48D0D-BBF9-422D-97A3-FB09CF7DDD80}" presName="ThreeConn_1-2" presStyleLbl="fgAccFollowNode1" presStyleIdx="0" presStyleCnt="2">
        <dgm:presLayoutVars>
          <dgm:bulletEnabled val="1"/>
        </dgm:presLayoutVars>
      </dgm:prSet>
      <dgm:spPr/>
    </dgm:pt>
    <dgm:pt modelId="{E24AE886-E2CE-46F1-BD23-44EAD8BCF2B7}" type="pres">
      <dgm:prSet presAssocID="{B7A48D0D-BBF9-422D-97A3-FB09CF7DDD80}" presName="ThreeConn_2-3" presStyleLbl="fgAccFollowNode1" presStyleIdx="1" presStyleCnt="2">
        <dgm:presLayoutVars>
          <dgm:bulletEnabled val="1"/>
        </dgm:presLayoutVars>
      </dgm:prSet>
      <dgm:spPr/>
    </dgm:pt>
    <dgm:pt modelId="{ADF9288A-C0E4-4431-A5B8-DD59BDCFAB7B}" type="pres">
      <dgm:prSet presAssocID="{B7A48D0D-BBF9-422D-97A3-FB09CF7DDD80}" presName="ThreeNodes_1_text" presStyleLbl="node1" presStyleIdx="2" presStyleCnt="3">
        <dgm:presLayoutVars>
          <dgm:bulletEnabled val="1"/>
        </dgm:presLayoutVars>
      </dgm:prSet>
      <dgm:spPr/>
    </dgm:pt>
    <dgm:pt modelId="{B1F6D063-B6C1-4AA4-882D-DDC864E0BEA1}" type="pres">
      <dgm:prSet presAssocID="{B7A48D0D-BBF9-422D-97A3-FB09CF7DDD80}" presName="ThreeNodes_2_text" presStyleLbl="node1" presStyleIdx="2" presStyleCnt="3">
        <dgm:presLayoutVars>
          <dgm:bulletEnabled val="1"/>
        </dgm:presLayoutVars>
      </dgm:prSet>
      <dgm:spPr/>
    </dgm:pt>
    <dgm:pt modelId="{8F1ABD4D-D126-4EA8-B06A-AD0CB713C671}" type="pres">
      <dgm:prSet presAssocID="{B7A48D0D-BBF9-422D-97A3-FB09CF7DDD80}" presName="ThreeNodes_3_text" presStyleLbl="node1" presStyleIdx="2" presStyleCnt="3">
        <dgm:presLayoutVars>
          <dgm:bulletEnabled val="1"/>
        </dgm:presLayoutVars>
      </dgm:prSet>
      <dgm:spPr/>
    </dgm:pt>
  </dgm:ptLst>
  <dgm:cxnLst>
    <dgm:cxn modelId="{7A2C4300-8BAE-4BD1-A409-8AEBD79C71DB}" type="presOf" srcId="{6382EBC6-B1AD-4A47-BCF8-DEE974A4D82A}" destId="{0A1C94F4-9C21-4C55-B303-2885FA60FCC5}" srcOrd="0" destOrd="0" presId="urn:microsoft.com/office/officeart/2005/8/layout/vProcess5"/>
    <dgm:cxn modelId="{F8E8AB1F-3F88-4212-9056-BB984AADAE2D}" srcId="{B7A48D0D-BBF9-422D-97A3-FB09CF7DDD80}" destId="{F349B16C-907A-4BDC-9FDA-4C259D1EAE4B}" srcOrd="0" destOrd="0" parTransId="{A02FF44C-9C11-427B-97AF-C22F811A86A6}" sibTransId="{DEF2FAC3-2060-4F7C-9A8C-9FD8EB967CB4}"/>
    <dgm:cxn modelId="{C44CDC26-82D0-4A67-A790-62F29C188732}" srcId="{B7A48D0D-BBF9-422D-97A3-FB09CF7DDD80}" destId="{1649FD05-6A82-44BF-B9D8-1D4A9C0E0C07}" srcOrd="1" destOrd="0" parTransId="{F6D71A38-9319-4984-970A-AC764F9E589D}" sibTransId="{319449AB-65AD-4965-8731-BFA2186CB55E}"/>
    <dgm:cxn modelId="{497C2A45-FA50-41A4-8F0C-D055E9A33AAB}" type="presOf" srcId="{DEF2FAC3-2060-4F7C-9A8C-9FD8EB967CB4}" destId="{F87CC37F-29BD-4DA8-BBD9-CC573E9AAD3E}" srcOrd="0" destOrd="0" presId="urn:microsoft.com/office/officeart/2005/8/layout/vProcess5"/>
    <dgm:cxn modelId="{7E9DB66A-51F3-439C-8CD7-0F346951FCC2}" type="presOf" srcId="{6382EBC6-B1AD-4A47-BCF8-DEE974A4D82A}" destId="{8F1ABD4D-D126-4EA8-B06A-AD0CB713C671}" srcOrd="1" destOrd="0" presId="urn:microsoft.com/office/officeart/2005/8/layout/vProcess5"/>
    <dgm:cxn modelId="{BFB67F55-2D9F-45DC-9BFA-5FC9825CAC50}" type="presOf" srcId="{319449AB-65AD-4965-8731-BFA2186CB55E}" destId="{E24AE886-E2CE-46F1-BD23-44EAD8BCF2B7}" srcOrd="0" destOrd="0" presId="urn:microsoft.com/office/officeart/2005/8/layout/vProcess5"/>
    <dgm:cxn modelId="{275E247C-16BC-4293-8D2A-B96BEDA9E6C7}" type="presOf" srcId="{1649FD05-6A82-44BF-B9D8-1D4A9C0E0C07}" destId="{94342003-43F8-4F5D-9CD8-A9D5C279A07F}" srcOrd="0" destOrd="0" presId="urn:microsoft.com/office/officeart/2005/8/layout/vProcess5"/>
    <dgm:cxn modelId="{7BADCBB4-5709-48D2-80F5-E01EEC5BAB70}" type="presOf" srcId="{F349B16C-907A-4BDC-9FDA-4C259D1EAE4B}" destId="{8049C3BB-047A-480B-B29D-BDA8D7BDE73F}" srcOrd="0" destOrd="0" presId="urn:microsoft.com/office/officeart/2005/8/layout/vProcess5"/>
    <dgm:cxn modelId="{31005FB8-CFA6-48A2-AAA9-F299C499353F}" type="presOf" srcId="{B7A48D0D-BBF9-422D-97A3-FB09CF7DDD80}" destId="{AA750311-757D-4F6D-BC70-11155712FFDE}" srcOrd="0" destOrd="0" presId="urn:microsoft.com/office/officeart/2005/8/layout/vProcess5"/>
    <dgm:cxn modelId="{4D3806DA-B1ED-42DA-A27E-9E5AD287982B}" srcId="{B7A48D0D-BBF9-422D-97A3-FB09CF7DDD80}" destId="{6382EBC6-B1AD-4A47-BCF8-DEE974A4D82A}" srcOrd="2" destOrd="0" parTransId="{56CD459D-423B-4AB6-B89A-D1F31F678814}" sibTransId="{BB45A35D-AA9F-4432-BAF9-86F2561DEC0A}"/>
    <dgm:cxn modelId="{3DE24CE0-7D5E-469B-9FFF-76A95CEE6A85}" type="presOf" srcId="{1649FD05-6A82-44BF-B9D8-1D4A9C0E0C07}" destId="{B1F6D063-B6C1-4AA4-882D-DDC864E0BEA1}" srcOrd="1" destOrd="0" presId="urn:microsoft.com/office/officeart/2005/8/layout/vProcess5"/>
    <dgm:cxn modelId="{BF017DE2-BDF3-4009-BB2F-FE900FDDC459}" type="presOf" srcId="{F349B16C-907A-4BDC-9FDA-4C259D1EAE4B}" destId="{ADF9288A-C0E4-4431-A5B8-DD59BDCFAB7B}" srcOrd="1" destOrd="0" presId="urn:microsoft.com/office/officeart/2005/8/layout/vProcess5"/>
    <dgm:cxn modelId="{46A294F6-5AB8-4C5C-97BB-CBA09F32F531}" type="presParOf" srcId="{AA750311-757D-4F6D-BC70-11155712FFDE}" destId="{0A036F41-E1C0-44E0-A41A-571974C58E95}" srcOrd="0" destOrd="0" presId="urn:microsoft.com/office/officeart/2005/8/layout/vProcess5"/>
    <dgm:cxn modelId="{7943BC9E-07ED-4FCA-B924-56C34B763BC0}" type="presParOf" srcId="{AA750311-757D-4F6D-BC70-11155712FFDE}" destId="{8049C3BB-047A-480B-B29D-BDA8D7BDE73F}" srcOrd="1" destOrd="0" presId="urn:microsoft.com/office/officeart/2005/8/layout/vProcess5"/>
    <dgm:cxn modelId="{E44DAD06-F5C9-4916-A451-9DE025BFAF4C}" type="presParOf" srcId="{AA750311-757D-4F6D-BC70-11155712FFDE}" destId="{94342003-43F8-4F5D-9CD8-A9D5C279A07F}" srcOrd="2" destOrd="0" presId="urn:microsoft.com/office/officeart/2005/8/layout/vProcess5"/>
    <dgm:cxn modelId="{184F1A82-9770-4C62-B3D9-D3E4EFF88908}" type="presParOf" srcId="{AA750311-757D-4F6D-BC70-11155712FFDE}" destId="{0A1C94F4-9C21-4C55-B303-2885FA60FCC5}" srcOrd="3" destOrd="0" presId="urn:microsoft.com/office/officeart/2005/8/layout/vProcess5"/>
    <dgm:cxn modelId="{6D8B4BE3-E1B6-4F77-AF6B-700FE7DBDB24}" type="presParOf" srcId="{AA750311-757D-4F6D-BC70-11155712FFDE}" destId="{F87CC37F-29BD-4DA8-BBD9-CC573E9AAD3E}" srcOrd="4" destOrd="0" presId="urn:microsoft.com/office/officeart/2005/8/layout/vProcess5"/>
    <dgm:cxn modelId="{BE6FC039-EFDE-4252-801F-B06440D1D531}" type="presParOf" srcId="{AA750311-757D-4F6D-BC70-11155712FFDE}" destId="{E24AE886-E2CE-46F1-BD23-44EAD8BCF2B7}" srcOrd="5" destOrd="0" presId="urn:microsoft.com/office/officeart/2005/8/layout/vProcess5"/>
    <dgm:cxn modelId="{563DF5CB-1306-4EAD-A4A7-E4DF092D6FD6}" type="presParOf" srcId="{AA750311-757D-4F6D-BC70-11155712FFDE}" destId="{ADF9288A-C0E4-4431-A5B8-DD59BDCFAB7B}" srcOrd="6" destOrd="0" presId="urn:microsoft.com/office/officeart/2005/8/layout/vProcess5"/>
    <dgm:cxn modelId="{5D7DE6E4-E71A-4BA5-B8AB-111B3F348C23}" type="presParOf" srcId="{AA750311-757D-4F6D-BC70-11155712FFDE}" destId="{B1F6D063-B6C1-4AA4-882D-DDC864E0BEA1}" srcOrd="7" destOrd="0" presId="urn:microsoft.com/office/officeart/2005/8/layout/vProcess5"/>
    <dgm:cxn modelId="{CD135AC0-BEC0-4129-905E-C9BEF3173F43}" type="presParOf" srcId="{AA750311-757D-4F6D-BC70-11155712FFDE}" destId="{8F1ABD4D-D126-4EA8-B06A-AD0CB713C671}" srcOrd="8"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49C3BB-047A-480B-B29D-BDA8D7BDE73F}">
      <dsp:nvSpPr>
        <dsp:cNvPr id="0" name=""/>
        <dsp:cNvSpPr/>
      </dsp:nvSpPr>
      <dsp:spPr>
        <a:xfrm>
          <a:off x="0" y="0"/>
          <a:ext cx="3993743" cy="826291"/>
        </a:xfrm>
        <a:prstGeom prst="roundRect">
          <a:avLst>
            <a:gd name="adj" fmla="val 10000"/>
          </a:avLst>
        </a:prstGeom>
        <a:solidFill>
          <a:schemeClr val="accent6">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fi-FI" sz="2000" kern="1200" dirty="0"/>
            <a:t>Combat </a:t>
          </a:r>
          <a:r>
            <a:rPr lang="fi-FI" sz="2000" kern="1200" dirty="0" err="1"/>
            <a:t>climate</a:t>
          </a:r>
          <a:r>
            <a:rPr lang="fi-FI" sz="2000" kern="1200" dirty="0"/>
            <a:t> </a:t>
          </a:r>
          <a:r>
            <a:rPr lang="fi-FI" sz="2000" kern="1200" dirty="0" err="1"/>
            <a:t>change</a:t>
          </a:r>
          <a:endParaRPr lang="fi-FI" sz="2000" kern="1200" dirty="0"/>
        </a:p>
      </dsp:txBody>
      <dsp:txXfrm>
        <a:off x="24201" y="24201"/>
        <a:ext cx="3102111" cy="777889"/>
      </dsp:txXfrm>
    </dsp:sp>
    <dsp:sp modelId="{94342003-43F8-4F5D-9CD8-A9D5C279A07F}">
      <dsp:nvSpPr>
        <dsp:cNvPr id="0" name=""/>
        <dsp:cNvSpPr/>
      </dsp:nvSpPr>
      <dsp:spPr>
        <a:xfrm>
          <a:off x="352389" y="964006"/>
          <a:ext cx="3993743" cy="826291"/>
        </a:xfrm>
        <a:prstGeom prst="roundRect">
          <a:avLst>
            <a:gd name="adj" fmla="val 10000"/>
          </a:avLst>
        </a:prstGeom>
        <a:solidFill>
          <a:schemeClr val="accent6">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fi-FI" sz="2000" kern="1200" dirty="0" err="1"/>
            <a:t>Electrification</a:t>
          </a:r>
          <a:endParaRPr lang="fi-FI" sz="2000" kern="1200" dirty="0"/>
        </a:p>
      </dsp:txBody>
      <dsp:txXfrm>
        <a:off x="376590" y="988207"/>
        <a:ext cx="3055863" cy="777889"/>
      </dsp:txXfrm>
    </dsp:sp>
    <dsp:sp modelId="{0A1C94F4-9C21-4C55-B303-2885FA60FCC5}">
      <dsp:nvSpPr>
        <dsp:cNvPr id="0" name=""/>
        <dsp:cNvSpPr/>
      </dsp:nvSpPr>
      <dsp:spPr>
        <a:xfrm>
          <a:off x="652140" y="1928013"/>
          <a:ext cx="3993743" cy="826291"/>
        </a:xfrm>
        <a:prstGeom prst="roundRect">
          <a:avLst>
            <a:gd name="adj" fmla="val 10000"/>
          </a:avLst>
        </a:prstGeom>
        <a:solidFill>
          <a:schemeClr val="accent6">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fi-FI" sz="2000" kern="1200" dirty="0" err="1"/>
            <a:t>Sector</a:t>
          </a:r>
          <a:r>
            <a:rPr lang="fi-FI" sz="2000" kern="1200" dirty="0"/>
            <a:t> </a:t>
          </a:r>
          <a:r>
            <a:rPr lang="fi-FI" sz="2000" kern="1200" dirty="0" err="1"/>
            <a:t>integration</a:t>
          </a:r>
          <a:endParaRPr lang="fi-FI" sz="2000" kern="1200" dirty="0"/>
        </a:p>
      </dsp:txBody>
      <dsp:txXfrm>
        <a:off x="676341" y="1952214"/>
        <a:ext cx="3055863" cy="777889"/>
      </dsp:txXfrm>
    </dsp:sp>
    <dsp:sp modelId="{F87CC37F-29BD-4DA8-BBD9-CC573E9AAD3E}">
      <dsp:nvSpPr>
        <dsp:cNvPr id="0" name=""/>
        <dsp:cNvSpPr/>
      </dsp:nvSpPr>
      <dsp:spPr>
        <a:xfrm>
          <a:off x="3456654" y="626604"/>
          <a:ext cx="537089" cy="537089"/>
        </a:xfrm>
        <a:prstGeom prst="downArrow">
          <a:avLst>
            <a:gd name="adj1" fmla="val 55000"/>
            <a:gd name="adj2" fmla="val 45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fi-FI" sz="2400" kern="1200"/>
        </a:p>
      </dsp:txBody>
      <dsp:txXfrm>
        <a:off x="3577499" y="626604"/>
        <a:ext cx="295399" cy="404159"/>
      </dsp:txXfrm>
    </dsp:sp>
    <dsp:sp modelId="{E24AE886-E2CE-46F1-BD23-44EAD8BCF2B7}">
      <dsp:nvSpPr>
        <dsp:cNvPr id="0" name=""/>
        <dsp:cNvSpPr/>
      </dsp:nvSpPr>
      <dsp:spPr>
        <a:xfrm>
          <a:off x="3809043" y="1585102"/>
          <a:ext cx="537089" cy="537089"/>
        </a:xfrm>
        <a:prstGeom prst="downArrow">
          <a:avLst>
            <a:gd name="adj1" fmla="val 55000"/>
            <a:gd name="adj2" fmla="val 45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fi-FI" sz="2400" kern="1200"/>
        </a:p>
      </dsp:txBody>
      <dsp:txXfrm>
        <a:off x="3929888" y="1585102"/>
        <a:ext cx="295399" cy="404159"/>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1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6411"/>
          </a:xfrm>
          <a:prstGeom prst="rect">
            <a:avLst/>
          </a:prstGeom>
        </p:spPr>
        <p:txBody>
          <a:bodyPr vert="horz" lIns="91440" tIns="45720" rIns="91440" bIns="45720" rtlCol="0"/>
          <a:lstStyle>
            <a:lvl1pPr algn="r">
              <a:defRPr sz="1200"/>
            </a:lvl1pPr>
          </a:lstStyle>
          <a:p>
            <a:fld id="{8FD7C93B-A8B5-4851-AA3D-49CF158BFF38}" type="datetimeFigureOut">
              <a:rPr lang="en-GB" smtClean="0"/>
              <a:t>23/09/2024</a:t>
            </a:fld>
            <a:endParaRPr lang="en-GB"/>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15907"/>
            <a:ext cx="5438140" cy="446770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a:defRPr sz="1200"/>
            </a:lvl1pPr>
          </a:lstStyle>
          <a:p>
            <a:fld id="{F53E6193-BAD3-410A-A9FA-C48435BEA6FA}" type="slidenum">
              <a:rPr lang="en-GB" smtClean="0"/>
              <a:t>‹#›</a:t>
            </a:fld>
            <a:endParaRPr lang="en-GB"/>
          </a:p>
        </p:txBody>
      </p:sp>
    </p:spTree>
    <p:extLst>
      <p:ext uri="{BB962C8B-B14F-4D97-AF65-F5344CB8AC3E}">
        <p14:creationId xmlns:p14="http://schemas.microsoft.com/office/powerpoint/2010/main" val="36181937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53E6193-BAD3-410A-A9FA-C48435BEA6FA}" type="slidenum">
              <a:rPr lang="en-GB" smtClean="0"/>
              <a:t>1</a:t>
            </a:fld>
            <a:endParaRPr lang="en-GB"/>
          </a:p>
        </p:txBody>
      </p:sp>
    </p:spTree>
    <p:extLst>
      <p:ext uri="{BB962C8B-B14F-4D97-AF65-F5344CB8AC3E}">
        <p14:creationId xmlns:p14="http://schemas.microsoft.com/office/powerpoint/2010/main" val="15538229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i-FI" sz="1600" b="0" i="0" u="none" strike="noStrike" kern="1200" cap="none" spc="0" normalizeH="0" baseline="0" noProof="0" dirty="0">
                <a:ln>
                  <a:noFill/>
                </a:ln>
                <a:solidFill>
                  <a:prstClr val="black"/>
                </a:solidFill>
                <a:effectLst/>
                <a:uLnTx/>
                <a:uFillTx/>
                <a:latin typeface="Calibri" panose="020F0502020204030204"/>
                <a:ea typeface="+mn-ea"/>
                <a:cs typeface="+mn-cs"/>
              </a:rPr>
              <a:t>Rakentuu nykyiselle pohjalle: infra, markkinat, kansainvälinen yhteistyö, </a:t>
            </a:r>
            <a:r>
              <a:rPr kumimoji="0" lang="fi-FI" sz="1600" b="0" i="0" u="none" strike="noStrike" kern="1200" cap="none" spc="0" normalizeH="0" baseline="0" noProof="0" dirty="0" err="1">
                <a:ln>
                  <a:noFill/>
                </a:ln>
                <a:solidFill>
                  <a:prstClr val="black"/>
                </a:solidFill>
                <a:effectLst/>
                <a:uLnTx/>
                <a:uFillTx/>
                <a:latin typeface="Calibri" panose="020F0502020204030204"/>
                <a:ea typeface="+mn-ea"/>
                <a:cs typeface="+mn-cs"/>
              </a:rPr>
              <a:t>etc</a:t>
            </a:r>
            <a:endParaRPr kumimoji="0" lang="fi-FI" sz="1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i-FI" sz="1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i-FI" sz="1600" b="0" i="0" u="none" strike="noStrike" kern="1200" cap="none" spc="0" normalizeH="0" baseline="0" noProof="0" dirty="0">
                <a:ln>
                  <a:noFill/>
                </a:ln>
                <a:solidFill>
                  <a:prstClr val="black"/>
                </a:solidFill>
                <a:effectLst/>
                <a:uLnTx/>
                <a:uFillTx/>
                <a:latin typeface="Calibri" panose="020F0502020204030204"/>
                <a:ea typeface="+mn-ea"/>
                <a:cs typeface="+mn-cs"/>
              </a:rPr>
              <a:t>MUTTA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i-FI" sz="1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i-FI" sz="1600" b="0" i="0" u="none" strike="noStrike" kern="1200" cap="none" spc="0" normalizeH="0" baseline="0" noProof="0" dirty="0">
                <a:ln>
                  <a:noFill/>
                </a:ln>
                <a:solidFill>
                  <a:prstClr val="black"/>
                </a:solidFill>
                <a:effectLst/>
                <a:uLnTx/>
                <a:uFillTx/>
                <a:latin typeface="Calibri" panose="020F0502020204030204"/>
                <a:ea typeface="+mn-ea"/>
                <a:cs typeface="+mn-cs"/>
              </a:rPr>
              <a:t>tarvitaan myös paljon uutta!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i-FI" sz="1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i-FI" sz="1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i-FI" sz="1600" b="0" i="0" u="none" strike="noStrike" kern="1200" cap="none" spc="0" normalizeH="0" baseline="0" noProof="0" dirty="0">
                <a:ln>
                  <a:noFill/>
                </a:ln>
                <a:solidFill>
                  <a:prstClr val="black"/>
                </a:solidFill>
                <a:effectLst/>
                <a:uLnTx/>
                <a:uFillTx/>
                <a:latin typeface="Calibri" panose="020F0502020204030204"/>
                <a:ea typeface="+mn-ea"/>
                <a:cs typeface="+mn-cs"/>
              </a:rPr>
              <a:t>Historiassa tehty paljon viisaita päätöksiä: kansainväliset sähkömarkkinat, verkkoyhtiöiden eriyttäminen, …</a:t>
            </a:r>
          </a:p>
          <a:p>
            <a:endParaRPr lang="fi-FI"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1636658-3BC9-412F-ADF6-36A2A8177A6D}" type="slidenum">
              <a:rPr kumimoji="0" lang="fi-FI"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fi-FI"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841116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i-FI"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344212-3F84-8F44-8983-D695A965B2A8}" type="slidenum">
              <a:rPr kumimoji="0" lang="fi-FI"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fi-FI"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507215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1636658-3BC9-412F-ADF6-36A2A8177A6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28116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53E6193-BAD3-410A-A9FA-C48435BEA6FA}" type="slidenum">
              <a:rPr lang="en-GB" smtClean="0"/>
              <a:t>40</a:t>
            </a:fld>
            <a:endParaRPr lang="en-GB"/>
          </a:p>
        </p:txBody>
      </p:sp>
    </p:spTree>
    <p:extLst>
      <p:ext uri="{BB962C8B-B14F-4D97-AF65-F5344CB8AC3E}">
        <p14:creationId xmlns:p14="http://schemas.microsoft.com/office/powerpoint/2010/main" val="11776390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53E6193-BAD3-410A-A9FA-C48435BEA6FA}" type="slidenum">
              <a:rPr lang="en-GB" smtClean="0"/>
              <a:t>42</a:t>
            </a:fld>
            <a:endParaRPr lang="en-GB"/>
          </a:p>
        </p:txBody>
      </p:sp>
    </p:spTree>
    <p:extLst>
      <p:ext uri="{BB962C8B-B14F-4D97-AF65-F5344CB8AC3E}">
        <p14:creationId xmlns:p14="http://schemas.microsoft.com/office/powerpoint/2010/main" val="30677844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53E6193-BAD3-410A-A9FA-C48435BEA6FA}" type="slidenum">
              <a:rPr lang="en-GB" smtClean="0"/>
              <a:t>43</a:t>
            </a:fld>
            <a:endParaRPr lang="en-GB"/>
          </a:p>
        </p:txBody>
      </p:sp>
    </p:spTree>
    <p:extLst>
      <p:ext uri="{BB962C8B-B14F-4D97-AF65-F5344CB8AC3E}">
        <p14:creationId xmlns:p14="http://schemas.microsoft.com/office/powerpoint/2010/main" val="14168771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53E6193-BAD3-410A-A9FA-C48435BEA6FA}" type="slidenum">
              <a:rPr lang="en-GB" smtClean="0"/>
              <a:t>44</a:t>
            </a:fld>
            <a:endParaRPr lang="en-GB"/>
          </a:p>
        </p:txBody>
      </p:sp>
    </p:spTree>
    <p:extLst>
      <p:ext uri="{BB962C8B-B14F-4D97-AF65-F5344CB8AC3E}">
        <p14:creationId xmlns:p14="http://schemas.microsoft.com/office/powerpoint/2010/main" val="5809079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53E6193-BAD3-410A-A9FA-C48435BEA6FA}" type="slidenum">
              <a:rPr lang="en-GB" smtClean="0"/>
              <a:t>3</a:t>
            </a:fld>
            <a:endParaRPr lang="en-GB"/>
          </a:p>
        </p:txBody>
      </p:sp>
    </p:spTree>
    <p:extLst>
      <p:ext uri="{BB962C8B-B14F-4D97-AF65-F5344CB8AC3E}">
        <p14:creationId xmlns:p14="http://schemas.microsoft.com/office/powerpoint/2010/main" val="42801951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dirty="0" err="1"/>
              <a:t>Our</a:t>
            </a:r>
            <a:r>
              <a:rPr lang="da-DK" dirty="0"/>
              <a:t> KPI is to pay </a:t>
            </a:r>
            <a:r>
              <a:rPr lang="da-DK" dirty="0" err="1"/>
              <a:t>full</a:t>
            </a:r>
            <a:r>
              <a:rPr lang="da-DK" dirty="0"/>
              <a:t> dividend for 2023</a:t>
            </a:r>
          </a:p>
        </p:txBody>
      </p:sp>
      <p:sp>
        <p:nvSpPr>
          <p:cNvPr id="4" name="Pladsholder til slide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675E293-6D72-7A41-9C70-48D3D26FC9D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005396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a:xfrm>
            <a:off x="674575" y="5128549"/>
            <a:ext cx="5396599" cy="4691211"/>
          </a:xfrm>
        </p:spPr>
        <p:txBody>
          <a:bodyPr/>
          <a:lstStyle/>
          <a:p>
            <a:pPr marL="0" lvl="1" defTabSz="913028">
              <a:defRPr/>
            </a:pPr>
            <a:r>
              <a:rPr lang="en-gb" dirty="0"/>
              <a:t>PLU</a:t>
            </a:r>
          </a:p>
          <a:p>
            <a:pPr marL="0" lvl="1" defTabSz="913028">
              <a:defRPr/>
            </a:pPr>
            <a:endParaRPr lang="en-GB" dirty="0"/>
          </a:p>
          <a:p>
            <a:pPr marL="0" lvl="1" defTabSz="913028">
              <a:defRPr/>
            </a:pPr>
            <a:r>
              <a:rPr lang="en-gb" dirty="0"/>
              <a:t>Established in 2022, regulated by independent law and run by a professional board. </a:t>
            </a:r>
          </a:p>
          <a:p>
            <a:pPr marL="0" lvl="1" defTabSz="913028">
              <a:defRPr/>
            </a:pPr>
            <a:r>
              <a:rPr lang="en-gb" dirty="0"/>
              <a:t>Currently has a portfolio of DKK 130 billion and a workforce of around 500 employees </a:t>
            </a:r>
          </a:p>
          <a:p>
            <a:pPr marL="0" lvl="1" defTabSz="913028">
              <a:defRPr/>
            </a:pPr>
            <a:r>
              <a:rPr lang="en-gb" dirty="0"/>
              <a:t>Ensures a single point of access for all Danish companies requiring risk-tolerant government co-financing.</a:t>
            </a:r>
          </a:p>
          <a:p>
            <a:pPr marL="0" lvl="1" defTabSz="913028">
              <a:defRPr/>
            </a:pPr>
            <a:endParaRPr lang="da-DK" dirty="0"/>
          </a:p>
          <a:p>
            <a:pPr marL="0" lvl="1" defTabSz="913028">
              <a:defRPr/>
            </a:pPr>
            <a:r>
              <a:rPr lang="en-gb" b="1" dirty="0"/>
              <a:t>EIFO objectives</a:t>
            </a:r>
          </a:p>
          <a:p>
            <a:pPr marL="171193" indent="-171193">
              <a:buFont typeface="Arial" panose="020B0604020202020204" pitchFamily="34" charset="0"/>
              <a:buChar char="•"/>
            </a:pPr>
            <a:r>
              <a:rPr lang="en-gb" dirty="0"/>
              <a:t>To promote growth and innovation in Danish trade and industry</a:t>
            </a:r>
          </a:p>
          <a:p>
            <a:pPr marL="171193" indent="-171193">
              <a:buFont typeface="Arial" panose="020B0604020202020204" pitchFamily="34" charset="0"/>
              <a:buChar char="•"/>
            </a:pPr>
            <a:r>
              <a:rPr lang="en-gb" dirty="0"/>
              <a:t>To promote Danish trade and industry's opportunities for export and internationalisation</a:t>
            </a:r>
          </a:p>
          <a:p>
            <a:pPr marL="171193" indent="-171193">
              <a:buFont typeface="Arial" panose="020B0604020202020204" pitchFamily="34" charset="0"/>
              <a:buChar char="•"/>
            </a:pPr>
            <a:r>
              <a:rPr lang="en-gb" dirty="0"/>
              <a:t>To contribute to a sustainable, green transition</a:t>
            </a:r>
            <a:endParaRPr lang="da-DK" dirty="0"/>
          </a:p>
          <a:p>
            <a:pPr defTabSz="913028">
              <a:defRPr/>
            </a:pPr>
            <a:endParaRPr lang="da-DK" dirty="0"/>
          </a:p>
          <a:p>
            <a:pPr defTabSz="913028">
              <a:defRPr/>
            </a:pPr>
            <a:r>
              <a:rPr lang="en-gb" b="1" dirty="0"/>
              <a:t>Detailed objectives</a:t>
            </a:r>
          </a:p>
          <a:p>
            <a:pPr defTabSz="913028">
              <a:defRPr/>
            </a:pPr>
            <a:r>
              <a:rPr lang="en-gb" dirty="0"/>
              <a:t>To support business successes: Denmark's Export and Investment Fund must join forces with entrepreneurs, investors and businesses to generate the maximum possible social return for our six million shareholders. We can do this by supporting business successes which can grow the Danish economy and green the globe.</a:t>
            </a:r>
          </a:p>
          <a:p>
            <a:pPr defTabSz="913028">
              <a:defRPr/>
            </a:pPr>
            <a:endParaRPr lang="da-DK" dirty="0"/>
          </a:p>
          <a:p>
            <a:pPr defTabSz="913028">
              <a:defRPr/>
            </a:pPr>
            <a:r>
              <a:rPr lang="en-gb" dirty="0"/>
              <a:t>To deliver a cohesive, green and globally orientated programme: Denmark's Export and Investment Fund wants to deliver a cohesive, green and globally orientated financing programme, providing Danish companies with the backing which the private market is unable or unwilling to give.</a:t>
            </a:r>
          </a:p>
          <a:p>
            <a:pPr defTabSz="913028">
              <a:defRPr/>
            </a:pPr>
            <a:endParaRPr lang="da-DK" dirty="0"/>
          </a:p>
          <a:p>
            <a:pPr defTabSz="913028">
              <a:defRPr/>
            </a:pPr>
            <a:r>
              <a:rPr lang="en-gb" dirty="0"/>
              <a:t>To demonstrate that the green transition and good business performance go hand in hand: Denmark's Export and Investment Fund wants to provide a single point of access for all Danish companies requiring risk-tolerant gover</a:t>
            </a:r>
            <a:r>
              <a:rPr lang="en-GB" dirty="0"/>
              <a:t>n</a:t>
            </a:r>
            <a:r>
              <a:rPr lang="en-gb" dirty="0"/>
              <a:t>ment co-financing. We will provide broad support to Danish trade and industry in its effort to achieve sustainable growth and a green transition. And we can tackle the major risks entailed in developing the green growth and export activities which Denmark cannot afford to miss out on in the future. We want to demonstrate that the green transition and good business performance go hand in hand. </a:t>
            </a:r>
          </a:p>
          <a:p>
            <a:pPr defTabSz="913028">
              <a:defRPr/>
            </a:pPr>
            <a:endParaRPr lang="da-DK" dirty="0"/>
          </a:p>
          <a:p>
            <a:pPr defTabSz="913028">
              <a:defRPr/>
            </a:pPr>
            <a:r>
              <a:rPr lang="en-gb" dirty="0"/>
              <a:t>To continue to build on skills and experience available in existing funds: We continue to build on the specialist skills and experience accumulated over the years by </a:t>
            </a:r>
            <a:r>
              <a:rPr lang="en-gb" dirty="0" err="1"/>
              <a:t>Vaekstfonden</a:t>
            </a:r>
            <a:r>
              <a:rPr lang="en-gb" dirty="0"/>
              <a:t>, Denmark's Green Investment Fund and EKF Denmark´s Export Credit Agency (EKF). Our efforts will reflect a high degree of professionalism and a global outlook, where the job we face every day is to contribute to growth and prosperity in Denmark.</a:t>
            </a:r>
          </a:p>
        </p:txBody>
      </p:sp>
      <p:sp>
        <p:nvSpPr>
          <p:cNvPr id="4" name="Pladsholder til slide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88B380C-8FBB-4185-BA97-97C149800FB2}" type="slidenum">
              <a:rPr kumimoji="0" lang="da-DK"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da-DK"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521748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a-DK" dirty="0">
                <a:latin typeface="+mn-lt"/>
                <a:ea typeface="Verdana" panose="020B0604030504040204" pitchFamily="34" charset="0"/>
                <a:cs typeface="Verdana" panose="020B0604030504040204" pitchFamily="34" charset="0"/>
              </a:rPr>
              <a:t>Sammenfatning og opdatering af EKF, VF og DGIF nuværende målgrupper.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da-DK" dirty="0">
              <a:latin typeface="+mn-lt"/>
              <a:ea typeface="Verdana" panose="020B0604030504040204" pitchFamily="34" charset="0"/>
              <a:cs typeface="Verdan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a-DK" dirty="0">
                <a:latin typeface="+mn-lt"/>
                <a:ea typeface="Verdana" panose="020B0604030504040204" pitchFamily="34" charset="0"/>
                <a:cs typeface="Verdana" panose="020B0604030504040204" pitchFamily="34" charset="0"/>
              </a:rPr>
              <a:t>EIFO målgrupper er formuleret med større fleksibilitet end der har gjort sig gældende for de tre fonde adskilt</a:t>
            </a:r>
          </a:p>
          <a:p>
            <a:endParaRPr lang="da-DK" dirty="0">
              <a:latin typeface="+mn-lt"/>
              <a:ea typeface="Verdana" panose="020B0604030504040204" pitchFamily="34" charset="0"/>
              <a:cs typeface="Verdana" panose="020B0604030504040204" pitchFamily="34" charset="0"/>
            </a:endParaRPr>
          </a:p>
          <a:p>
            <a:r>
              <a:rPr lang="da-DK" dirty="0">
                <a:latin typeface="+mn-lt"/>
                <a:ea typeface="Verdana" panose="020B0604030504040204" pitchFamily="34" charset="0"/>
                <a:cs typeface="Verdana" panose="020B0604030504040204" pitchFamily="34" charset="0"/>
              </a:rPr>
              <a:t>EIFO skal skabe basis for, at formål og målgrupper kan udvikles, så det matcher udviklingen i andre lande og sikrer danske virksomheder adgang til konkurrencedygtig statslig finansiering</a:t>
            </a:r>
          </a:p>
          <a:p>
            <a:endParaRPr lang="da-DK" dirty="0">
              <a:latin typeface="+mn-lt"/>
              <a:ea typeface="Verdana" panose="020B0604030504040204" pitchFamily="34" charset="0"/>
              <a:cs typeface="Verdana" panose="020B0604030504040204" pitchFamily="34" charset="0"/>
            </a:endParaRPr>
          </a:p>
          <a:p>
            <a:r>
              <a:rPr lang="da-DK" dirty="0">
                <a:latin typeface="+mn-lt"/>
                <a:ea typeface="Verdana" panose="020B0604030504040204" pitchFamily="34" charset="0"/>
                <a:cs typeface="Verdana" panose="020B0604030504040204" pitchFamily="34" charset="0"/>
              </a:rPr>
              <a:t>Selvom målgrupperne for Danmarks Eksport- og Investeringsfond i udgangspunktet er danske virksomheder, kan Danmarks Eksport- og Investeringsfonds investeringer, finansieringer og risikodækninger ske til både danske og udenlandske virksomheder, såfremt der er danske økonomiske interesser i at foretage den konkrete investering, finansiering eller risikodækning</a:t>
            </a:r>
          </a:p>
          <a:p>
            <a:endParaRPr lang="en-DK" dirty="0">
              <a:latin typeface="+mn-lt"/>
              <a:ea typeface="Verdana" panose="020B0604030504040204" pitchFamily="34" charset="0"/>
              <a:cs typeface="Verdana" panose="020B060403050404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675E293-6D72-7A41-9C70-48D3D26FC9D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538350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a:xfrm>
            <a:off x="674575" y="5128549"/>
            <a:ext cx="5396599" cy="4691211"/>
          </a:xfrm>
        </p:spPr>
        <p:txBody>
          <a:bodyPr/>
          <a:lstStyle/>
          <a:p>
            <a:pPr marL="0" lvl="1" defTabSz="913028">
              <a:defRPr/>
            </a:pPr>
            <a:r>
              <a:rPr lang="en-gb" dirty="0"/>
              <a:t>PLU</a:t>
            </a:r>
          </a:p>
          <a:p>
            <a:pPr marL="0" lvl="1" defTabSz="913028">
              <a:defRPr/>
            </a:pPr>
            <a:endParaRPr lang="en-GB" dirty="0"/>
          </a:p>
          <a:p>
            <a:pPr marL="0" lvl="1" defTabSz="913028">
              <a:defRPr/>
            </a:pPr>
            <a:r>
              <a:rPr lang="en-gb" dirty="0"/>
              <a:t>Established in 2022, regulated by independent law and run by a professional board. </a:t>
            </a:r>
          </a:p>
          <a:p>
            <a:pPr marL="0" lvl="1" defTabSz="913028">
              <a:defRPr/>
            </a:pPr>
            <a:r>
              <a:rPr lang="en-gb" dirty="0"/>
              <a:t>Currently has a portfolio of DKK 130 billion and a workforce of around 500 employees </a:t>
            </a:r>
          </a:p>
          <a:p>
            <a:pPr marL="0" lvl="1" defTabSz="913028">
              <a:defRPr/>
            </a:pPr>
            <a:r>
              <a:rPr lang="en-gb" dirty="0"/>
              <a:t>Ensures a single point of access for all Danish companies requiring risk-tolerant government co-financing.</a:t>
            </a:r>
          </a:p>
          <a:p>
            <a:pPr marL="0" lvl="1" defTabSz="913028">
              <a:defRPr/>
            </a:pPr>
            <a:endParaRPr lang="da-DK" dirty="0"/>
          </a:p>
          <a:p>
            <a:pPr marL="0" lvl="1" defTabSz="913028">
              <a:defRPr/>
            </a:pPr>
            <a:r>
              <a:rPr lang="en-gb" b="1" dirty="0"/>
              <a:t>EIFO objectives</a:t>
            </a:r>
          </a:p>
          <a:p>
            <a:pPr marL="171193" indent="-171193">
              <a:buFont typeface="Arial" panose="020B0604020202020204" pitchFamily="34" charset="0"/>
              <a:buChar char="•"/>
            </a:pPr>
            <a:r>
              <a:rPr lang="en-gb" dirty="0"/>
              <a:t>To promote growth and innovation in Danish trade and industry</a:t>
            </a:r>
          </a:p>
          <a:p>
            <a:pPr marL="171193" indent="-171193">
              <a:buFont typeface="Arial" panose="020B0604020202020204" pitchFamily="34" charset="0"/>
              <a:buChar char="•"/>
            </a:pPr>
            <a:r>
              <a:rPr lang="en-gb" dirty="0"/>
              <a:t>To promote Danish trade and industry's opportunities for export and internationalisation</a:t>
            </a:r>
          </a:p>
          <a:p>
            <a:pPr marL="171193" indent="-171193">
              <a:buFont typeface="Arial" panose="020B0604020202020204" pitchFamily="34" charset="0"/>
              <a:buChar char="•"/>
            </a:pPr>
            <a:r>
              <a:rPr lang="en-gb" dirty="0"/>
              <a:t>To contribute to a sustainable, green transition</a:t>
            </a:r>
            <a:endParaRPr lang="da-DK" dirty="0"/>
          </a:p>
          <a:p>
            <a:pPr defTabSz="913028">
              <a:defRPr/>
            </a:pPr>
            <a:endParaRPr lang="da-DK" dirty="0"/>
          </a:p>
          <a:p>
            <a:pPr defTabSz="913028">
              <a:defRPr/>
            </a:pPr>
            <a:r>
              <a:rPr lang="en-gb" b="1" dirty="0"/>
              <a:t>Detailed objectives</a:t>
            </a:r>
          </a:p>
          <a:p>
            <a:pPr defTabSz="913028">
              <a:defRPr/>
            </a:pPr>
            <a:r>
              <a:rPr lang="en-gb" dirty="0"/>
              <a:t>To support business successes: Denmark's Export and Investment Fund must join forces with entrepreneurs, investors and businesses to generate the maximum possible social return for our six million shareholders. We can do this by supporting business successes which can grow the Danish economy and green the globe.</a:t>
            </a:r>
          </a:p>
          <a:p>
            <a:pPr defTabSz="913028">
              <a:defRPr/>
            </a:pPr>
            <a:endParaRPr lang="da-DK" dirty="0"/>
          </a:p>
          <a:p>
            <a:pPr defTabSz="913028">
              <a:defRPr/>
            </a:pPr>
            <a:r>
              <a:rPr lang="en-gb" dirty="0"/>
              <a:t>To deliver a cohesive, green and globally orientated programme: Denmark's Export and Investment Fund wants to deliver a cohesive, green and globally orientated financing programme, providing Danish companies with the backing which the private market is unable or unwilling to give.</a:t>
            </a:r>
          </a:p>
          <a:p>
            <a:pPr defTabSz="913028">
              <a:defRPr/>
            </a:pPr>
            <a:endParaRPr lang="da-DK" dirty="0"/>
          </a:p>
          <a:p>
            <a:pPr defTabSz="913028">
              <a:defRPr/>
            </a:pPr>
            <a:r>
              <a:rPr lang="en-gb" dirty="0"/>
              <a:t>To demonstrate that the green transition and good business performance go hand in hand: Denmark's Export and Investment Fund wants to provide a single point of access for all Danish companies requiring risk-tolerant gover</a:t>
            </a:r>
            <a:r>
              <a:rPr lang="en-GB" dirty="0"/>
              <a:t>n</a:t>
            </a:r>
            <a:r>
              <a:rPr lang="en-gb" dirty="0"/>
              <a:t>ment co-financing. We will provide broad support to Danish trade and industry in its effort to achieve sustainable growth and a green transition. And we can tackle the major risks entailed in developing the green growth and export activities which Denmark cannot afford to miss out on in the future. We want to demonstrate that the green transition and good business performance go hand in hand. </a:t>
            </a:r>
          </a:p>
          <a:p>
            <a:pPr defTabSz="913028">
              <a:defRPr/>
            </a:pPr>
            <a:endParaRPr lang="da-DK" dirty="0"/>
          </a:p>
          <a:p>
            <a:pPr defTabSz="913028">
              <a:defRPr/>
            </a:pPr>
            <a:r>
              <a:rPr lang="en-gb" dirty="0"/>
              <a:t>To continue to build on skills and experience available in existing funds: We continue to build on the specialist skills and experience accumulated over the years by </a:t>
            </a:r>
            <a:r>
              <a:rPr lang="en-gb" dirty="0" err="1"/>
              <a:t>Vaekstfonden</a:t>
            </a:r>
            <a:r>
              <a:rPr lang="en-gb" dirty="0"/>
              <a:t>, Denmark's Green Investment Fund and EKF Denmark´s Export Credit Agency (EKF). Our efforts will reflect a high degree of professionalism and a global outlook, where the job we face every day is to contribute to growth and prosperity in Denmark.</a:t>
            </a:r>
          </a:p>
        </p:txBody>
      </p:sp>
      <p:sp>
        <p:nvSpPr>
          <p:cNvPr id="4" name="Pladsholder til slide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88B380C-8FBB-4185-BA97-97C149800FB2}" type="slidenum">
              <a:rPr kumimoji="0" lang="da-DK"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da-DK"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189429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53E6193-BAD3-410A-A9FA-C48435BEA6FA}" type="slidenum">
              <a:rPr lang="en-GB" smtClean="0"/>
              <a:t>18</a:t>
            </a:fld>
            <a:endParaRPr lang="en-GB"/>
          </a:p>
        </p:txBody>
      </p:sp>
    </p:spTree>
    <p:extLst>
      <p:ext uri="{BB962C8B-B14F-4D97-AF65-F5344CB8AC3E}">
        <p14:creationId xmlns:p14="http://schemas.microsoft.com/office/powerpoint/2010/main" val="12939881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1088776" rtl="0" eaLnBrk="1" fontAlgn="auto" latinLnBrk="0" hangingPunct="1">
              <a:lnSpc>
                <a:spcPct val="100000"/>
              </a:lnSpc>
              <a:spcBef>
                <a:spcPts val="0"/>
              </a:spcBef>
              <a:spcAft>
                <a:spcPts val="0"/>
              </a:spcAft>
              <a:buClrTx/>
              <a:buSzTx/>
              <a:buFontTx/>
              <a:buNone/>
              <a:tabLst/>
              <a:defRPr/>
            </a:pPr>
            <a:fld id="{1261AA99-6AE6-4252-9D49-BFACABC8D97C}"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088776" rtl="0" eaLnBrk="1" fontAlgn="auto" latinLnBrk="0" hangingPunct="1">
                <a:lnSpc>
                  <a:spcPct val="100000"/>
                </a:lnSpc>
                <a:spcBef>
                  <a:spcPts val="0"/>
                </a:spcBef>
                <a:spcAft>
                  <a:spcPts val="0"/>
                </a:spcAft>
                <a:buClrTx/>
                <a:buSzTx/>
                <a:buFontTx/>
                <a:buNone/>
                <a:tabLst/>
                <a:defRPr/>
              </a:pPr>
              <a:t>25</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226813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i-FI" sz="1600" b="0" i="0" u="none" strike="noStrike" kern="1200" cap="none" spc="0" normalizeH="0" baseline="0" noProof="0" dirty="0">
                <a:ln>
                  <a:noFill/>
                </a:ln>
                <a:solidFill>
                  <a:prstClr val="black"/>
                </a:solidFill>
                <a:effectLst/>
                <a:uLnTx/>
                <a:uFillTx/>
                <a:latin typeface="Calibri" panose="020F0502020204030204"/>
                <a:ea typeface="+mn-ea"/>
                <a:cs typeface="+mn-cs"/>
              </a:rPr>
              <a:t>Rakentuu nykyiselle pohjalle: infra, markkinat, kansainvälinen yhteistyö, </a:t>
            </a:r>
            <a:r>
              <a:rPr kumimoji="0" lang="fi-FI" sz="1600" b="0" i="0" u="none" strike="noStrike" kern="1200" cap="none" spc="0" normalizeH="0" baseline="0" noProof="0" dirty="0" err="1">
                <a:ln>
                  <a:noFill/>
                </a:ln>
                <a:solidFill>
                  <a:prstClr val="black"/>
                </a:solidFill>
                <a:effectLst/>
                <a:uLnTx/>
                <a:uFillTx/>
                <a:latin typeface="Calibri" panose="020F0502020204030204"/>
                <a:ea typeface="+mn-ea"/>
                <a:cs typeface="+mn-cs"/>
              </a:rPr>
              <a:t>etc</a:t>
            </a:r>
            <a:endParaRPr kumimoji="0" lang="fi-FI" sz="1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i-FI" sz="1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i-FI" sz="1600" b="0" i="0" u="none" strike="noStrike" kern="1200" cap="none" spc="0" normalizeH="0" baseline="0" noProof="0" dirty="0">
                <a:ln>
                  <a:noFill/>
                </a:ln>
                <a:solidFill>
                  <a:prstClr val="black"/>
                </a:solidFill>
                <a:effectLst/>
                <a:uLnTx/>
                <a:uFillTx/>
                <a:latin typeface="Calibri" panose="020F0502020204030204"/>
                <a:ea typeface="+mn-ea"/>
                <a:cs typeface="+mn-cs"/>
              </a:rPr>
              <a:t>MUTTA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i-FI" sz="1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i-FI" sz="1600" b="0" i="0" u="none" strike="noStrike" kern="1200" cap="none" spc="0" normalizeH="0" baseline="0" noProof="0" dirty="0">
                <a:ln>
                  <a:noFill/>
                </a:ln>
                <a:solidFill>
                  <a:prstClr val="black"/>
                </a:solidFill>
                <a:effectLst/>
                <a:uLnTx/>
                <a:uFillTx/>
                <a:latin typeface="Calibri" panose="020F0502020204030204"/>
                <a:ea typeface="+mn-ea"/>
                <a:cs typeface="+mn-cs"/>
              </a:rPr>
              <a:t>tarvitaan myös paljon uutta!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i-FI" sz="1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i-FI" sz="1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i-FI" sz="1600" b="0" i="0" u="none" strike="noStrike" kern="1200" cap="none" spc="0" normalizeH="0" baseline="0" noProof="0" dirty="0">
                <a:ln>
                  <a:noFill/>
                </a:ln>
                <a:solidFill>
                  <a:prstClr val="black"/>
                </a:solidFill>
                <a:effectLst/>
                <a:uLnTx/>
                <a:uFillTx/>
                <a:latin typeface="Calibri" panose="020F0502020204030204"/>
                <a:ea typeface="+mn-ea"/>
                <a:cs typeface="+mn-cs"/>
              </a:rPr>
              <a:t>Historiassa tehty paljon viisaita päätöksiä: kansainväliset sähkömarkkinat, verkkoyhtiöiden eriyttäminen, …</a:t>
            </a:r>
          </a:p>
          <a:p>
            <a:endParaRPr lang="fi-FI"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1636658-3BC9-412F-ADF6-36A2A8177A6D}" type="slidenum">
              <a:rPr kumimoji="0" lang="fi-FI"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fi-FI"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43776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10.xml"/><Relationship Id="rId1" Type="http://schemas.openxmlformats.org/officeDocument/2006/relationships/tags" Target="../tags/tag5.xml"/><Relationship Id="rId5" Type="http://schemas.openxmlformats.org/officeDocument/2006/relationships/image" Target="../media/image60.jpg"/><Relationship Id="rId4" Type="http://schemas.openxmlformats.org/officeDocument/2006/relationships/image" Target="../media/image58.emf"/></Relationships>
</file>

<file path=ppt/slideLayouts/_rels/slideLayout101.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Master" Target="../slideMasters/slideMaster10.xml"/><Relationship Id="rId1" Type="http://schemas.openxmlformats.org/officeDocument/2006/relationships/tags" Target="../tags/tag6.xml"/><Relationship Id="rId5" Type="http://schemas.openxmlformats.org/officeDocument/2006/relationships/image" Target="../media/image61.jpg"/><Relationship Id="rId4" Type="http://schemas.openxmlformats.org/officeDocument/2006/relationships/image" Target="../media/image58.emf"/></Relationships>
</file>

<file path=ppt/slideLayouts/_rels/slideLayout102.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Master" Target="../slideMasters/slideMaster10.xml"/><Relationship Id="rId1" Type="http://schemas.openxmlformats.org/officeDocument/2006/relationships/tags" Target="../tags/tag7.xml"/><Relationship Id="rId4" Type="http://schemas.openxmlformats.org/officeDocument/2006/relationships/image" Target="../media/image58.emf"/></Relationships>
</file>

<file path=ppt/slideLayouts/_rels/slideLayout103.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Master" Target="../slideMasters/slideMaster10.xml"/><Relationship Id="rId1" Type="http://schemas.openxmlformats.org/officeDocument/2006/relationships/tags" Target="../tags/tag8.xml"/><Relationship Id="rId4" Type="http://schemas.openxmlformats.org/officeDocument/2006/relationships/image" Target="../media/image58.emf"/></Relationships>
</file>

<file path=ppt/slideLayouts/_rels/slideLayout104.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Master" Target="../slideMasters/slideMaster10.xml"/><Relationship Id="rId1" Type="http://schemas.openxmlformats.org/officeDocument/2006/relationships/tags" Target="../tags/tag9.xml"/><Relationship Id="rId4" Type="http://schemas.openxmlformats.org/officeDocument/2006/relationships/image" Target="../media/image58.emf"/></Relationships>
</file>

<file path=ppt/slideLayouts/_rels/slideLayout105.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Master" Target="../slideMasters/slideMaster10.xml"/><Relationship Id="rId1" Type="http://schemas.openxmlformats.org/officeDocument/2006/relationships/tags" Target="../tags/tag10.xml"/><Relationship Id="rId4" Type="http://schemas.openxmlformats.org/officeDocument/2006/relationships/image" Target="../media/image58.emf"/></Relationships>
</file>

<file path=ppt/slideLayouts/_rels/slideLayout106.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Master" Target="../slideMasters/slideMaster10.xml"/><Relationship Id="rId1" Type="http://schemas.openxmlformats.org/officeDocument/2006/relationships/tags" Target="../tags/tag11.xml"/><Relationship Id="rId4" Type="http://schemas.openxmlformats.org/officeDocument/2006/relationships/image" Target="../media/image58.emf"/></Relationships>
</file>

<file path=ppt/slideLayouts/_rels/slideLayout107.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Master" Target="../slideMasters/slideMaster10.xml"/><Relationship Id="rId1" Type="http://schemas.openxmlformats.org/officeDocument/2006/relationships/tags" Target="../tags/tag12.xml"/><Relationship Id="rId4" Type="http://schemas.openxmlformats.org/officeDocument/2006/relationships/image" Target="../media/image58.emf"/></Relationships>
</file>

<file path=ppt/slideLayouts/_rels/slideLayout108.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Master" Target="../slideMasters/slideMaster10.xml"/><Relationship Id="rId1" Type="http://schemas.openxmlformats.org/officeDocument/2006/relationships/tags" Target="../tags/tag13.xml"/><Relationship Id="rId4" Type="http://schemas.openxmlformats.org/officeDocument/2006/relationships/image" Target="../media/image58.emf"/></Relationships>
</file>

<file path=ppt/slideLayouts/_rels/slideLayout109.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Master" Target="../slideMasters/slideMaster10.xml"/><Relationship Id="rId1" Type="http://schemas.openxmlformats.org/officeDocument/2006/relationships/tags" Target="../tags/tag14.xml"/><Relationship Id="rId4" Type="http://schemas.openxmlformats.org/officeDocument/2006/relationships/image" Target="../media/image58.emf"/></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Master" Target="../slideMasters/slideMaster10.xml"/><Relationship Id="rId1" Type="http://schemas.openxmlformats.org/officeDocument/2006/relationships/tags" Target="../tags/tag15.xml"/><Relationship Id="rId4" Type="http://schemas.openxmlformats.org/officeDocument/2006/relationships/image" Target="../media/image58.emf"/></Relationships>
</file>

<file path=ppt/slideLayouts/_rels/slideLayout111.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Master" Target="../slideMasters/slideMaster10.xml"/><Relationship Id="rId1" Type="http://schemas.openxmlformats.org/officeDocument/2006/relationships/tags" Target="../tags/tag16.xml"/><Relationship Id="rId4" Type="http://schemas.openxmlformats.org/officeDocument/2006/relationships/image" Target="../media/image58.emf"/></Relationships>
</file>

<file path=ppt/slideLayouts/_rels/slideLayout112.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Master" Target="../slideMasters/slideMaster10.xml"/><Relationship Id="rId1" Type="http://schemas.openxmlformats.org/officeDocument/2006/relationships/tags" Target="../tags/tag17.xml"/><Relationship Id="rId4" Type="http://schemas.openxmlformats.org/officeDocument/2006/relationships/image" Target="../media/image58.emf"/></Relationships>
</file>

<file path=ppt/slideLayouts/_rels/slideLayout113.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Master" Target="../slideMasters/slideMaster10.xml"/><Relationship Id="rId1" Type="http://schemas.openxmlformats.org/officeDocument/2006/relationships/tags" Target="../tags/tag18.xml"/><Relationship Id="rId4" Type="http://schemas.openxmlformats.org/officeDocument/2006/relationships/image" Target="../media/image58.emf"/></Relationships>
</file>

<file path=ppt/slideLayouts/_rels/slideLayout114.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Master" Target="../slideMasters/slideMaster10.xml"/><Relationship Id="rId1" Type="http://schemas.openxmlformats.org/officeDocument/2006/relationships/tags" Target="../tags/tag19.xml"/><Relationship Id="rId4" Type="http://schemas.openxmlformats.org/officeDocument/2006/relationships/image" Target="../media/image58.emf"/></Relationships>
</file>

<file path=ppt/slideLayouts/_rels/slideLayout115.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Master" Target="../slideMasters/slideMaster10.xml"/><Relationship Id="rId1" Type="http://schemas.openxmlformats.org/officeDocument/2006/relationships/tags" Target="../tags/tag20.xml"/><Relationship Id="rId4" Type="http://schemas.openxmlformats.org/officeDocument/2006/relationships/image" Target="../media/image58.emf"/></Relationships>
</file>

<file path=ppt/slideLayouts/_rels/slideLayout116.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slideMaster" Target="../slideMasters/slideMaster10.xml"/><Relationship Id="rId1" Type="http://schemas.openxmlformats.org/officeDocument/2006/relationships/tags" Target="../tags/tag21.xml"/><Relationship Id="rId4" Type="http://schemas.openxmlformats.org/officeDocument/2006/relationships/image" Target="../media/image58.emf"/></Relationships>
</file>

<file path=ppt/slideLayouts/_rels/slideLayout117.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Master" Target="../slideMasters/slideMaster10.xml"/><Relationship Id="rId1" Type="http://schemas.openxmlformats.org/officeDocument/2006/relationships/tags" Target="../tags/tag22.xml"/><Relationship Id="rId4" Type="http://schemas.openxmlformats.org/officeDocument/2006/relationships/image" Target="../media/image58.emf"/></Relationships>
</file>

<file path=ppt/slideLayouts/_rels/slideLayout118.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slideMaster" Target="../slideMasters/slideMaster10.xml"/><Relationship Id="rId1" Type="http://schemas.openxmlformats.org/officeDocument/2006/relationships/tags" Target="../tags/tag23.xml"/><Relationship Id="rId4" Type="http://schemas.openxmlformats.org/officeDocument/2006/relationships/image" Target="../media/image58.emf"/></Relationships>
</file>

<file path=ppt/slideLayouts/_rels/slideLayout119.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Master" Target="../slideMasters/slideMaster10.xml"/><Relationship Id="rId1" Type="http://schemas.openxmlformats.org/officeDocument/2006/relationships/tags" Target="../tags/tag24.xml"/><Relationship Id="rId4" Type="http://schemas.openxmlformats.org/officeDocument/2006/relationships/image" Target="../media/image58.emf"/></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3" Type="http://schemas.openxmlformats.org/officeDocument/2006/relationships/oleObject" Target="../embeddings/oleObject25.bin"/><Relationship Id="rId2" Type="http://schemas.openxmlformats.org/officeDocument/2006/relationships/slideMaster" Target="../slideMasters/slideMaster10.xml"/><Relationship Id="rId1" Type="http://schemas.openxmlformats.org/officeDocument/2006/relationships/tags" Target="../tags/tag25.xml"/><Relationship Id="rId4" Type="http://schemas.openxmlformats.org/officeDocument/2006/relationships/image" Target="../media/image58.emf"/></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slideMaster" Target="../slideMasters/slideMaster10.xml"/><Relationship Id="rId1" Type="http://schemas.openxmlformats.org/officeDocument/2006/relationships/tags" Target="../tags/tag26.xml"/><Relationship Id="rId5" Type="http://schemas.openxmlformats.org/officeDocument/2006/relationships/image" Target="../media/image58.emf"/><Relationship Id="rId4" Type="http://schemas.openxmlformats.org/officeDocument/2006/relationships/oleObject" Target="../embeddings/oleObject26.bin"/></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slideMaster" Target="../slideMasters/slideMaster10.xml"/><Relationship Id="rId1" Type="http://schemas.openxmlformats.org/officeDocument/2006/relationships/tags" Target="../tags/tag27.xml"/><Relationship Id="rId5" Type="http://schemas.openxmlformats.org/officeDocument/2006/relationships/image" Target="../media/image58.emf"/><Relationship Id="rId4" Type="http://schemas.openxmlformats.org/officeDocument/2006/relationships/oleObject" Target="../embeddings/oleObject27.bin"/></Relationships>
</file>

<file path=ppt/slideLayouts/_rels/slideLayout123.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slideMaster" Target="../slideMasters/slideMaster10.xml"/><Relationship Id="rId1" Type="http://schemas.openxmlformats.org/officeDocument/2006/relationships/tags" Target="../tags/tag28.xml"/><Relationship Id="rId5" Type="http://schemas.openxmlformats.org/officeDocument/2006/relationships/image" Target="../media/image58.emf"/><Relationship Id="rId4" Type="http://schemas.openxmlformats.org/officeDocument/2006/relationships/oleObject" Target="../embeddings/oleObject28.bin"/></Relationships>
</file>

<file path=ppt/slideLayouts/_rels/slideLayout124.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slideMaster" Target="../slideMasters/slideMaster10.xml"/><Relationship Id="rId1" Type="http://schemas.openxmlformats.org/officeDocument/2006/relationships/tags" Target="../tags/tag29.xml"/><Relationship Id="rId5" Type="http://schemas.openxmlformats.org/officeDocument/2006/relationships/image" Target="../media/image58.emf"/><Relationship Id="rId4" Type="http://schemas.openxmlformats.org/officeDocument/2006/relationships/oleObject" Target="../embeddings/oleObject29.bin"/></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slideMaster" Target="../slideMasters/slideMaster10.xml"/><Relationship Id="rId1" Type="http://schemas.openxmlformats.org/officeDocument/2006/relationships/tags" Target="../tags/tag30.xml"/><Relationship Id="rId5" Type="http://schemas.openxmlformats.org/officeDocument/2006/relationships/image" Target="../media/image58.emf"/><Relationship Id="rId4" Type="http://schemas.openxmlformats.org/officeDocument/2006/relationships/oleObject" Target="../embeddings/oleObject30.bin"/></Relationships>
</file>

<file path=ppt/slideLayouts/_rels/slideLayout126.xml.rels><?xml version="1.0" encoding="UTF-8" standalone="yes"?>
<Relationships xmlns="http://schemas.openxmlformats.org/package/2006/relationships"><Relationship Id="rId3" Type="http://schemas.openxmlformats.org/officeDocument/2006/relationships/oleObject" Target="../embeddings/oleObject31.bin"/><Relationship Id="rId2" Type="http://schemas.openxmlformats.org/officeDocument/2006/relationships/slideMaster" Target="../slideMasters/slideMaster10.xml"/><Relationship Id="rId1" Type="http://schemas.openxmlformats.org/officeDocument/2006/relationships/tags" Target="../tags/tag31.xml"/><Relationship Id="rId4" Type="http://schemas.openxmlformats.org/officeDocument/2006/relationships/image" Target="../media/image58.emf"/></Relationships>
</file>

<file path=ppt/slideLayouts/_rels/slideLayout127.xml.rels><?xml version="1.0" encoding="UTF-8" standalone="yes"?>
<Relationships xmlns="http://schemas.openxmlformats.org/package/2006/relationships"><Relationship Id="rId3" Type="http://schemas.openxmlformats.org/officeDocument/2006/relationships/oleObject" Target="../embeddings/oleObject32.bin"/><Relationship Id="rId2" Type="http://schemas.openxmlformats.org/officeDocument/2006/relationships/slideMaster" Target="../slideMasters/slideMaster10.xml"/><Relationship Id="rId1" Type="http://schemas.openxmlformats.org/officeDocument/2006/relationships/tags" Target="../tags/tag32.xml"/><Relationship Id="rId4" Type="http://schemas.openxmlformats.org/officeDocument/2006/relationships/image" Target="../media/image58.emf"/></Relationships>
</file>

<file path=ppt/slideLayouts/_rels/slideLayout128.xml.rels><?xml version="1.0" encoding="UTF-8" standalone="yes"?>
<Relationships xmlns="http://schemas.openxmlformats.org/package/2006/relationships"><Relationship Id="rId3" Type="http://schemas.openxmlformats.org/officeDocument/2006/relationships/oleObject" Target="../embeddings/oleObject33.bin"/><Relationship Id="rId2" Type="http://schemas.openxmlformats.org/officeDocument/2006/relationships/slideMaster" Target="../slideMasters/slideMaster10.xml"/><Relationship Id="rId1" Type="http://schemas.openxmlformats.org/officeDocument/2006/relationships/tags" Target="../tags/tag33.xml"/><Relationship Id="rId4" Type="http://schemas.openxmlformats.org/officeDocument/2006/relationships/image" Target="../media/image58.emf"/></Relationships>
</file>

<file path=ppt/slideLayouts/_rels/slideLayout129.xml.rels><?xml version="1.0" encoding="UTF-8" standalone="yes"?>
<Relationships xmlns="http://schemas.openxmlformats.org/package/2006/relationships"><Relationship Id="rId3" Type="http://schemas.openxmlformats.org/officeDocument/2006/relationships/oleObject" Target="../embeddings/oleObject34.bin"/><Relationship Id="rId2" Type="http://schemas.openxmlformats.org/officeDocument/2006/relationships/slideMaster" Target="../slideMasters/slideMaster10.xml"/><Relationship Id="rId1" Type="http://schemas.openxmlformats.org/officeDocument/2006/relationships/tags" Target="../tags/tag34.xml"/><Relationship Id="rId4" Type="http://schemas.openxmlformats.org/officeDocument/2006/relationships/image" Target="../media/image58.emf"/></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0.xml.rels><?xml version="1.0" encoding="UTF-8" standalone="yes"?>
<Relationships xmlns="http://schemas.openxmlformats.org/package/2006/relationships"><Relationship Id="rId3" Type="http://schemas.openxmlformats.org/officeDocument/2006/relationships/oleObject" Target="../embeddings/oleObject35.bin"/><Relationship Id="rId2" Type="http://schemas.openxmlformats.org/officeDocument/2006/relationships/slideMaster" Target="../slideMasters/slideMaster10.xml"/><Relationship Id="rId1" Type="http://schemas.openxmlformats.org/officeDocument/2006/relationships/tags" Target="../tags/tag35.xml"/><Relationship Id="rId5" Type="http://schemas.openxmlformats.org/officeDocument/2006/relationships/hyperlink" Target="http://www.fingrid.fi/" TargetMode="External"/><Relationship Id="rId4" Type="http://schemas.openxmlformats.org/officeDocument/2006/relationships/image" Target="../media/image58.emf"/></Relationships>
</file>

<file path=ppt/slideLayouts/_rels/slideLayout131.xml.rels><?xml version="1.0" encoding="UTF-8" standalone="yes"?>
<Relationships xmlns="http://schemas.openxmlformats.org/package/2006/relationships"><Relationship Id="rId3" Type="http://schemas.openxmlformats.org/officeDocument/2006/relationships/oleObject" Target="../embeddings/oleObject36.bin"/><Relationship Id="rId2" Type="http://schemas.openxmlformats.org/officeDocument/2006/relationships/slideMaster" Target="../slideMasters/slideMaster10.xml"/><Relationship Id="rId1" Type="http://schemas.openxmlformats.org/officeDocument/2006/relationships/tags" Target="../tags/tag36.xml"/><Relationship Id="rId5" Type="http://schemas.openxmlformats.org/officeDocument/2006/relationships/hyperlink" Target="http://www.fingrid.fi/" TargetMode="External"/><Relationship Id="rId4" Type="http://schemas.openxmlformats.org/officeDocument/2006/relationships/image" Target="../media/image58.emf"/></Relationships>
</file>

<file path=ppt/slideLayouts/_rels/slideLayout132.xml.rels><?xml version="1.0" encoding="UTF-8" standalone="yes"?>
<Relationships xmlns="http://schemas.openxmlformats.org/package/2006/relationships"><Relationship Id="rId3" Type="http://schemas.openxmlformats.org/officeDocument/2006/relationships/oleObject" Target="../embeddings/oleObject37.bin"/><Relationship Id="rId2" Type="http://schemas.openxmlformats.org/officeDocument/2006/relationships/slideMaster" Target="../slideMasters/slideMaster10.xml"/><Relationship Id="rId1" Type="http://schemas.openxmlformats.org/officeDocument/2006/relationships/tags" Target="../tags/tag37.xml"/><Relationship Id="rId5" Type="http://schemas.openxmlformats.org/officeDocument/2006/relationships/hyperlink" Target="http://www.fingrid.fi/" TargetMode="External"/><Relationship Id="rId4" Type="http://schemas.openxmlformats.org/officeDocument/2006/relationships/image" Target="../media/image58.emf"/></Relationships>
</file>

<file path=ppt/slideLayouts/_rels/slideLayout133.xml.rels><?xml version="1.0" encoding="UTF-8" standalone="yes"?>
<Relationships xmlns="http://schemas.openxmlformats.org/package/2006/relationships"><Relationship Id="rId3" Type="http://schemas.openxmlformats.org/officeDocument/2006/relationships/oleObject" Target="../embeddings/oleObject38.bin"/><Relationship Id="rId2" Type="http://schemas.openxmlformats.org/officeDocument/2006/relationships/slideMaster" Target="../slideMasters/slideMaster10.xml"/><Relationship Id="rId1" Type="http://schemas.openxmlformats.org/officeDocument/2006/relationships/tags" Target="../tags/tag38.xml"/><Relationship Id="rId5" Type="http://schemas.openxmlformats.org/officeDocument/2006/relationships/hyperlink" Target="http://www.fingrid.fi/" TargetMode="External"/><Relationship Id="rId4" Type="http://schemas.openxmlformats.org/officeDocument/2006/relationships/image" Target="../media/image58.emf"/></Relationships>
</file>

<file path=ppt/slideLayouts/_rels/slideLayout134.xml.rels><?xml version="1.0" encoding="UTF-8" standalone="yes"?>
<Relationships xmlns="http://schemas.openxmlformats.org/package/2006/relationships"><Relationship Id="rId3" Type="http://schemas.openxmlformats.org/officeDocument/2006/relationships/oleObject" Target="../embeddings/oleObject39.bin"/><Relationship Id="rId2" Type="http://schemas.openxmlformats.org/officeDocument/2006/relationships/slideMaster" Target="../slideMasters/slideMaster10.xml"/><Relationship Id="rId1" Type="http://schemas.openxmlformats.org/officeDocument/2006/relationships/tags" Target="../tags/tag39.xml"/><Relationship Id="rId5" Type="http://schemas.openxmlformats.org/officeDocument/2006/relationships/hyperlink" Target="http://www.fingrid.fi/" TargetMode="External"/><Relationship Id="rId4" Type="http://schemas.openxmlformats.org/officeDocument/2006/relationships/image" Target="../media/image58.emf"/></Relationships>
</file>

<file path=ppt/slideLayouts/_rels/slideLayout135.xml.rels><?xml version="1.0" encoding="UTF-8" standalone="yes"?>
<Relationships xmlns="http://schemas.openxmlformats.org/package/2006/relationships"><Relationship Id="rId3" Type="http://schemas.openxmlformats.org/officeDocument/2006/relationships/oleObject" Target="../embeddings/oleObject40.bin"/><Relationship Id="rId2" Type="http://schemas.openxmlformats.org/officeDocument/2006/relationships/slideMaster" Target="../slideMasters/slideMaster10.xml"/><Relationship Id="rId1" Type="http://schemas.openxmlformats.org/officeDocument/2006/relationships/tags" Target="../tags/tag40.xml"/><Relationship Id="rId5" Type="http://schemas.openxmlformats.org/officeDocument/2006/relationships/hyperlink" Target="http://www.fingrid.fi/" TargetMode="External"/><Relationship Id="rId4" Type="http://schemas.openxmlformats.org/officeDocument/2006/relationships/image" Target="../media/image58.emf"/></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67.jpg"/><Relationship Id="rId1" Type="http://schemas.openxmlformats.org/officeDocument/2006/relationships/slideMaster" Target="../slideMasters/slideMaster11.xml"/></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jpg"/><Relationship Id="rId1" Type="http://schemas.openxmlformats.org/officeDocument/2006/relationships/slideMaster" Target="../slideMasters/slideMaster11.xml"/></Relationships>
</file>

<file path=ppt/slideLayouts/_rels/slideLayout13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7.jpeg"/><Relationship Id="rId1" Type="http://schemas.openxmlformats.org/officeDocument/2006/relationships/slideMaster" Target="../slideMasters/slideMaster11.xml"/></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70.jpg"/><Relationship Id="rId1" Type="http://schemas.openxmlformats.org/officeDocument/2006/relationships/slideMaster" Target="../slideMasters/slideMaster11.xml"/><Relationship Id="rId5" Type="http://schemas.openxmlformats.org/officeDocument/2006/relationships/image" Target="../media/image32.svg"/><Relationship Id="rId4" Type="http://schemas.openxmlformats.org/officeDocument/2006/relationships/image" Target="../media/image3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3.jpeg"/><Relationship Id="rId1" Type="http://schemas.openxmlformats.org/officeDocument/2006/relationships/slideMaster" Target="../slideMasters/slideMaster11.xml"/><Relationship Id="rId5" Type="http://schemas.openxmlformats.org/officeDocument/2006/relationships/image" Target="../media/image32.svg"/><Relationship Id="rId4" Type="http://schemas.openxmlformats.org/officeDocument/2006/relationships/image" Target="../media/image31.png"/></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4.jpeg"/><Relationship Id="rId1" Type="http://schemas.openxmlformats.org/officeDocument/2006/relationships/slideMaster" Target="../slideMasters/slideMaster11.xml"/></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5.jpeg"/><Relationship Id="rId1" Type="http://schemas.openxmlformats.org/officeDocument/2006/relationships/slideMaster" Target="../slideMasters/slideMaster11.xml"/></Relationships>
</file>

<file path=ppt/slideLayouts/_rels/slideLayout14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6.jpeg"/><Relationship Id="rId1" Type="http://schemas.openxmlformats.org/officeDocument/2006/relationships/slideMaster" Target="../slideMasters/slideMaster11.xml"/></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7.jpeg"/><Relationship Id="rId1" Type="http://schemas.openxmlformats.org/officeDocument/2006/relationships/slideMaster" Target="../slideMasters/slideMaster11.xml"/></Relationships>
</file>

<file path=ppt/slideLayouts/_rels/slideLayout14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8.jpeg"/><Relationship Id="rId1" Type="http://schemas.openxmlformats.org/officeDocument/2006/relationships/slideMaster" Target="../slideMasters/slideMaster11.xml"/><Relationship Id="rId4" Type="http://schemas.openxmlformats.org/officeDocument/2006/relationships/hyperlink" Target="https://youtu.be/PpFawdT8CDE" TargetMode="External"/></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9.jpeg"/><Relationship Id="rId1" Type="http://schemas.openxmlformats.org/officeDocument/2006/relationships/slideMaster" Target="../slideMasters/slideMaster11.xml"/></Relationships>
</file>

<file path=ppt/slideLayouts/_rels/slideLayout14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1.xml"/></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40.jpeg"/><Relationship Id="rId1" Type="http://schemas.openxmlformats.org/officeDocument/2006/relationships/slideMaster" Target="../slideMasters/slideMaster11.xml"/><Relationship Id="rId4" Type="http://schemas.openxmlformats.org/officeDocument/2006/relationships/image" Target="../media/image18.png"/></Relationships>
</file>

<file path=ppt/slideLayouts/_rels/slideLayout14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41.jpeg"/><Relationship Id="rId1" Type="http://schemas.openxmlformats.org/officeDocument/2006/relationships/slideMaster" Target="../slideMasters/slideMaster11.xml"/><Relationship Id="rId4" Type="http://schemas.openxmlformats.org/officeDocument/2006/relationships/image" Target="../media/image18.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42.jpeg"/><Relationship Id="rId1" Type="http://schemas.openxmlformats.org/officeDocument/2006/relationships/slideMaster" Target="../slideMasters/slideMaster11.xml"/><Relationship Id="rId4" Type="http://schemas.openxmlformats.org/officeDocument/2006/relationships/image" Target="../media/image18.png"/></Relationships>
</file>

<file path=ppt/slideLayouts/_rels/slideLayout15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43.jpeg"/><Relationship Id="rId1" Type="http://schemas.openxmlformats.org/officeDocument/2006/relationships/slideMaster" Target="../slideMasters/slideMaster11.xml"/><Relationship Id="rId4" Type="http://schemas.openxmlformats.org/officeDocument/2006/relationships/image" Target="../media/image18.png"/></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4.png"/><Relationship Id="rId1" Type="http://schemas.openxmlformats.org/officeDocument/2006/relationships/slideMaster" Target="../slideMasters/slideMaster11.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1.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43.jpeg"/><Relationship Id="rId1" Type="http://schemas.openxmlformats.org/officeDocument/2006/relationships/slideMaster" Target="../slideMasters/slideMaster11.xml"/></Relationships>
</file>

<file path=ppt/slideLayouts/_rels/slideLayout15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44.jpeg"/><Relationship Id="rId1" Type="http://schemas.openxmlformats.org/officeDocument/2006/relationships/slideMaster" Target="../slideMasters/slideMaster11.xml"/><Relationship Id="rId5" Type="http://schemas.openxmlformats.org/officeDocument/2006/relationships/image" Target="../media/image32.svg"/><Relationship Id="rId4" Type="http://schemas.openxmlformats.org/officeDocument/2006/relationships/image" Target="../media/image31.png"/></Relationships>
</file>

<file path=ppt/slideLayouts/_rels/slideLayout15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45.jpeg"/><Relationship Id="rId1" Type="http://schemas.openxmlformats.org/officeDocument/2006/relationships/slideMaster" Target="../slideMasters/slideMaster11.xml"/><Relationship Id="rId5" Type="http://schemas.openxmlformats.org/officeDocument/2006/relationships/image" Target="../media/image32.svg"/><Relationship Id="rId4" Type="http://schemas.openxmlformats.org/officeDocument/2006/relationships/image" Target="../media/image31.png"/></Relationships>
</file>

<file path=ppt/slideLayouts/_rels/slideLayout15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6.png"/><Relationship Id="rId1" Type="http://schemas.openxmlformats.org/officeDocument/2006/relationships/slideMaster" Target="../slideMasters/slideMaster1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0.jpeg"/><Relationship Id="rId1" Type="http://schemas.openxmlformats.org/officeDocument/2006/relationships/slideMaster" Target="../slideMasters/slideMaster11.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Master" Target="../slideMasters/slideMaster14.xml"/></Relationships>
</file>

<file path=ppt/slideLayouts/_rels/slideLayout20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Master" Target="../slideMasters/slideMaster14.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Master" Target="../slideMasters/slideMaster15.xml"/><Relationship Id="rId4" Type="http://schemas.openxmlformats.org/officeDocument/2006/relationships/image" Target="../media/image79.svg"/></Relationships>
</file>

<file path=ppt/slideLayouts/_rels/slideLayout212.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Master" Target="../slideMasters/slideMaster15.xml"/><Relationship Id="rId6" Type="http://schemas.openxmlformats.org/officeDocument/2006/relationships/image" Target="../media/image79.svg"/><Relationship Id="rId5" Type="http://schemas.openxmlformats.org/officeDocument/2006/relationships/image" Target="../media/image78.png"/><Relationship Id="rId4" Type="http://schemas.openxmlformats.org/officeDocument/2006/relationships/image" Target="../media/image82.svg"/></Relationships>
</file>

<file path=ppt/slideLayouts/_rels/slideLayout213.xml.rels><?xml version="1.0" encoding="UTF-8" standalone="yes"?>
<Relationships xmlns="http://schemas.openxmlformats.org/package/2006/relationships"><Relationship Id="rId3" Type="http://schemas.openxmlformats.org/officeDocument/2006/relationships/image" Target="../media/image84.svg"/><Relationship Id="rId2" Type="http://schemas.openxmlformats.org/officeDocument/2006/relationships/image" Target="../media/image83.png"/><Relationship Id="rId1" Type="http://schemas.openxmlformats.org/officeDocument/2006/relationships/slideMaster" Target="../slideMasters/slideMaster15.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16.xml.rels><?xml version="1.0" encoding="UTF-8" standalone="yes"?>
<Relationships xmlns="http://schemas.openxmlformats.org/package/2006/relationships"><Relationship Id="rId3" Type="http://schemas.openxmlformats.org/officeDocument/2006/relationships/image" Target="../media/image86.svg"/><Relationship Id="rId2" Type="http://schemas.openxmlformats.org/officeDocument/2006/relationships/image" Target="../media/image85.png"/><Relationship Id="rId1" Type="http://schemas.openxmlformats.org/officeDocument/2006/relationships/slideMaster" Target="../slideMasters/slideMaster15.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39.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87.jpg"/><Relationship Id="rId1" Type="http://schemas.openxmlformats.org/officeDocument/2006/relationships/slideMaster" Target="../slideMasters/slideMaster15.xml"/><Relationship Id="rId4" Type="http://schemas.openxmlformats.org/officeDocument/2006/relationships/image" Target="../media/image79.sv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0.xml.rels><?xml version="1.0" encoding="UTF-8" standalone="yes"?>
<Relationships xmlns="http://schemas.openxmlformats.org/package/2006/relationships"><Relationship Id="rId2" Type="http://schemas.openxmlformats.org/officeDocument/2006/relationships/image" Target="../media/image88.emf"/><Relationship Id="rId1" Type="http://schemas.openxmlformats.org/officeDocument/2006/relationships/slideMaster" Target="../slideMasters/slideMaster15.xml"/></Relationships>
</file>

<file path=ppt/slideLayouts/_rels/slideLayout241.xml.rels><?xml version="1.0" encoding="UTF-8" standalone="yes"?>
<Relationships xmlns="http://schemas.openxmlformats.org/package/2006/relationships"><Relationship Id="rId3" Type="http://schemas.openxmlformats.org/officeDocument/2006/relationships/image" Target="../media/image79.svg"/><Relationship Id="rId2" Type="http://schemas.openxmlformats.org/officeDocument/2006/relationships/image" Target="../media/image78.png"/><Relationship Id="rId1" Type="http://schemas.openxmlformats.org/officeDocument/2006/relationships/slideMaster" Target="../slideMasters/slideMaster1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9.jpeg"/><Relationship Id="rId1" Type="http://schemas.openxmlformats.org/officeDocument/2006/relationships/slideMaster" Target="../slideMasters/slideMaster6.xml"/><Relationship Id="rId4" Type="http://schemas.openxmlformats.org/officeDocument/2006/relationships/image" Target="../media/image18.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jpeg"/><Relationship Id="rId1" Type="http://schemas.openxmlformats.org/officeDocument/2006/relationships/slideMaster" Target="../slideMasters/slideMaster6.xml"/><Relationship Id="rId4" Type="http://schemas.openxmlformats.org/officeDocument/2006/relationships/image" Target="../media/image18.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1.jpeg"/><Relationship Id="rId1" Type="http://schemas.openxmlformats.org/officeDocument/2006/relationships/slideMaster" Target="../slideMasters/slideMaster6.xml"/><Relationship Id="rId4" Type="http://schemas.openxmlformats.org/officeDocument/2006/relationships/image" Target="../media/image18.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2.jpeg"/><Relationship Id="rId1" Type="http://schemas.openxmlformats.org/officeDocument/2006/relationships/slideMaster" Target="../slideMasters/slideMaster6.xml"/><Relationship Id="rId4" Type="http://schemas.openxmlformats.org/officeDocument/2006/relationships/image" Target="../media/image18.png"/></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6.png"/><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2.jpeg"/><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3.emf"/><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g"/><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7.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7.jpeg"/><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0.jpeg"/><Relationship Id="rId1" Type="http://schemas.openxmlformats.org/officeDocument/2006/relationships/slideMaster" Target="../slideMasters/slideMaster7.xml"/><Relationship Id="rId5" Type="http://schemas.openxmlformats.org/officeDocument/2006/relationships/image" Target="../media/image32.svg"/><Relationship Id="rId4" Type="http://schemas.openxmlformats.org/officeDocument/2006/relationships/image" Target="../media/image31.pn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3.jpeg"/><Relationship Id="rId1" Type="http://schemas.openxmlformats.org/officeDocument/2006/relationships/slideMaster" Target="../slideMasters/slideMaster7.xml"/><Relationship Id="rId5" Type="http://schemas.openxmlformats.org/officeDocument/2006/relationships/image" Target="../media/image32.svg"/><Relationship Id="rId4" Type="http://schemas.openxmlformats.org/officeDocument/2006/relationships/image" Target="../media/image31.pn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4.jpeg"/><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5.jpeg"/><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6.jpeg"/><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7.jpeg"/><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8.jpeg"/><Relationship Id="rId1" Type="http://schemas.openxmlformats.org/officeDocument/2006/relationships/slideMaster" Target="../slideMasters/slideMaster7.xml"/><Relationship Id="rId4" Type="http://schemas.openxmlformats.org/officeDocument/2006/relationships/hyperlink" Target="https://youtu.be/PpFawdT8CDE" TargetMode="Externa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9.jpeg"/><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0.jpeg"/><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1.jpeg"/><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2.jpeg"/><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3.jpeg"/><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6.pn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3.jpeg"/><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4.jpeg"/><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5.jpeg"/><Relationship Id="rId1" Type="http://schemas.openxmlformats.org/officeDocument/2006/relationships/slideMaster" Target="../slideMasters/slideMaster7.xml"/><Relationship Id="rId5" Type="http://schemas.openxmlformats.org/officeDocument/2006/relationships/image" Target="../media/image32.svg"/><Relationship Id="rId4" Type="http://schemas.openxmlformats.org/officeDocument/2006/relationships/image" Target="../media/image31.pn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6.png"/><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6.jpeg"/><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8.jpeg"/><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9.jpeg"/><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50.jpeg"/><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8.jpeg"/><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9.jpeg"/><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50.jpeg"/><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4.jpeg"/><Relationship Id="rId1" Type="http://schemas.openxmlformats.org/officeDocument/2006/relationships/slideMaster" Target="../slideMasters/slideMaster8.xml"/><Relationship Id="rId5" Type="http://schemas.openxmlformats.org/officeDocument/2006/relationships/image" Target="../media/image32.svg"/><Relationship Id="rId4" Type="http://schemas.openxmlformats.org/officeDocument/2006/relationships/image" Target="../media/image31.png"/></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hyperlink" Target="http://www.fingrid.fi/" TargetMode="External"/><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0.xml"/><Relationship Id="rId1" Type="http://schemas.openxmlformats.org/officeDocument/2006/relationships/tags" Target="../tags/tag2.xml"/><Relationship Id="rId5" Type="http://schemas.openxmlformats.org/officeDocument/2006/relationships/image" Target="../media/image59.jpg"/><Relationship Id="rId4" Type="http://schemas.openxmlformats.org/officeDocument/2006/relationships/image" Target="../media/image58.emf"/></Relationships>
</file>

<file path=ppt/slideLayouts/_rels/slideLayout98.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10.xml"/><Relationship Id="rId1" Type="http://schemas.openxmlformats.org/officeDocument/2006/relationships/tags" Target="../tags/tag3.xml"/><Relationship Id="rId4" Type="http://schemas.openxmlformats.org/officeDocument/2006/relationships/image" Target="../media/image58.emf"/></Relationships>
</file>

<file path=ppt/slideLayouts/_rels/slideLayout99.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10.xml"/><Relationship Id="rId1" Type="http://schemas.openxmlformats.org/officeDocument/2006/relationships/tags" Target="../tags/tag4.xml"/><Relationship Id="rId4" Type="http://schemas.openxmlformats.org/officeDocument/2006/relationships/image" Target="../media/image58.emf"/></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4BB14386-6747-482F-959A-9DBDA81A6837}" type="datetime1">
              <a:rPr lang="en-GB" smtClean="0"/>
              <a:t>23/09/2024</a:t>
            </a:fld>
            <a:endParaRPr lang="en-GB"/>
          </a:p>
        </p:txBody>
      </p:sp>
      <p:sp>
        <p:nvSpPr>
          <p:cNvPr id="5" name="Footer Placeholder 4"/>
          <p:cNvSpPr>
            <a:spLocks noGrp="1"/>
          </p:cNvSpPr>
          <p:nvPr>
            <p:ph type="ftr" sz="quarter" idx="11"/>
          </p:nvPr>
        </p:nvSpPr>
        <p:spPr/>
        <p:txBody>
          <a:bodyPr/>
          <a:lstStyle/>
          <a:p>
            <a:r>
              <a:rPr lang="en-US"/>
              <a:t>European Association of Long-Term Investors (ELTI) a.i.s.b.l.</a:t>
            </a:r>
            <a:endParaRPr lang="en-GB"/>
          </a:p>
        </p:txBody>
      </p:sp>
      <p:sp>
        <p:nvSpPr>
          <p:cNvPr id="6" name="Slide Number Placeholder 5"/>
          <p:cNvSpPr>
            <a:spLocks noGrp="1"/>
          </p:cNvSpPr>
          <p:nvPr>
            <p:ph type="sldNum" sz="quarter" idx="12"/>
          </p:nvPr>
        </p:nvSpPr>
        <p:spPr/>
        <p:txBody>
          <a:bodyPr/>
          <a:lstStyle/>
          <a:p>
            <a:fld id="{FA8385D3-9729-4B34-B5C3-E9FD64FFC734}" type="slidenum">
              <a:rPr lang="en-GB" smtClean="0"/>
              <a:t>‹#›</a:t>
            </a:fld>
            <a:endParaRPr lang="en-GB"/>
          </a:p>
        </p:txBody>
      </p:sp>
    </p:spTree>
    <p:extLst>
      <p:ext uri="{BB962C8B-B14F-4D97-AF65-F5344CB8AC3E}">
        <p14:creationId xmlns:p14="http://schemas.microsoft.com/office/powerpoint/2010/main" val="17920363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4660F800-FE1B-4D0C-8C90-25C8BC85FF63}" type="datetime1">
              <a:rPr lang="en-GB" smtClean="0"/>
              <a:t>23/09/2024</a:t>
            </a:fld>
            <a:endParaRPr lang="en-GB"/>
          </a:p>
        </p:txBody>
      </p:sp>
      <p:sp>
        <p:nvSpPr>
          <p:cNvPr id="5" name="Footer Placeholder 4"/>
          <p:cNvSpPr>
            <a:spLocks noGrp="1"/>
          </p:cNvSpPr>
          <p:nvPr>
            <p:ph type="ftr" sz="quarter" idx="11"/>
          </p:nvPr>
        </p:nvSpPr>
        <p:spPr/>
        <p:txBody>
          <a:bodyPr/>
          <a:lstStyle/>
          <a:p>
            <a:r>
              <a:rPr lang="en-US"/>
              <a:t>European Association of Long-Term Investors (ELTI) a.i.s.b.l.</a:t>
            </a:r>
            <a:endParaRPr lang="en-GB"/>
          </a:p>
        </p:txBody>
      </p:sp>
      <p:sp>
        <p:nvSpPr>
          <p:cNvPr id="6" name="Slide Number Placeholder 5"/>
          <p:cNvSpPr>
            <a:spLocks noGrp="1"/>
          </p:cNvSpPr>
          <p:nvPr>
            <p:ph type="sldNum" sz="quarter" idx="12"/>
          </p:nvPr>
        </p:nvSpPr>
        <p:spPr/>
        <p:txBody>
          <a:bodyPr/>
          <a:lstStyle/>
          <a:p>
            <a:fld id="{FA8385D3-9729-4B34-B5C3-E9FD64FFC734}" type="slidenum">
              <a:rPr lang="en-GB" smtClean="0"/>
              <a:t>‹#›</a:t>
            </a:fld>
            <a:endParaRPr lang="en-GB"/>
          </a:p>
        </p:txBody>
      </p:sp>
    </p:spTree>
    <p:extLst>
      <p:ext uri="{BB962C8B-B14F-4D97-AF65-F5344CB8AC3E}">
        <p14:creationId xmlns:p14="http://schemas.microsoft.com/office/powerpoint/2010/main" val="594788998"/>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p:cSld name="Otsikkodia 2">
    <p:bg>
      <p:bgPr>
        <a:solidFill>
          <a:srgbClr val="3E5660"/>
        </a:solidFill>
        <a:effectLst/>
      </p:bgPr>
    </p:bg>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55524AB6-CAA1-AFF4-57FB-DB7B2AB592B3}"/>
              </a:ext>
            </a:extLst>
          </p:cNvPr>
          <p:cNvGraphicFramePr>
            <a:graphicFrameLocks noChangeAspect="1"/>
          </p:cNvGraphicFramePr>
          <p:nvPr userDrawn="1">
            <p:custDataLst>
              <p:tags r:id="rId1"/>
            </p:custDataLst>
            <p:extLst>
              <p:ext uri="{D42A27DB-BD31-4B8C-83A1-F6EECF244321}">
                <p14:modId xmlns:p14="http://schemas.microsoft.com/office/powerpoint/2010/main" val="4206204175"/>
              </p:ext>
            </p:extLst>
          </p:nvPr>
        </p:nvGraphicFramePr>
        <p:xfrm>
          <a:off x="1191" y="1588"/>
          <a:ext cx="1191" cy="1588"/>
        </p:xfrm>
        <a:graphic>
          <a:graphicData uri="http://schemas.openxmlformats.org/presentationml/2006/ole">
            <mc:AlternateContent xmlns:mc="http://schemas.openxmlformats.org/markup-compatibility/2006">
              <mc:Choice xmlns:v="urn:schemas-microsoft-com:vml" Requires="v">
                <p:oleObj name="think-cell Slide" r:id="rId3" imgW="328" imgH="328" progId="TCLayout.ActiveDocument.1">
                  <p:embed/>
                </p:oleObj>
              </mc:Choice>
              <mc:Fallback>
                <p:oleObj name="think-cell Slide" r:id="rId3" imgW="328" imgH="328" progId="TCLayout.ActiveDocument.1">
                  <p:embed/>
                  <p:pic>
                    <p:nvPicPr>
                      <p:cNvPr id="6" name="Object 5" hidden="1">
                        <a:extLst>
                          <a:ext uri="{FF2B5EF4-FFF2-40B4-BE49-F238E27FC236}">
                            <a16:creationId xmlns:a16="http://schemas.microsoft.com/office/drawing/2014/main" id="{55524AB6-CAA1-AFF4-57FB-DB7B2AB592B3}"/>
                          </a:ext>
                        </a:extLst>
                      </p:cNvPr>
                      <p:cNvPicPr/>
                      <p:nvPr/>
                    </p:nvPicPr>
                    <p:blipFill>
                      <a:blip r:embed="rId4"/>
                      <a:stretch>
                        <a:fillRect/>
                      </a:stretch>
                    </p:blipFill>
                    <p:spPr>
                      <a:xfrm>
                        <a:off x="1191" y="1588"/>
                        <a:ext cx="1191" cy="1588"/>
                      </a:xfrm>
                      <a:prstGeom prst="rect">
                        <a:avLst/>
                      </a:prstGeom>
                    </p:spPr>
                  </p:pic>
                </p:oleObj>
              </mc:Fallback>
            </mc:AlternateContent>
          </a:graphicData>
        </a:graphic>
      </p:graphicFrame>
      <p:sp>
        <p:nvSpPr>
          <p:cNvPr id="2" name="Otsikko 1"/>
          <p:cNvSpPr>
            <a:spLocks noGrp="1"/>
          </p:cNvSpPr>
          <p:nvPr>
            <p:ph type="ctrTitle" hasCustomPrompt="1"/>
          </p:nvPr>
        </p:nvSpPr>
        <p:spPr>
          <a:xfrm>
            <a:off x="4660050" y="1854199"/>
            <a:ext cx="3834000" cy="2880000"/>
          </a:xfrm>
        </p:spPr>
        <p:txBody>
          <a:bodyPr vert="horz" anchor="t"/>
          <a:lstStyle>
            <a:lvl1pPr algn="l" rtl="0">
              <a:lnSpc>
                <a:spcPct val="100000"/>
              </a:lnSpc>
              <a:defRPr sz="3600">
                <a:solidFill>
                  <a:schemeClr val="bg1"/>
                </a:solidFill>
              </a:defRPr>
            </a:lvl1pPr>
          </a:lstStyle>
          <a:p>
            <a:r>
              <a:rPr lang="en-GB" dirty="0" err="1"/>
              <a:t>Muokkaa</a:t>
            </a:r>
            <a:r>
              <a:rPr lang="en-GB" dirty="0"/>
              <a:t> </a:t>
            </a:r>
            <a:r>
              <a:rPr lang="en-GB" dirty="0" err="1"/>
              <a:t>ots</a:t>
            </a:r>
            <a:r>
              <a:rPr lang="en-GB" dirty="0"/>
              <a:t>. </a:t>
            </a:r>
            <a:r>
              <a:rPr lang="en-GB" dirty="0" err="1"/>
              <a:t>perustyyl</a:t>
            </a:r>
            <a:r>
              <a:rPr lang="en-GB" dirty="0"/>
              <a:t>. </a:t>
            </a:r>
            <a:r>
              <a:rPr lang="en-GB" dirty="0" err="1"/>
              <a:t>napsautt</a:t>
            </a:r>
            <a:r>
              <a:rPr lang="en-GB" dirty="0"/>
              <a:t>.</a:t>
            </a:r>
            <a:br>
              <a:rPr lang="en-GB" dirty="0"/>
            </a:br>
            <a:br>
              <a:rPr lang="en-GB" dirty="0"/>
            </a:br>
            <a:endParaRPr lang="en-GB" dirty="0"/>
          </a:p>
        </p:txBody>
      </p:sp>
      <p:sp>
        <p:nvSpPr>
          <p:cNvPr id="3" name="Alaotsikko 2"/>
          <p:cNvSpPr>
            <a:spLocks noGrp="1"/>
          </p:cNvSpPr>
          <p:nvPr>
            <p:ph type="subTitle" idx="1"/>
          </p:nvPr>
        </p:nvSpPr>
        <p:spPr>
          <a:xfrm>
            <a:off x="4660200" y="4753478"/>
            <a:ext cx="3834000" cy="648000"/>
          </a:xfrm>
        </p:spPr>
        <p:txBody>
          <a:bodyPr anchor="t"/>
          <a:lstStyle>
            <a:lvl1pPr marL="0" indent="0" algn="l" rtl="0">
              <a:spcBef>
                <a:spcPts val="600"/>
              </a:spcBef>
              <a:buNone/>
              <a:defRPr sz="12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dirty="0"/>
              <a:t>Click to edit Master subtitle style</a:t>
            </a:r>
          </a:p>
        </p:txBody>
      </p:sp>
      <p:sp>
        <p:nvSpPr>
          <p:cNvPr id="7" name="Freeform 6" descr="Fingrid logo"/>
          <p:cNvSpPr>
            <a:spLocks noChangeAspect="1" noEditPoints="1"/>
          </p:cNvSpPr>
          <p:nvPr/>
        </p:nvSpPr>
        <p:spPr bwMode="black">
          <a:xfrm>
            <a:off x="7044431" y="5870368"/>
            <a:ext cx="1730146" cy="409205"/>
          </a:xfrm>
          <a:custGeom>
            <a:avLst/>
            <a:gdLst>
              <a:gd name="T0" fmla="*/ 2515 w 4822"/>
              <a:gd name="T1" fmla="*/ 636 h 856"/>
              <a:gd name="T2" fmla="*/ 2410 w 4822"/>
              <a:gd name="T3" fmla="*/ 696 h 856"/>
              <a:gd name="T4" fmla="*/ 2287 w 4822"/>
              <a:gd name="T5" fmla="*/ 701 h 856"/>
              <a:gd name="T6" fmla="*/ 2182 w 4822"/>
              <a:gd name="T7" fmla="*/ 651 h 856"/>
              <a:gd name="T8" fmla="*/ 2121 w 4822"/>
              <a:gd name="T9" fmla="*/ 584 h 856"/>
              <a:gd name="T10" fmla="*/ 2081 w 4822"/>
              <a:gd name="T11" fmla="*/ 484 h 856"/>
              <a:gd name="T12" fmla="*/ 2081 w 4822"/>
              <a:gd name="T13" fmla="*/ 372 h 856"/>
              <a:gd name="T14" fmla="*/ 2121 w 4822"/>
              <a:gd name="T15" fmla="*/ 272 h 856"/>
              <a:gd name="T16" fmla="*/ 2172 w 4822"/>
              <a:gd name="T17" fmla="*/ 212 h 856"/>
              <a:gd name="T18" fmla="*/ 2260 w 4822"/>
              <a:gd name="T19" fmla="*/ 162 h 856"/>
              <a:gd name="T20" fmla="*/ 2368 w 4822"/>
              <a:gd name="T21" fmla="*/ 151 h 856"/>
              <a:gd name="T22" fmla="*/ 2472 w 4822"/>
              <a:gd name="T23" fmla="*/ 187 h 856"/>
              <a:gd name="T24" fmla="*/ 2642 w 4822"/>
              <a:gd name="T25" fmla="*/ 137 h 856"/>
              <a:gd name="T26" fmla="*/ 2496 w 4822"/>
              <a:gd name="T27" fmla="*/ 32 h 856"/>
              <a:gd name="T28" fmla="*/ 2339 w 4822"/>
              <a:gd name="T29" fmla="*/ 0 h 856"/>
              <a:gd name="T30" fmla="*/ 2197 w 4822"/>
              <a:gd name="T31" fmla="*/ 26 h 856"/>
              <a:gd name="T32" fmla="*/ 2062 w 4822"/>
              <a:gd name="T33" fmla="*/ 111 h 856"/>
              <a:gd name="T34" fmla="*/ 1986 w 4822"/>
              <a:gd name="T35" fmla="*/ 206 h 856"/>
              <a:gd name="T36" fmla="*/ 1931 w 4822"/>
              <a:gd name="T37" fmla="*/ 362 h 856"/>
              <a:gd name="T38" fmla="*/ 1935 w 4822"/>
              <a:gd name="T39" fmla="*/ 515 h 856"/>
              <a:gd name="T40" fmla="*/ 1977 w 4822"/>
              <a:gd name="T41" fmla="*/ 632 h 856"/>
              <a:gd name="T42" fmla="*/ 2062 w 4822"/>
              <a:gd name="T43" fmla="*/ 745 h 856"/>
              <a:gd name="T44" fmla="*/ 2178 w 4822"/>
              <a:gd name="T45" fmla="*/ 822 h 856"/>
              <a:gd name="T46" fmla="*/ 2318 w 4822"/>
              <a:gd name="T47" fmla="*/ 856 h 856"/>
              <a:gd name="T48" fmla="*/ 2461 w 4822"/>
              <a:gd name="T49" fmla="*/ 837 h 856"/>
              <a:gd name="T50" fmla="*/ 2601 w 4822"/>
              <a:gd name="T51" fmla="*/ 759 h 856"/>
              <a:gd name="T52" fmla="*/ 2681 w 4822"/>
              <a:gd name="T53" fmla="*/ 667 h 856"/>
              <a:gd name="T54" fmla="*/ 2743 w 4822"/>
              <a:gd name="T55" fmla="*/ 515 h 856"/>
              <a:gd name="T56" fmla="*/ 3554 w 4822"/>
              <a:gd name="T57" fmla="*/ 281 h 856"/>
              <a:gd name="T58" fmla="*/ 3539 w 4822"/>
              <a:gd name="T59" fmla="*/ 201 h 856"/>
              <a:gd name="T60" fmla="*/ 3484 w 4822"/>
              <a:gd name="T61" fmla="*/ 112 h 856"/>
              <a:gd name="T62" fmla="*/ 3402 w 4822"/>
              <a:gd name="T63" fmla="*/ 51 h 856"/>
              <a:gd name="T64" fmla="*/ 3298 w 4822"/>
              <a:gd name="T65" fmla="*/ 25 h 856"/>
              <a:gd name="T66" fmla="*/ 3538 w 4822"/>
              <a:gd name="T67" fmla="*/ 832 h 856"/>
              <a:gd name="T68" fmla="*/ 3484 w 4822"/>
              <a:gd name="T69" fmla="*/ 477 h 856"/>
              <a:gd name="T70" fmla="*/ 3535 w 4822"/>
              <a:gd name="T71" fmla="*/ 395 h 856"/>
              <a:gd name="T72" fmla="*/ 3403 w 4822"/>
              <a:gd name="T73" fmla="*/ 307 h 856"/>
              <a:gd name="T74" fmla="*/ 3361 w 4822"/>
              <a:gd name="T75" fmla="*/ 389 h 856"/>
              <a:gd name="T76" fmla="*/ 3283 w 4822"/>
              <a:gd name="T77" fmla="*/ 416 h 856"/>
              <a:gd name="T78" fmla="*/ 3341 w 4822"/>
              <a:gd name="T79" fmla="*/ 189 h 856"/>
              <a:gd name="T80" fmla="*/ 3398 w 4822"/>
              <a:gd name="T81" fmla="*/ 259 h 856"/>
              <a:gd name="T82" fmla="*/ 4818 w 4822"/>
              <a:gd name="T83" fmla="*/ 366 h 856"/>
              <a:gd name="T84" fmla="*/ 4764 w 4822"/>
              <a:gd name="T85" fmla="*/ 219 h 856"/>
              <a:gd name="T86" fmla="*/ 4660 w 4822"/>
              <a:gd name="T87" fmla="*/ 105 h 856"/>
              <a:gd name="T88" fmla="*/ 4521 w 4822"/>
              <a:gd name="T89" fmla="*/ 36 h 856"/>
              <a:gd name="T90" fmla="*/ 4420 w 4822"/>
              <a:gd name="T91" fmla="*/ 832 h 856"/>
              <a:gd name="T92" fmla="*/ 4577 w 4822"/>
              <a:gd name="T93" fmla="*/ 800 h 856"/>
              <a:gd name="T94" fmla="*/ 4704 w 4822"/>
              <a:gd name="T95" fmla="*/ 714 h 856"/>
              <a:gd name="T96" fmla="*/ 4791 w 4822"/>
              <a:gd name="T97" fmla="*/ 585 h 856"/>
              <a:gd name="T98" fmla="*/ 4822 w 4822"/>
              <a:gd name="T99" fmla="*/ 429 h 856"/>
              <a:gd name="T100" fmla="*/ 4654 w 4822"/>
              <a:gd name="T101" fmla="*/ 527 h 856"/>
              <a:gd name="T102" fmla="*/ 4599 w 4822"/>
              <a:gd name="T103" fmla="*/ 609 h 856"/>
              <a:gd name="T104" fmla="*/ 4518 w 4822"/>
              <a:gd name="T105" fmla="*/ 662 h 856"/>
              <a:gd name="T106" fmla="*/ 4420 w 4822"/>
              <a:gd name="T107" fmla="*/ 682 h 856"/>
              <a:gd name="T108" fmla="*/ 4494 w 4822"/>
              <a:gd name="T109" fmla="*/ 185 h 856"/>
              <a:gd name="T110" fmla="*/ 4580 w 4822"/>
              <a:gd name="T111" fmla="*/ 231 h 856"/>
              <a:gd name="T112" fmla="*/ 4643 w 4822"/>
              <a:gd name="T113" fmla="*/ 306 h 856"/>
              <a:gd name="T114" fmla="*/ 4672 w 4822"/>
              <a:gd name="T115" fmla="*/ 402 h 856"/>
              <a:gd name="T116" fmla="*/ 0 w 4822"/>
              <a:gd name="T117" fmla="*/ 24 h 856"/>
              <a:gd name="T118" fmla="*/ 555 w 4822"/>
              <a:gd name="T119" fmla="*/ 174 h 856"/>
              <a:gd name="T120" fmla="*/ 1252 w 4822"/>
              <a:gd name="T121" fmla="*/ 832 h 856"/>
              <a:gd name="T122" fmla="*/ 872 w 4822"/>
              <a:gd name="T123" fmla="*/ 24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22" h="856">
                <a:moveTo>
                  <a:pt x="2299" y="416"/>
                </a:moveTo>
                <a:lnTo>
                  <a:pt x="2378" y="565"/>
                </a:lnTo>
                <a:lnTo>
                  <a:pt x="2568" y="565"/>
                </a:lnTo>
                <a:lnTo>
                  <a:pt x="2558" y="581"/>
                </a:lnTo>
                <a:lnTo>
                  <a:pt x="2550" y="596"/>
                </a:lnTo>
                <a:lnTo>
                  <a:pt x="2538" y="610"/>
                </a:lnTo>
                <a:lnTo>
                  <a:pt x="2527" y="624"/>
                </a:lnTo>
                <a:lnTo>
                  <a:pt x="2515" y="636"/>
                </a:lnTo>
                <a:lnTo>
                  <a:pt x="2501" y="647"/>
                </a:lnTo>
                <a:lnTo>
                  <a:pt x="2487" y="657"/>
                </a:lnTo>
                <a:lnTo>
                  <a:pt x="2474" y="667"/>
                </a:lnTo>
                <a:lnTo>
                  <a:pt x="2459" y="676"/>
                </a:lnTo>
                <a:lnTo>
                  <a:pt x="2442" y="685"/>
                </a:lnTo>
                <a:lnTo>
                  <a:pt x="2435" y="687"/>
                </a:lnTo>
                <a:lnTo>
                  <a:pt x="2426" y="691"/>
                </a:lnTo>
                <a:lnTo>
                  <a:pt x="2410" y="696"/>
                </a:lnTo>
                <a:lnTo>
                  <a:pt x="2393" y="701"/>
                </a:lnTo>
                <a:lnTo>
                  <a:pt x="2375" y="704"/>
                </a:lnTo>
                <a:lnTo>
                  <a:pt x="2358" y="706"/>
                </a:lnTo>
                <a:lnTo>
                  <a:pt x="2339" y="707"/>
                </a:lnTo>
                <a:lnTo>
                  <a:pt x="2325" y="706"/>
                </a:lnTo>
                <a:lnTo>
                  <a:pt x="2313" y="705"/>
                </a:lnTo>
                <a:lnTo>
                  <a:pt x="2299" y="704"/>
                </a:lnTo>
                <a:lnTo>
                  <a:pt x="2287" y="701"/>
                </a:lnTo>
                <a:lnTo>
                  <a:pt x="2273" y="699"/>
                </a:lnTo>
                <a:lnTo>
                  <a:pt x="2260" y="695"/>
                </a:lnTo>
                <a:lnTo>
                  <a:pt x="2237" y="685"/>
                </a:lnTo>
                <a:lnTo>
                  <a:pt x="2225" y="680"/>
                </a:lnTo>
                <a:lnTo>
                  <a:pt x="2214" y="674"/>
                </a:lnTo>
                <a:lnTo>
                  <a:pt x="2203" y="666"/>
                </a:lnTo>
                <a:lnTo>
                  <a:pt x="2192" y="659"/>
                </a:lnTo>
                <a:lnTo>
                  <a:pt x="2182" y="651"/>
                </a:lnTo>
                <a:lnTo>
                  <a:pt x="2172" y="644"/>
                </a:lnTo>
                <a:lnTo>
                  <a:pt x="2162" y="635"/>
                </a:lnTo>
                <a:lnTo>
                  <a:pt x="2158" y="630"/>
                </a:lnTo>
                <a:lnTo>
                  <a:pt x="2153" y="625"/>
                </a:lnTo>
                <a:lnTo>
                  <a:pt x="2144" y="615"/>
                </a:lnTo>
                <a:lnTo>
                  <a:pt x="2136" y="605"/>
                </a:lnTo>
                <a:lnTo>
                  <a:pt x="2128" y="595"/>
                </a:lnTo>
                <a:lnTo>
                  <a:pt x="2121" y="584"/>
                </a:lnTo>
                <a:lnTo>
                  <a:pt x="2114" y="572"/>
                </a:lnTo>
                <a:lnTo>
                  <a:pt x="2108" y="561"/>
                </a:lnTo>
                <a:lnTo>
                  <a:pt x="2102" y="549"/>
                </a:lnTo>
                <a:lnTo>
                  <a:pt x="2097" y="536"/>
                </a:lnTo>
                <a:lnTo>
                  <a:pt x="2092" y="524"/>
                </a:lnTo>
                <a:lnTo>
                  <a:pt x="2088" y="511"/>
                </a:lnTo>
                <a:lnTo>
                  <a:pt x="2084" y="497"/>
                </a:lnTo>
                <a:lnTo>
                  <a:pt x="2081" y="484"/>
                </a:lnTo>
                <a:lnTo>
                  <a:pt x="2079" y="470"/>
                </a:lnTo>
                <a:lnTo>
                  <a:pt x="2077" y="456"/>
                </a:lnTo>
                <a:lnTo>
                  <a:pt x="2076" y="442"/>
                </a:lnTo>
                <a:lnTo>
                  <a:pt x="2076" y="429"/>
                </a:lnTo>
                <a:lnTo>
                  <a:pt x="2076" y="414"/>
                </a:lnTo>
                <a:lnTo>
                  <a:pt x="2077" y="400"/>
                </a:lnTo>
                <a:lnTo>
                  <a:pt x="2079" y="386"/>
                </a:lnTo>
                <a:lnTo>
                  <a:pt x="2081" y="372"/>
                </a:lnTo>
                <a:lnTo>
                  <a:pt x="2084" y="359"/>
                </a:lnTo>
                <a:lnTo>
                  <a:pt x="2088" y="345"/>
                </a:lnTo>
                <a:lnTo>
                  <a:pt x="2092" y="332"/>
                </a:lnTo>
                <a:lnTo>
                  <a:pt x="2097" y="320"/>
                </a:lnTo>
                <a:lnTo>
                  <a:pt x="2102" y="307"/>
                </a:lnTo>
                <a:lnTo>
                  <a:pt x="2108" y="295"/>
                </a:lnTo>
                <a:lnTo>
                  <a:pt x="2114" y="284"/>
                </a:lnTo>
                <a:lnTo>
                  <a:pt x="2121" y="272"/>
                </a:lnTo>
                <a:lnTo>
                  <a:pt x="2124" y="266"/>
                </a:lnTo>
                <a:lnTo>
                  <a:pt x="2128" y="261"/>
                </a:lnTo>
                <a:lnTo>
                  <a:pt x="2136" y="251"/>
                </a:lnTo>
                <a:lnTo>
                  <a:pt x="2141" y="246"/>
                </a:lnTo>
                <a:lnTo>
                  <a:pt x="2144" y="241"/>
                </a:lnTo>
                <a:lnTo>
                  <a:pt x="2153" y="231"/>
                </a:lnTo>
                <a:lnTo>
                  <a:pt x="2162" y="221"/>
                </a:lnTo>
                <a:lnTo>
                  <a:pt x="2172" y="212"/>
                </a:lnTo>
                <a:lnTo>
                  <a:pt x="2182" y="205"/>
                </a:lnTo>
                <a:lnTo>
                  <a:pt x="2192" y="197"/>
                </a:lnTo>
                <a:lnTo>
                  <a:pt x="2203" y="190"/>
                </a:lnTo>
                <a:lnTo>
                  <a:pt x="2214" y="182"/>
                </a:lnTo>
                <a:lnTo>
                  <a:pt x="2225" y="176"/>
                </a:lnTo>
                <a:lnTo>
                  <a:pt x="2237" y="171"/>
                </a:lnTo>
                <a:lnTo>
                  <a:pt x="2249" y="166"/>
                </a:lnTo>
                <a:lnTo>
                  <a:pt x="2260" y="162"/>
                </a:lnTo>
                <a:lnTo>
                  <a:pt x="2273" y="159"/>
                </a:lnTo>
                <a:lnTo>
                  <a:pt x="2287" y="155"/>
                </a:lnTo>
                <a:lnTo>
                  <a:pt x="2299" y="152"/>
                </a:lnTo>
                <a:lnTo>
                  <a:pt x="2313" y="151"/>
                </a:lnTo>
                <a:lnTo>
                  <a:pt x="2325" y="150"/>
                </a:lnTo>
                <a:lnTo>
                  <a:pt x="2339" y="150"/>
                </a:lnTo>
                <a:lnTo>
                  <a:pt x="2354" y="150"/>
                </a:lnTo>
                <a:lnTo>
                  <a:pt x="2368" y="151"/>
                </a:lnTo>
                <a:lnTo>
                  <a:pt x="2381" y="152"/>
                </a:lnTo>
                <a:lnTo>
                  <a:pt x="2395" y="156"/>
                </a:lnTo>
                <a:lnTo>
                  <a:pt x="2409" y="160"/>
                </a:lnTo>
                <a:lnTo>
                  <a:pt x="2422" y="164"/>
                </a:lnTo>
                <a:lnTo>
                  <a:pt x="2435" y="169"/>
                </a:lnTo>
                <a:lnTo>
                  <a:pt x="2447" y="174"/>
                </a:lnTo>
                <a:lnTo>
                  <a:pt x="2460" y="181"/>
                </a:lnTo>
                <a:lnTo>
                  <a:pt x="2472" y="187"/>
                </a:lnTo>
                <a:lnTo>
                  <a:pt x="2484" y="195"/>
                </a:lnTo>
                <a:lnTo>
                  <a:pt x="2495" y="204"/>
                </a:lnTo>
                <a:lnTo>
                  <a:pt x="2505" y="212"/>
                </a:lnTo>
                <a:lnTo>
                  <a:pt x="2516" y="221"/>
                </a:lnTo>
                <a:lnTo>
                  <a:pt x="2525" y="231"/>
                </a:lnTo>
                <a:lnTo>
                  <a:pt x="2535" y="241"/>
                </a:lnTo>
                <a:lnTo>
                  <a:pt x="2656" y="154"/>
                </a:lnTo>
                <a:lnTo>
                  <a:pt x="2642" y="137"/>
                </a:lnTo>
                <a:lnTo>
                  <a:pt x="2626" y="121"/>
                </a:lnTo>
                <a:lnTo>
                  <a:pt x="2610" y="105"/>
                </a:lnTo>
                <a:lnTo>
                  <a:pt x="2592" y="90"/>
                </a:lnTo>
                <a:lnTo>
                  <a:pt x="2575" y="76"/>
                </a:lnTo>
                <a:lnTo>
                  <a:pt x="2556" y="64"/>
                </a:lnTo>
                <a:lnTo>
                  <a:pt x="2537" y="52"/>
                </a:lnTo>
                <a:lnTo>
                  <a:pt x="2517" y="41"/>
                </a:lnTo>
                <a:lnTo>
                  <a:pt x="2496" y="32"/>
                </a:lnTo>
                <a:lnTo>
                  <a:pt x="2486" y="27"/>
                </a:lnTo>
                <a:lnTo>
                  <a:pt x="2475" y="24"/>
                </a:lnTo>
                <a:lnTo>
                  <a:pt x="2454" y="16"/>
                </a:lnTo>
                <a:lnTo>
                  <a:pt x="2431" y="11"/>
                </a:lnTo>
                <a:lnTo>
                  <a:pt x="2409" y="6"/>
                </a:lnTo>
                <a:lnTo>
                  <a:pt x="2386" y="2"/>
                </a:lnTo>
                <a:lnTo>
                  <a:pt x="2363" y="0"/>
                </a:lnTo>
                <a:lnTo>
                  <a:pt x="2339" y="0"/>
                </a:lnTo>
                <a:lnTo>
                  <a:pt x="2318" y="0"/>
                </a:lnTo>
                <a:lnTo>
                  <a:pt x="2296" y="2"/>
                </a:lnTo>
                <a:lnTo>
                  <a:pt x="2277" y="5"/>
                </a:lnTo>
                <a:lnTo>
                  <a:pt x="2267" y="6"/>
                </a:lnTo>
                <a:lnTo>
                  <a:pt x="2257" y="9"/>
                </a:lnTo>
                <a:lnTo>
                  <a:pt x="2237" y="14"/>
                </a:lnTo>
                <a:lnTo>
                  <a:pt x="2217" y="19"/>
                </a:lnTo>
                <a:lnTo>
                  <a:pt x="2197" y="26"/>
                </a:lnTo>
                <a:lnTo>
                  <a:pt x="2178" y="34"/>
                </a:lnTo>
                <a:lnTo>
                  <a:pt x="2161" y="42"/>
                </a:lnTo>
                <a:lnTo>
                  <a:pt x="2143" y="51"/>
                </a:lnTo>
                <a:lnTo>
                  <a:pt x="2126" y="62"/>
                </a:lnTo>
                <a:lnTo>
                  <a:pt x="2108" y="72"/>
                </a:lnTo>
                <a:lnTo>
                  <a:pt x="2092" y="85"/>
                </a:lnTo>
                <a:lnTo>
                  <a:pt x="2077" y="97"/>
                </a:lnTo>
                <a:lnTo>
                  <a:pt x="2062" y="111"/>
                </a:lnTo>
                <a:lnTo>
                  <a:pt x="2047" y="125"/>
                </a:lnTo>
                <a:lnTo>
                  <a:pt x="2041" y="132"/>
                </a:lnTo>
                <a:lnTo>
                  <a:pt x="2033" y="140"/>
                </a:lnTo>
                <a:lnTo>
                  <a:pt x="2021" y="156"/>
                </a:lnTo>
                <a:lnTo>
                  <a:pt x="2015" y="164"/>
                </a:lnTo>
                <a:lnTo>
                  <a:pt x="2008" y="172"/>
                </a:lnTo>
                <a:lnTo>
                  <a:pt x="1997" y="189"/>
                </a:lnTo>
                <a:lnTo>
                  <a:pt x="1986" y="206"/>
                </a:lnTo>
                <a:lnTo>
                  <a:pt x="1977" y="224"/>
                </a:lnTo>
                <a:lnTo>
                  <a:pt x="1967" y="242"/>
                </a:lnTo>
                <a:lnTo>
                  <a:pt x="1960" y="261"/>
                </a:lnTo>
                <a:lnTo>
                  <a:pt x="1952" y="281"/>
                </a:lnTo>
                <a:lnTo>
                  <a:pt x="1945" y="301"/>
                </a:lnTo>
                <a:lnTo>
                  <a:pt x="1940" y="321"/>
                </a:lnTo>
                <a:lnTo>
                  <a:pt x="1935" y="341"/>
                </a:lnTo>
                <a:lnTo>
                  <a:pt x="1931" y="362"/>
                </a:lnTo>
                <a:lnTo>
                  <a:pt x="1928" y="385"/>
                </a:lnTo>
                <a:lnTo>
                  <a:pt x="1927" y="406"/>
                </a:lnTo>
                <a:lnTo>
                  <a:pt x="1927" y="429"/>
                </a:lnTo>
                <a:lnTo>
                  <a:pt x="1927" y="450"/>
                </a:lnTo>
                <a:lnTo>
                  <a:pt x="1928" y="472"/>
                </a:lnTo>
                <a:lnTo>
                  <a:pt x="1931" y="494"/>
                </a:lnTo>
                <a:lnTo>
                  <a:pt x="1933" y="504"/>
                </a:lnTo>
                <a:lnTo>
                  <a:pt x="1935" y="515"/>
                </a:lnTo>
                <a:lnTo>
                  <a:pt x="1940" y="535"/>
                </a:lnTo>
                <a:lnTo>
                  <a:pt x="1942" y="545"/>
                </a:lnTo>
                <a:lnTo>
                  <a:pt x="1945" y="555"/>
                </a:lnTo>
                <a:lnTo>
                  <a:pt x="1952" y="575"/>
                </a:lnTo>
                <a:lnTo>
                  <a:pt x="1956" y="585"/>
                </a:lnTo>
                <a:lnTo>
                  <a:pt x="1960" y="595"/>
                </a:lnTo>
                <a:lnTo>
                  <a:pt x="1967" y="614"/>
                </a:lnTo>
                <a:lnTo>
                  <a:pt x="1977" y="632"/>
                </a:lnTo>
                <a:lnTo>
                  <a:pt x="1986" y="650"/>
                </a:lnTo>
                <a:lnTo>
                  <a:pt x="1997" y="667"/>
                </a:lnTo>
                <a:lnTo>
                  <a:pt x="2008" y="685"/>
                </a:lnTo>
                <a:lnTo>
                  <a:pt x="2021" y="700"/>
                </a:lnTo>
                <a:lnTo>
                  <a:pt x="2033" y="716"/>
                </a:lnTo>
                <a:lnTo>
                  <a:pt x="2047" y="731"/>
                </a:lnTo>
                <a:lnTo>
                  <a:pt x="2054" y="739"/>
                </a:lnTo>
                <a:lnTo>
                  <a:pt x="2062" y="745"/>
                </a:lnTo>
                <a:lnTo>
                  <a:pt x="2077" y="759"/>
                </a:lnTo>
                <a:lnTo>
                  <a:pt x="2092" y="771"/>
                </a:lnTo>
                <a:lnTo>
                  <a:pt x="2108" y="784"/>
                </a:lnTo>
                <a:lnTo>
                  <a:pt x="2126" y="795"/>
                </a:lnTo>
                <a:lnTo>
                  <a:pt x="2143" y="805"/>
                </a:lnTo>
                <a:lnTo>
                  <a:pt x="2161" y="814"/>
                </a:lnTo>
                <a:lnTo>
                  <a:pt x="2169" y="819"/>
                </a:lnTo>
                <a:lnTo>
                  <a:pt x="2178" y="822"/>
                </a:lnTo>
                <a:lnTo>
                  <a:pt x="2197" y="830"/>
                </a:lnTo>
                <a:lnTo>
                  <a:pt x="2217" y="837"/>
                </a:lnTo>
                <a:lnTo>
                  <a:pt x="2237" y="842"/>
                </a:lnTo>
                <a:lnTo>
                  <a:pt x="2245" y="845"/>
                </a:lnTo>
                <a:lnTo>
                  <a:pt x="2257" y="847"/>
                </a:lnTo>
                <a:lnTo>
                  <a:pt x="2277" y="851"/>
                </a:lnTo>
                <a:lnTo>
                  <a:pt x="2296" y="854"/>
                </a:lnTo>
                <a:lnTo>
                  <a:pt x="2318" y="856"/>
                </a:lnTo>
                <a:lnTo>
                  <a:pt x="2339" y="856"/>
                </a:lnTo>
                <a:lnTo>
                  <a:pt x="2360" y="856"/>
                </a:lnTo>
                <a:lnTo>
                  <a:pt x="2381" y="854"/>
                </a:lnTo>
                <a:lnTo>
                  <a:pt x="2401" y="851"/>
                </a:lnTo>
                <a:lnTo>
                  <a:pt x="2412" y="850"/>
                </a:lnTo>
                <a:lnTo>
                  <a:pt x="2422" y="847"/>
                </a:lnTo>
                <a:lnTo>
                  <a:pt x="2442" y="842"/>
                </a:lnTo>
                <a:lnTo>
                  <a:pt x="2461" y="837"/>
                </a:lnTo>
                <a:lnTo>
                  <a:pt x="2481" y="830"/>
                </a:lnTo>
                <a:lnTo>
                  <a:pt x="2500" y="822"/>
                </a:lnTo>
                <a:lnTo>
                  <a:pt x="2517" y="814"/>
                </a:lnTo>
                <a:lnTo>
                  <a:pt x="2536" y="805"/>
                </a:lnTo>
                <a:lnTo>
                  <a:pt x="2552" y="795"/>
                </a:lnTo>
                <a:lnTo>
                  <a:pt x="2570" y="784"/>
                </a:lnTo>
                <a:lnTo>
                  <a:pt x="2586" y="771"/>
                </a:lnTo>
                <a:lnTo>
                  <a:pt x="2601" y="759"/>
                </a:lnTo>
                <a:lnTo>
                  <a:pt x="2616" y="745"/>
                </a:lnTo>
                <a:lnTo>
                  <a:pt x="2631" y="731"/>
                </a:lnTo>
                <a:lnTo>
                  <a:pt x="2637" y="724"/>
                </a:lnTo>
                <a:lnTo>
                  <a:pt x="2645" y="716"/>
                </a:lnTo>
                <a:lnTo>
                  <a:pt x="2657" y="700"/>
                </a:lnTo>
                <a:lnTo>
                  <a:pt x="2663" y="692"/>
                </a:lnTo>
                <a:lnTo>
                  <a:pt x="2669" y="685"/>
                </a:lnTo>
                <a:lnTo>
                  <a:pt x="2681" y="667"/>
                </a:lnTo>
                <a:lnTo>
                  <a:pt x="2692" y="650"/>
                </a:lnTo>
                <a:lnTo>
                  <a:pt x="2702" y="632"/>
                </a:lnTo>
                <a:lnTo>
                  <a:pt x="2711" y="614"/>
                </a:lnTo>
                <a:lnTo>
                  <a:pt x="2719" y="595"/>
                </a:lnTo>
                <a:lnTo>
                  <a:pt x="2727" y="575"/>
                </a:lnTo>
                <a:lnTo>
                  <a:pt x="2733" y="555"/>
                </a:lnTo>
                <a:lnTo>
                  <a:pt x="2738" y="535"/>
                </a:lnTo>
                <a:lnTo>
                  <a:pt x="2743" y="515"/>
                </a:lnTo>
                <a:lnTo>
                  <a:pt x="2747" y="494"/>
                </a:lnTo>
                <a:lnTo>
                  <a:pt x="2749" y="472"/>
                </a:lnTo>
                <a:lnTo>
                  <a:pt x="2751" y="450"/>
                </a:lnTo>
                <a:lnTo>
                  <a:pt x="2752" y="429"/>
                </a:lnTo>
                <a:lnTo>
                  <a:pt x="2751" y="416"/>
                </a:lnTo>
                <a:lnTo>
                  <a:pt x="2299" y="416"/>
                </a:lnTo>
                <a:close/>
                <a:moveTo>
                  <a:pt x="3555" y="295"/>
                </a:moveTo>
                <a:lnTo>
                  <a:pt x="3554" y="281"/>
                </a:lnTo>
                <a:lnTo>
                  <a:pt x="3554" y="267"/>
                </a:lnTo>
                <a:lnTo>
                  <a:pt x="3553" y="260"/>
                </a:lnTo>
                <a:lnTo>
                  <a:pt x="3551" y="254"/>
                </a:lnTo>
                <a:lnTo>
                  <a:pt x="3549" y="240"/>
                </a:lnTo>
                <a:lnTo>
                  <a:pt x="3546" y="227"/>
                </a:lnTo>
                <a:lnTo>
                  <a:pt x="3544" y="220"/>
                </a:lnTo>
                <a:lnTo>
                  <a:pt x="3543" y="214"/>
                </a:lnTo>
                <a:lnTo>
                  <a:pt x="3539" y="201"/>
                </a:lnTo>
                <a:lnTo>
                  <a:pt x="3534" y="189"/>
                </a:lnTo>
                <a:lnTo>
                  <a:pt x="3528" y="177"/>
                </a:lnTo>
                <a:lnTo>
                  <a:pt x="3523" y="166"/>
                </a:lnTo>
                <a:lnTo>
                  <a:pt x="3515" y="155"/>
                </a:lnTo>
                <a:lnTo>
                  <a:pt x="3509" y="144"/>
                </a:lnTo>
                <a:lnTo>
                  <a:pt x="3501" y="132"/>
                </a:lnTo>
                <a:lnTo>
                  <a:pt x="3493" y="122"/>
                </a:lnTo>
                <a:lnTo>
                  <a:pt x="3484" y="112"/>
                </a:lnTo>
                <a:lnTo>
                  <a:pt x="3475" y="104"/>
                </a:lnTo>
                <a:lnTo>
                  <a:pt x="3467" y="95"/>
                </a:lnTo>
                <a:lnTo>
                  <a:pt x="3457" y="86"/>
                </a:lnTo>
                <a:lnTo>
                  <a:pt x="3447" y="77"/>
                </a:lnTo>
                <a:lnTo>
                  <a:pt x="3435" y="70"/>
                </a:lnTo>
                <a:lnTo>
                  <a:pt x="3424" y="64"/>
                </a:lnTo>
                <a:lnTo>
                  <a:pt x="3413" y="56"/>
                </a:lnTo>
                <a:lnTo>
                  <a:pt x="3402" y="51"/>
                </a:lnTo>
                <a:lnTo>
                  <a:pt x="3389" y="45"/>
                </a:lnTo>
                <a:lnTo>
                  <a:pt x="3378" y="40"/>
                </a:lnTo>
                <a:lnTo>
                  <a:pt x="3366" y="36"/>
                </a:lnTo>
                <a:lnTo>
                  <a:pt x="3352" y="32"/>
                </a:lnTo>
                <a:lnTo>
                  <a:pt x="3339" y="30"/>
                </a:lnTo>
                <a:lnTo>
                  <a:pt x="3326" y="27"/>
                </a:lnTo>
                <a:lnTo>
                  <a:pt x="3312" y="25"/>
                </a:lnTo>
                <a:lnTo>
                  <a:pt x="3298" y="25"/>
                </a:lnTo>
                <a:lnTo>
                  <a:pt x="3284" y="24"/>
                </a:lnTo>
                <a:lnTo>
                  <a:pt x="2901" y="24"/>
                </a:lnTo>
                <a:lnTo>
                  <a:pt x="2901" y="832"/>
                </a:lnTo>
                <a:lnTo>
                  <a:pt x="3051" y="832"/>
                </a:lnTo>
                <a:lnTo>
                  <a:pt x="3051" y="565"/>
                </a:lnTo>
                <a:lnTo>
                  <a:pt x="3237" y="565"/>
                </a:lnTo>
                <a:lnTo>
                  <a:pt x="3377" y="832"/>
                </a:lnTo>
                <a:lnTo>
                  <a:pt x="3538" y="832"/>
                </a:lnTo>
                <a:lnTo>
                  <a:pt x="3388" y="545"/>
                </a:lnTo>
                <a:lnTo>
                  <a:pt x="3405" y="536"/>
                </a:lnTo>
                <a:lnTo>
                  <a:pt x="3423" y="527"/>
                </a:lnTo>
                <a:lnTo>
                  <a:pt x="3439" y="516"/>
                </a:lnTo>
                <a:lnTo>
                  <a:pt x="3455" y="505"/>
                </a:lnTo>
                <a:lnTo>
                  <a:pt x="3469" y="491"/>
                </a:lnTo>
                <a:lnTo>
                  <a:pt x="3477" y="485"/>
                </a:lnTo>
                <a:lnTo>
                  <a:pt x="3484" y="477"/>
                </a:lnTo>
                <a:lnTo>
                  <a:pt x="3490" y="470"/>
                </a:lnTo>
                <a:lnTo>
                  <a:pt x="3496" y="462"/>
                </a:lnTo>
                <a:lnTo>
                  <a:pt x="3503" y="455"/>
                </a:lnTo>
                <a:lnTo>
                  <a:pt x="3508" y="447"/>
                </a:lnTo>
                <a:lnTo>
                  <a:pt x="3518" y="430"/>
                </a:lnTo>
                <a:lnTo>
                  <a:pt x="3523" y="421"/>
                </a:lnTo>
                <a:lnTo>
                  <a:pt x="3528" y="412"/>
                </a:lnTo>
                <a:lnTo>
                  <a:pt x="3535" y="395"/>
                </a:lnTo>
                <a:lnTo>
                  <a:pt x="3543" y="376"/>
                </a:lnTo>
                <a:lnTo>
                  <a:pt x="3548" y="356"/>
                </a:lnTo>
                <a:lnTo>
                  <a:pt x="3550" y="346"/>
                </a:lnTo>
                <a:lnTo>
                  <a:pt x="3551" y="336"/>
                </a:lnTo>
                <a:lnTo>
                  <a:pt x="3554" y="316"/>
                </a:lnTo>
                <a:lnTo>
                  <a:pt x="3555" y="295"/>
                </a:lnTo>
                <a:close/>
                <a:moveTo>
                  <a:pt x="3404" y="295"/>
                </a:moveTo>
                <a:lnTo>
                  <a:pt x="3403" y="307"/>
                </a:lnTo>
                <a:lnTo>
                  <a:pt x="3402" y="319"/>
                </a:lnTo>
                <a:lnTo>
                  <a:pt x="3398" y="331"/>
                </a:lnTo>
                <a:lnTo>
                  <a:pt x="3394" y="342"/>
                </a:lnTo>
                <a:lnTo>
                  <a:pt x="3389" y="352"/>
                </a:lnTo>
                <a:lnTo>
                  <a:pt x="3383" y="362"/>
                </a:lnTo>
                <a:lnTo>
                  <a:pt x="3377" y="372"/>
                </a:lnTo>
                <a:lnTo>
                  <a:pt x="3368" y="380"/>
                </a:lnTo>
                <a:lnTo>
                  <a:pt x="3361" y="389"/>
                </a:lnTo>
                <a:lnTo>
                  <a:pt x="3351" y="395"/>
                </a:lnTo>
                <a:lnTo>
                  <a:pt x="3341" y="401"/>
                </a:lnTo>
                <a:lnTo>
                  <a:pt x="3331" y="406"/>
                </a:lnTo>
                <a:lnTo>
                  <a:pt x="3319" y="410"/>
                </a:lnTo>
                <a:lnTo>
                  <a:pt x="3307" y="414"/>
                </a:lnTo>
                <a:lnTo>
                  <a:pt x="3302" y="415"/>
                </a:lnTo>
                <a:lnTo>
                  <a:pt x="3296" y="415"/>
                </a:lnTo>
                <a:lnTo>
                  <a:pt x="3283" y="416"/>
                </a:lnTo>
                <a:lnTo>
                  <a:pt x="3051" y="416"/>
                </a:lnTo>
                <a:lnTo>
                  <a:pt x="3051" y="174"/>
                </a:lnTo>
                <a:lnTo>
                  <a:pt x="3283" y="174"/>
                </a:lnTo>
                <a:lnTo>
                  <a:pt x="3296" y="174"/>
                </a:lnTo>
                <a:lnTo>
                  <a:pt x="3307" y="176"/>
                </a:lnTo>
                <a:lnTo>
                  <a:pt x="3319" y="179"/>
                </a:lnTo>
                <a:lnTo>
                  <a:pt x="3331" y="184"/>
                </a:lnTo>
                <a:lnTo>
                  <a:pt x="3341" y="189"/>
                </a:lnTo>
                <a:lnTo>
                  <a:pt x="3351" y="194"/>
                </a:lnTo>
                <a:lnTo>
                  <a:pt x="3361" y="201"/>
                </a:lnTo>
                <a:lnTo>
                  <a:pt x="3368" y="209"/>
                </a:lnTo>
                <a:lnTo>
                  <a:pt x="3377" y="217"/>
                </a:lnTo>
                <a:lnTo>
                  <a:pt x="3383" y="227"/>
                </a:lnTo>
                <a:lnTo>
                  <a:pt x="3389" y="237"/>
                </a:lnTo>
                <a:lnTo>
                  <a:pt x="3394" y="247"/>
                </a:lnTo>
                <a:lnTo>
                  <a:pt x="3398" y="259"/>
                </a:lnTo>
                <a:lnTo>
                  <a:pt x="3402" y="270"/>
                </a:lnTo>
                <a:lnTo>
                  <a:pt x="3403" y="276"/>
                </a:lnTo>
                <a:lnTo>
                  <a:pt x="3403" y="282"/>
                </a:lnTo>
                <a:lnTo>
                  <a:pt x="3404" y="295"/>
                </a:lnTo>
                <a:close/>
                <a:moveTo>
                  <a:pt x="4822" y="429"/>
                </a:moveTo>
                <a:lnTo>
                  <a:pt x="4822" y="407"/>
                </a:lnTo>
                <a:lnTo>
                  <a:pt x="4820" y="386"/>
                </a:lnTo>
                <a:lnTo>
                  <a:pt x="4818" y="366"/>
                </a:lnTo>
                <a:lnTo>
                  <a:pt x="4815" y="346"/>
                </a:lnTo>
                <a:lnTo>
                  <a:pt x="4810" y="327"/>
                </a:lnTo>
                <a:lnTo>
                  <a:pt x="4805" y="307"/>
                </a:lnTo>
                <a:lnTo>
                  <a:pt x="4799" y="289"/>
                </a:lnTo>
                <a:lnTo>
                  <a:pt x="4791" y="271"/>
                </a:lnTo>
                <a:lnTo>
                  <a:pt x="4783" y="252"/>
                </a:lnTo>
                <a:lnTo>
                  <a:pt x="4774" y="235"/>
                </a:lnTo>
                <a:lnTo>
                  <a:pt x="4764" y="219"/>
                </a:lnTo>
                <a:lnTo>
                  <a:pt x="4754" y="202"/>
                </a:lnTo>
                <a:lnTo>
                  <a:pt x="4743" y="186"/>
                </a:lnTo>
                <a:lnTo>
                  <a:pt x="4730" y="171"/>
                </a:lnTo>
                <a:lnTo>
                  <a:pt x="4718" y="156"/>
                </a:lnTo>
                <a:lnTo>
                  <a:pt x="4704" y="142"/>
                </a:lnTo>
                <a:lnTo>
                  <a:pt x="4690" y="129"/>
                </a:lnTo>
                <a:lnTo>
                  <a:pt x="4675" y="116"/>
                </a:lnTo>
                <a:lnTo>
                  <a:pt x="4660" y="105"/>
                </a:lnTo>
                <a:lnTo>
                  <a:pt x="4645" y="94"/>
                </a:lnTo>
                <a:lnTo>
                  <a:pt x="4629" y="82"/>
                </a:lnTo>
                <a:lnTo>
                  <a:pt x="4612" y="72"/>
                </a:lnTo>
                <a:lnTo>
                  <a:pt x="4594" y="64"/>
                </a:lnTo>
                <a:lnTo>
                  <a:pt x="4577" y="56"/>
                </a:lnTo>
                <a:lnTo>
                  <a:pt x="4558" y="49"/>
                </a:lnTo>
                <a:lnTo>
                  <a:pt x="4539" y="42"/>
                </a:lnTo>
                <a:lnTo>
                  <a:pt x="4521" y="36"/>
                </a:lnTo>
                <a:lnTo>
                  <a:pt x="4501" y="32"/>
                </a:lnTo>
                <a:lnTo>
                  <a:pt x="4481" y="29"/>
                </a:lnTo>
                <a:lnTo>
                  <a:pt x="4461" y="26"/>
                </a:lnTo>
                <a:lnTo>
                  <a:pt x="4441" y="25"/>
                </a:lnTo>
                <a:lnTo>
                  <a:pt x="4420" y="24"/>
                </a:lnTo>
                <a:lnTo>
                  <a:pt x="4119" y="24"/>
                </a:lnTo>
                <a:lnTo>
                  <a:pt x="4119" y="832"/>
                </a:lnTo>
                <a:lnTo>
                  <a:pt x="4420" y="832"/>
                </a:lnTo>
                <a:lnTo>
                  <a:pt x="4441" y="831"/>
                </a:lnTo>
                <a:lnTo>
                  <a:pt x="4461" y="830"/>
                </a:lnTo>
                <a:lnTo>
                  <a:pt x="4481" y="827"/>
                </a:lnTo>
                <a:lnTo>
                  <a:pt x="4501" y="824"/>
                </a:lnTo>
                <a:lnTo>
                  <a:pt x="4521" y="820"/>
                </a:lnTo>
                <a:lnTo>
                  <a:pt x="4539" y="814"/>
                </a:lnTo>
                <a:lnTo>
                  <a:pt x="4558" y="807"/>
                </a:lnTo>
                <a:lnTo>
                  <a:pt x="4577" y="800"/>
                </a:lnTo>
                <a:lnTo>
                  <a:pt x="4594" y="792"/>
                </a:lnTo>
                <a:lnTo>
                  <a:pt x="4612" y="784"/>
                </a:lnTo>
                <a:lnTo>
                  <a:pt x="4629" y="774"/>
                </a:lnTo>
                <a:lnTo>
                  <a:pt x="4645" y="764"/>
                </a:lnTo>
                <a:lnTo>
                  <a:pt x="4660" y="752"/>
                </a:lnTo>
                <a:lnTo>
                  <a:pt x="4675" y="740"/>
                </a:lnTo>
                <a:lnTo>
                  <a:pt x="4690" y="727"/>
                </a:lnTo>
                <a:lnTo>
                  <a:pt x="4704" y="714"/>
                </a:lnTo>
                <a:lnTo>
                  <a:pt x="4718" y="700"/>
                </a:lnTo>
                <a:lnTo>
                  <a:pt x="4730" y="685"/>
                </a:lnTo>
                <a:lnTo>
                  <a:pt x="4743" y="670"/>
                </a:lnTo>
                <a:lnTo>
                  <a:pt x="4754" y="654"/>
                </a:lnTo>
                <a:lnTo>
                  <a:pt x="4764" y="637"/>
                </a:lnTo>
                <a:lnTo>
                  <a:pt x="4774" y="621"/>
                </a:lnTo>
                <a:lnTo>
                  <a:pt x="4783" y="604"/>
                </a:lnTo>
                <a:lnTo>
                  <a:pt x="4791" y="585"/>
                </a:lnTo>
                <a:lnTo>
                  <a:pt x="4799" y="567"/>
                </a:lnTo>
                <a:lnTo>
                  <a:pt x="4805" y="549"/>
                </a:lnTo>
                <a:lnTo>
                  <a:pt x="4810" y="529"/>
                </a:lnTo>
                <a:lnTo>
                  <a:pt x="4815" y="510"/>
                </a:lnTo>
                <a:lnTo>
                  <a:pt x="4818" y="490"/>
                </a:lnTo>
                <a:lnTo>
                  <a:pt x="4820" y="470"/>
                </a:lnTo>
                <a:lnTo>
                  <a:pt x="4822" y="449"/>
                </a:lnTo>
                <a:lnTo>
                  <a:pt x="4822" y="429"/>
                </a:lnTo>
                <a:close/>
                <a:moveTo>
                  <a:pt x="4674" y="429"/>
                </a:moveTo>
                <a:lnTo>
                  <a:pt x="4673" y="441"/>
                </a:lnTo>
                <a:lnTo>
                  <a:pt x="4672" y="454"/>
                </a:lnTo>
                <a:lnTo>
                  <a:pt x="4668" y="480"/>
                </a:lnTo>
                <a:lnTo>
                  <a:pt x="4665" y="491"/>
                </a:lnTo>
                <a:lnTo>
                  <a:pt x="4662" y="504"/>
                </a:lnTo>
                <a:lnTo>
                  <a:pt x="4658" y="516"/>
                </a:lnTo>
                <a:lnTo>
                  <a:pt x="4654" y="527"/>
                </a:lnTo>
                <a:lnTo>
                  <a:pt x="4648" y="539"/>
                </a:lnTo>
                <a:lnTo>
                  <a:pt x="4643" y="550"/>
                </a:lnTo>
                <a:lnTo>
                  <a:pt x="4637" y="560"/>
                </a:lnTo>
                <a:lnTo>
                  <a:pt x="4630" y="570"/>
                </a:lnTo>
                <a:lnTo>
                  <a:pt x="4623" y="580"/>
                </a:lnTo>
                <a:lnTo>
                  <a:pt x="4615" y="590"/>
                </a:lnTo>
                <a:lnTo>
                  <a:pt x="4608" y="599"/>
                </a:lnTo>
                <a:lnTo>
                  <a:pt x="4599" y="609"/>
                </a:lnTo>
                <a:lnTo>
                  <a:pt x="4590" y="616"/>
                </a:lnTo>
                <a:lnTo>
                  <a:pt x="4580" y="625"/>
                </a:lnTo>
                <a:lnTo>
                  <a:pt x="4572" y="632"/>
                </a:lnTo>
                <a:lnTo>
                  <a:pt x="4562" y="639"/>
                </a:lnTo>
                <a:lnTo>
                  <a:pt x="4551" y="646"/>
                </a:lnTo>
                <a:lnTo>
                  <a:pt x="4541" y="652"/>
                </a:lnTo>
                <a:lnTo>
                  <a:pt x="4529" y="657"/>
                </a:lnTo>
                <a:lnTo>
                  <a:pt x="4518" y="662"/>
                </a:lnTo>
                <a:lnTo>
                  <a:pt x="4507" y="667"/>
                </a:lnTo>
                <a:lnTo>
                  <a:pt x="4494" y="671"/>
                </a:lnTo>
                <a:lnTo>
                  <a:pt x="4483" y="675"/>
                </a:lnTo>
                <a:lnTo>
                  <a:pt x="4471" y="677"/>
                </a:lnTo>
                <a:lnTo>
                  <a:pt x="4458" y="680"/>
                </a:lnTo>
                <a:lnTo>
                  <a:pt x="4446" y="681"/>
                </a:lnTo>
                <a:lnTo>
                  <a:pt x="4432" y="682"/>
                </a:lnTo>
                <a:lnTo>
                  <a:pt x="4420" y="682"/>
                </a:lnTo>
                <a:lnTo>
                  <a:pt x="4269" y="682"/>
                </a:lnTo>
                <a:lnTo>
                  <a:pt x="4269" y="174"/>
                </a:lnTo>
                <a:lnTo>
                  <a:pt x="4420" y="174"/>
                </a:lnTo>
                <a:lnTo>
                  <a:pt x="4432" y="174"/>
                </a:lnTo>
                <a:lnTo>
                  <a:pt x="4446" y="175"/>
                </a:lnTo>
                <a:lnTo>
                  <a:pt x="4471" y="179"/>
                </a:lnTo>
                <a:lnTo>
                  <a:pt x="4483" y="181"/>
                </a:lnTo>
                <a:lnTo>
                  <a:pt x="4494" y="185"/>
                </a:lnTo>
                <a:lnTo>
                  <a:pt x="4507" y="189"/>
                </a:lnTo>
                <a:lnTo>
                  <a:pt x="4518" y="194"/>
                </a:lnTo>
                <a:lnTo>
                  <a:pt x="4529" y="199"/>
                </a:lnTo>
                <a:lnTo>
                  <a:pt x="4541" y="204"/>
                </a:lnTo>
                <a:lnTo>
                  <a:pt x="4551" y="210"/>
                </a:lnTo>
                <a:lnTo>
                  <a:pt x="4562" y="217"/>
                </a:lnTo>
                <a:lnTo>
                  <a:pt x="4572" y="224"/>
                </a:lnTo>
                <a:lnTo>
                  <a:pt x="4580" y="231"/>
                </a:lnTo>
                <a:lnTo>
                  <a:pt x="4590" y="240"/>
                </a:lnTo>
                <a:lnTo>
                  <a:pt x="4599" y="249"/>
                </a:lnTo>
                <a:lnTo>
                  <a:pt x="4608" y="257"/>
                </a:lnTo>
                <a:lnTo>
                  <a:pt x="4615" y="266"/>
                </a:lnTo>
                <a:lnTo>
                  <a:pt x="4623" y="276"/>
                </a:lnTo>
                <a:lnTo>
                  <a:pt x="4630" y="286"/>
                </a:lnTo>
                <a:lnTo>
                  <a:pt x="4637" y="296"/>
                </a:lnTo>
                <a:lnTo>
                  <a:pt x="4643" y="306"/>
                </a:lnTo>
                <a:lnTo>
                  <a:pt x="4648" y="317"/>
                </a:lnTo>
                <a:lnTo>
                  <a:pt x="4654" y="329"/>
                </a:lnTo>
                <a:lnTo>
                  <a:pt x="4658" y="341"/>
                </a:lnTo>
                <a:lnTo>
                  <a:pt x="4662" y="352"/>
                </a:lnTo>
                <a:lnTo>
                  <a:pt x="4665" y="365"/>
                </a:lnTo>
                <a:lnTo>
                  <a:pt x="4668" y="376"/>
                </a:lnTo>
                <a:lnTo>
                  <a:pt x="4670" y="390"/>
                </a:lnTo>
                <a:lnTo>
                  <a:pt x="4672" y="402"/>
                </a:lnTo>
                <a:lnTo>
                  <a:pt x="4673" y="415"/>
                </a:lnTo>
                <a:lnTo>
                  <a:pt x="4674" y="429"/>
                </a:lnTo>
                <a:close/>
                <a:moveTo>
                  <a:pt x="3738" y="832"/>
                </a:moveTo>
                <a:lnTo>
                  <a:pt x="3887" y="832"/>
                </a:lnTo>
                <a:lnTo>
                  <a:pt x="3887" y="24"/>
                </a:lnTo>
                <a:lnTo>
                  <a:pt x="3738" y="24"/>
                </a:lnTo>
                <a:lnTo>
                  <a:pt x="3738" y="832"/>
                </a:lnTo>
                <a:close/>
                <a:moveTo>
                  <a:pt x="0" y="24"/>
                </a:moveTo>
                <a:lnTo>
                  <a:pt x="0" y="832"/>
                </a:lnTo>
                <a:lnTo>
                  <a:pt x="150" y="832"/>
                </a:lnTo>
                <a:lnTo>
                  <a:pt x="150" y="565"/>
                </a:lnTo>
                <a:lnTo>
                  <a:pt x="442" y="565"/>
                </a:lnTo>
                <a:lnTo>
                  <a:pt x="519" y="416"/>
                </a:lnTo>
                <a:lnTo>
                  <a:pt x="150" y="416"/>
                </a:lnTo>
                <a:lnTo>
                  <a:pt x="150" y="174"/>
                </a:lnTo>
                <a:lnTo>
                  <a:pt x="555" y="174"/>
                </a:lnTo>
                <a:lnTo>
                  <a:pt x="555" y="24"/>
                </a:lnTo>
                <a:lnTo>
                  <a:pt x="0" y="24"/>
                </a:lnTo>
                <a:close/>
                <a:moveTo>
                  <a:pt x="1624" y="24"/>
                </a:moveTo>
                <a:lnTo>
                  <a:pt x="1624" y="617"/>
                </a:lnTo>
                <a:lnTo>
                  <a:pt x="1315" y="24"/>
                </a:lnTo>
                <a:lnTo>
                  <a:pt x="1104" y="24"/>
                </a:lnTo>
                <a:lnTo>
                  <a:pt x="1104" y="832"/>
                </a:lnTo>
                <a:lnTo>
                  <a:pt x="1252" y="832"/>
                </a:lnTo>
                <a:lnTo>
                  <a:pt x="1252" y="239"/>
                </a:lnTo>
                <a:lnTo>
                  <a:pt x="1563" y="832"/>
                </a:lnTo>
                <a:lnTo>
                  <a:pt x="1774" y="832"/>
                </a:lnTo>
                <a:lnTo>
                  <a:pt x="1774" y="24"/>
                </a:lnTo>
                <a:lnTo>
                  <a:pt x="1624" y="24"/>
                </a:lnTo>
                <a:close/>
                <a:moveTo>
                  <a:pt x="723" y="832"/>
                </a:moveTo>
                <a:lnTo>
                  <a:pt x="872" y="832"/>
                </a:lnTo>
                <a:lnTo>
                  <a:pt x="872" y="24"/>
                </a:lnTo>
                <a:lnTo>
                  <a:pt x="723" y="24"/>
                </a:lnTo>
                <a:lnTo>
                  <a:pt x="723" y="832"/>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rtl="0"/>
            <a:endParaRPr lang="en-GB" sz="1350" dirty="0"/>
          </a:p>
        </p:txBody>
      </p:sp>
      <p:cxnSp>
        <p:nvCxnSpPr>
          <p:cNvPr id="8" name="Straight Connector 8"/>
          <p:cNvCxnSpPr>
            <a:cxnSpLocks/>
          </p:cNvCxnSpPr>
          <p:nvPr/>
        </p:nvCxnSpPr>
        <p:spPr>
          <a:xfrm rot="-120000" flipV="1">
            <a:off x="5385572" y="841708"/>
            <a:ext cx="297000" cy="720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Päivämäärän paikkamerkki 10">
            <a:extLst>
              <a:ext uri="{FF2B5EF4-FFF2-40B4-BE49-F238E27FC236}">
                <a16:creationId xmlns:a16="http://schemas.microsoft.com/office/drawing/2014/main" id="{4638068C-7F52-4BCA-85C8-26298F2399E5}"/>
              </a:ext>
            </a:extLst>
          </p:cNvPr>
          <p:cNvSpPr>
            <a:spLocks noGrp="1"/>
          </p:cNvSpPr>
          <p:nvPr>
            <p:ph type="dt" sz="half" idx="11"/>
          </p:nvPr>
        </p:nvSpPr>
        <p:spPr>
          <a:xfrm>
            <a:off x="4413324" y="1097796"/>
            <a:ext cx="880696" cy="209894"/>
          </a:xfrm>
        </p:spPr>
        <p:txBody>
          <a:bodyPr/>
          <a:lstStyle>
            <a:lvl1pPr algn="r" rtl="0">
              <a:defRPr sz="1200">
                <a:solidFill>
                  <a:schemeClr val="bg1"/>
                </a:solidFill>
              </a:defRPr>
            </a:lvl1pPr>
          </a:lstStyle>
          <a:p>
            <a:fld id="{B91A76E2-1A2C-4B8B-8D3F-4F58F70D7D74}" type="datetime1">
              <a:rPr lang="en-GB" smtClean="0"/>
              <a:t>23/09/2024</a:t>
            </a:fld>
            <a:endParaRPr lang="en-GB" dirty="0"/>
          </a:p>
        </p:txBody>
      </p:sp>
      <p:sp>
        <p:nvSpPr>
          <p:cNvPr id="12" name="Alatunnisteen paikkamerkki 11">
            <a:extLst>
              <a:ext uri="{FF2B5EF4-FFF2-40B4-BE49-F238E27FC236}">
                <a16:creationId xmlns:a16="http://schemas.microsoft.com/office/drawing/2014/main" id="{63A34FAD-A34B-4EAF-9194-37DA1D5D6246}"/>
              </a:ext>
            </a:extLst>
          </p:cNvPr>
          <p:cNvSpPr>
            <a:spLocks noGrp="1"/>
          </p:cNvSpPr>
          <p:nvPr>
            <p:ph type="ftr" sz="quarter" idx="12"/>
          </p:nvPr>
        </p:nvSpPr>
        <p:spPr>
          <a:xfrm>
            <a:off x="5757610" y="1092568"/>
            <a:ext cx="2754000" cy="214488"/>
          </a:xfrm>
        </p:spPr>
        <p:txBody>
          <a:bodyPr/>
          <a:lstStyle>
            <a:lvl1pPr rtl="0">
              <a:defRPr sz="1200">
                <a:solidFill>
                  <a:schemeClr val="bg1"/>
                </a:solidFill>
              </a:defRPr>
            </a:lvl1pPr>
          </a:lstStyle>
          <a:p>
            <a:r>
              <a:rPr lang="fi-FI"/>
              <a:t>Timo Kiiveri, Daniel Kuosa, Keijo Välimaa</a:t>
            </a:r>
            <a:endParaRPr lang="en-GB" dirty="0"/>
          </a:p>
        </p:txBody>
      </p:sp>
      <p:sp>
        <p:nvSpPr>
          <p:cNvPr id="13" name="Dian numeron paikkamerkki 12">
            <a:extLst>
              <a:ext uri="{FF2B5EF4-FFF2-40B4-BE49-F238E27FC236}">
                <a16:creationId xmlns:a16="http://schemas.microsoft.com/office/drawing/2014/main" id="{4C93408F-0301-4118-A84E-6C0145340CBA}"/>
              </a:ext>
            </a:extLst>
          </p:cNvPr>
          <p:cNvSpPr>
            <a:spLocks noGrp="1"/>
          </p:cNvSpPr>
          <p:nvPr>
            <p:ph type="sldNum" sz="quarter" idx="13"/>
          </p:nvPr>
        </p:nvSpPr>
        <p:spPr>
          <a:xfrm>
            <a:off x="8513100" y="134005"/>
            <a:ext cx="540000" cy="216000"/>
          </a:xfrm>
        </p:spPr>
        <p:txBody>
          <a:bodyPr/>
          <a:lstStyle>
            <a:lvl1pPr algn="r" rtl="0">
              <a:defRPr>
                <a:noFill/>
              </a:defRPr>
            </a:lvl1pPr>
          </a:lstStyle>
          <a:p>
            <a:fld id="{CA4A938F-DAA3-4204-AFE3-D04484155789}" type="slidenum">
              <a:rPr lang="en-GB" smtClean="0"/>
              <a:pPr/>
              <a:t>‹#›</a:t>
            </a:fld>
            <a:endParaRPr lang="en-GB" dirty="0"/>
          </a:p>
        </p:txBody>
      </p:sp>
      <p:pic>
        <p:nvPicPr>
          <p:cNvPr id="5" name="Kuva 4" descr="Kuva, joka sisältää kohteen rakennus, istuminen, suuri, metalli&#10;&#10;Kuvaus luotu automaattisesti">
            <a:extLst>
              <a:ext uri="{FF2B5EF4-FFF2-40B4-BE49-F238E27FC236}">
                <a16:creationId xmlns:a16="http://schemas.microsoft.com/office/drawing/2014/main" id="{227B0BFC-3DF6-4050-96A6-0D96A8DAB45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ltGray">
          <a:xfrm>
            <a:off x="0" y="0"/>
            <a:ext cx="4114800" cy="6858000"/>
          </a:xfrm>
          <a:prstGeom prst="rect">
            <a:avLst/>
          </a:prstGeom>
        </p:spPr>
      </p:pic>
    </p:spTree>
    <p:extLst>
      <p:ext uri="{BB962C8B-B14F-4D97-AF65-F5344CB8AC3E}">
        <p14:creationId xmlns:p14="http://schemas.microsoft.com/office/powerpoint/2010/main" val="416675263"/>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p:cSld name="Otsikkodia 3">
    <p:bg>
      <p:bgPr>
        <a:solidFill>
          <a:srgbClr val="009A96"/>
        </a:solidFill>
        <a:effectLst/>
      </p:bgPr>
    </p:bg>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611A7322-7C14-3BFD-FF55-A39CCC2B3ADF}"/>
              </a:ext>
            </a:extLst>
          </p:cNvPr>
          <p:cNvGraphicFramePr>
            <a:graphicFrameLocks noChangeAspect="1"/>
          </p:cNvGraphicFramePr>
          <p:nvPr userDrawn="1">
            <p:custDataLst>
              <p:tags r:id="rId1"/>
            </p:custDataLst>
            <p:extLst>
              <p:ext uri="{D42A27DB-BD31-4B8C-83A1-F6EECF244321}">
                <p14:modId xmlns:p14="http://schemas.microsoft.com/office/powerpoint/2010/main" val="2077497791"/>
              </p:ext>
            </p:extLst>
          </p:nvPr>
        </p:nvGraphicFramePr>
        <p:xfrm>
          <a:off x="1191" y="1588"/>
          <a:ext cx="1191" cy="1588"/>
        </p:xfrm>
        <a:graphic>
          <a:graphicData uri="http://schemas.openxmlformats.org/presentationml/2006/ole">
            <mc:AlternateContent xmlns:mc="http://schemas.openxmlformats.org/markup-compatibility/2006">
              <mc:Choice xmlns:v="urn:schemas-microsoft-com:vml" Requires="v">
                <p:oleObj name="think-cell Slide" r:id="rId3" imgW="328" imgH="328" progId="TCLayout.ActiveDocument.1">
                  <p:embed/>
                </p:oleObj>
              </mc:Choice>
              <mc:Fallback>
                <p:oleObj name="think-cell Slide" r:id="rId3" imgW="328" imgH="328" progId="TCLayout.ActiveDocument.1">
                  <p:embed/>
                  <p:pic>
                    <p:nvPicPr>
                      <p:cNvPr id="6" name="Object 5" hidden="1">
                        <a:extLst>
                          <a:ext uri="{FF2B5EF4-FFF2-40B4-BE49-F238E27FC236}">
                            <a16:creationId xmlns:a16="http://schemas.microsoft.com/office/drawing/2014/main" id="{611A7322-7C14-3BFD-FF55-A39CCC2B3ADF}"/>
                          </a:ext>
                        </a:extLst>
                      </p:cNvPr>
                      <p:cNvPicPr/>
                      <p:nvPr/>
                    </p:nvPicPr>
                    <p:blipFill>
                      <a:blip r:embed="rId4"/>
                      <a:stretch>
                        <a:fillRect/>
                      </a:stretch>
                    </p:blipFill>
                    <p:spPr>
                      <a:xfrm>
                        <a:off x="1191" y="1588"/>
                        <a:ext cx="1191" cy="1588"/>
                      </a:xfrm>
                      <a:prstGeom prst="rect">
                        <a:avLst/>
                      </a:prstGeom>
                    </p:spPr>
                  </p:pic>
                </p:oleObj>
              </mc:Fallback>
            </mc:AlternateContent>
          </a:graphicData>
        </a:graphic>
      </p:graphicFrame>
      <p:sp>
        <p:nvSpPr>
          <p:cNvPr id="2" name="Otsikko 1"/>
          <p:cNvSpPr>
            <a:spLocks noGrp="1"/>
          </p:cNvSpPr>
          <p:nvPr>
            <p:ph type="ctrTitle" hasCustomPrompt="1"/>
          </p:nvPr>
        </p:nvSpPr>
        <p:spPr>
          <a:xfrm>
            <a:off x="4660050" y="1854199"/>
            <a:ext cx="3834000" cy="2880000"/>
          </a:xfrm>
        </p:spPr>
        <p:txBody>
          <a:bodyPr vert="horz" anchor="t"/>
          <a:lstStyle>
            <a:lvl1pPr algn="l" rtl="0">
              <a:lnSpc>
                <a:spcPct val="100000"/>
              </a:lnSpc>
              <a:defRPr sz="3600">
                <a:solidFill>
                  <a:schemeClr val="bg1"/>
                </a:solidFill>
              </a:defRPr>
            </a:lvl1pPr>
          </a:lstStyle>
          <a:p>
            <a:r>
              <a:rPr lang="en-GB" dirty="0" err="1"/>
              <a:t>Muokkaa</a:t>
            </a:r>
            <a:r>
              <a:rPr lang="en-GB" dirty="0"/>
              <a:t> </a:t>
            </a:r>
            <a:r>
              <a:rPr lang="en-GB" dirty="0" err="1"/>
              <a:t>ots</a:t>
            </a:r>
            <a:r>
              <a:rPr lang="en-GB" dirty="0"/>
              <a:t>. </a:t>
            </a:r>
            <a:r>
              <a:rPr lang="en-GB" dirty="0" err="1"/>
              <a:t>perustyyl</a:t>
            </a:r>
            <a:r>
              <a:rPr lang="en-GB" dirty="0"/>
              <a:t>. </a:t>
            </a:r>
            <a:r>
              <a:rPr lang="en-GB" dirty="0" err="1"/>
              <a:t>napsautt</a:t>
            </a:r>
            <a:r>
              <a:rPr lang="en-GB" dirty="0"/>
              <a:t>.</a:t>
            </a:r>
            <a:br>
              <a:rPr lang="en-GB" dirty="0"/>
            </a:br>
            <a:br>
              <a:rPr lang="en-GB" dirty="0"/>
            </a:br>
            <a:endParaRPr lang="en-GB" dirty="0"/>
          </a:p>
        </p:txBody>
      </p:sp>
      <p:sp>
        <p:nvSpPr>
          <p:cNvPr id="3" name="Alaotsikko 2"/>
          <p:cNvSpPr>
            <a:spLocks noGrp="1"/>
          </p:cNvSpPr>
          <p:nvPr>
            <p:ph type="subTitle" idx="1"/>
          </p:nvPr>
        </p:nvSpPr>
        <p:spPr>
          <a:xfrm>
            <a:off x="4660200" y="4753478"/>
            <a:ext cx="3834000" cy="648000"/>
          </a:xfrm>
        </p:spPr>
        <p:txBody>
          <a:bodyPr anchor="t"/>
          <a:lstStyle>
            <a:lvl1pPr marL="0" indent="0" algn="l" rtl="0">
              <a:spcBef>
                <a:spcPts val="600"/>
              </a:spcBef>
              <a:buNone/>
              <a:defRPr sz="12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dirty="0"/>
              <a:t>Click to edit Master subtitle style</a:t>
            </a:r>
          </a:p>
        </p:txBody>
      </p:sp>
      <p:sp>
        <p:nvSpPr>
          <p:cNvPr id="7" name="Freeform 6" descr="Fingrid logo"/>
          <p:cNvSpPr>
            <a:spLocks noChangeAspect="1" noEditPoints="1"/>
          </p:cNvSpPr>
          <p:nvPr/>
        </p:nvSpPr>
        <p:spPr bwMode="black">
          <a:xfrm>
            <a:off x="7044431" y="5870368"/>
            <a:ext cx="1730146" cy="409205"/>
          </a:xfrm>
          <a:custGeom>
            <a:avLst/>
            <a:gdLst>
              <a:gd name="T0" fmla="*/ 2515 w 4822"/>
              <a:gd name="T1" fmla="*/ 636 h 856"/>
              <a:gd name="T2" fmla="*/ 2410 w 4822"/>
              <a:gd name="T3" fmla="*/ 696 h 856"/>
              <a:gd name="T4" fmla="*/ 2287 w 4822"/>
              <a:gd name="T5" fmla="*/ 701 h 856"/>
              <a:gd name="T6" fmla="*/ 2182 w 4822"/>
              <a:gd name="T7" fmla="*/ 651 h 856"/>
              <a:gd name="T8" fmla="*/ 2121 w 4822"/>
              <a:gd name="T9" fmla="*/ 584 h 856"/>
              <a:gd name="T10" fmla="*/ 2081 w 4822"/>
              <a:gd name="T11" fmla="*/ 484 h 856"/>
              <a:gd name="T12" fmla="*/ 2081 w 4822"/>
              <a:gd name="T13" fmla="*/ 372 h 856"/>
              <a:gd name="T14" fmla="*/ 2121 w 4822"/>
              <a:gd name="T15" fmla="*/ 272 h 856"/>
              <a:gd name="T16" fmla="*/ 2172 w 4822"/>
              <a:gd name="T17" fmla="*/ 212 h 856"/>
              <a:gd name="T18" fmla="*/ 2260 w 4822"/>
              <a:gd name="T19" fmla="*/ 162 h 856"/>
              <a:gd name="T20" fmla="*/ 2368 w 4822"/>
              <a:gd name="T21" fmla="*/ 151 h 856"/>
              <a:gd name="T22" fmla="*/ 2472 w 4822"/>
              <a:gd name="T23" fmla="*/ 187 h 856"/>
              <a:gd name="T24" fmla="*/ 2642 w 4822"/>
              <a:gd name="T25" fmla="*/ 137 h 856"/>
              <a:gd name="T26" fmla="*/ 2496 w 4822"/>
              <a:gd name="T27" fmla="*/ 32 h 856"/>
              <a:gd name="T28" fmla="*/ 2339 w 4822"/>
              <a:gd name="T29" fmla="*/ 0 h 856"/>
              <a:gd name="T30" fmla="*/ 2197 w 4822"/>
              <a:gd name="T31" fmla="*/ 26 h 856"/>
              <a:gd name="T32" fmla="*/ 2062 w 4822"/>
              <a:gd name="T33" fmla="*/ 111 h 856"/>
              <a:gd name="T34" fmla="*/ 1986 w 4822"/>
              <a:gd name="T35" fmla="*/ 206 h 856"/>
              <a:gd name="T36" fmla="*/ 1931 w 4822"/>
              <a:gd name="T37" fmla="*/ 362 h 856"/>
              <a:gd name="T38" fmla="*/ 1935 w 4822"/>
              <a:gd name="T39" fmla="*/ 515 h 856"/>
              <a:gd name="T40" fmla="*/ 1977 w 4822"/>
              <a:gd name="T41" fmla="*/ 632 h 856"/>
              <a:gd name="T42" fmla="*/ 2062 w 4822"/>
              <a:gd name="T43" fmla="*/ 745 h 856"/>
              <a:gd name="T44" fmla="*/ 2178 w 4822"/>
              <a:gd name="T45" fmla="*/ 822 h 856"/>
              <a:gd name="T46" fmla="*/ 2318 w 4822"/>
              <a:gd name="T47" fmla="*/ 856 h 856"/>
              <a:gd name="T48" fmla="*/ 2461 w 4822"/>
              <a:gd name="T49" fmla="*/ 837 h 856"/>
              <a:gd name="T50" fmla="*/ 2601 w 4822"/>
              <a:gd name="T51" fmla="*/ 759 h 856"/>
              <a:gd name="T52" fmla="*/ 2681 w 4822"/>
              <a:gd name="T53" fmla="*/ 667 h 856"/>
              <a:gd name="T54" fmla="*/ 2743 w 4822"/>
              <a:gd name="T55" fmla="*/ 515 h 856"/>
              <a:gd name="T56" fmla="*/ 3554 w 4822"/>
              <a:gd name="T57" fmla="*/ 281 h 856"/>
              <a:gd name="T58" fmla="*/ 3539 w 4822"/>
              <a:gd name="T59" fmla="*/ 201 h 856"/>
              <a:gd name="T60" fmla="*/ 3484 w 4822"/>
              <a:gd name="T61" fmla="*/ 112 h 856"/>
              <a:gd name="T62" fmla="*/ 3402 w 4822"/>
              <a:gd name="T63" fmla="*/ 51 h 856"/>
              <a:gd name="T64" fmla="*/ 3298 w 4822"/>
              <a:gd name="T65" fmla="*/ 25 h 856"/>
              <a:gd name="T66" fmla="*/ 3538 w 4822"/>
              <a:gd name="T67" fmla="*/ 832 h 856"/>
              <a:gd name="T68" fmla="*/ 3484 w 4822"/>
              <a:gd name="T69" fmla="*/ 477 h 856"/>
              <a:gd name="T70" fmla="*/ 3535 w 4822"/>
              <a:gd name="T71" fmla="*/ 395 h 856"/>
              <a:gd name="T72" fmla="*/ 3403 w 4822"/>
              <a:gd name="T73" fmla="*/ 307 h 856"/>
              <a:gd name="T74" fmla="*/ 3361 w 4822"/>
              <a:gd name="T75" fmla="*/ 389 h 856"/>
              <a:gd name="T76" fmla="*/ 3283 w 4822"/>
              <a:gd name="T77" fmla="*/ 416 h 856"/>
              <a:gd name="T78" fmla="*/ 3341 w 4822"/>
              <a:gd name="T79" fmla="*/ 189 h 856"/>
              <a:gd name="T80" fmla="*/ 3398 w 4822"/>
              <a:gd name="T81" fmla="*/ 259 h 856"/>
              <a:gd name="T82" fmla="*/ 4818 w 4822"/>
              <a:gd name="T83" fmla="*/ 366 h 856"/>
              <a:gd name="T84" fmla="*/ 4764 w 4822"/>
              <a:gd name="T85" fmla="*/ 219 h 856"/>
              <a:gd name="T86" fmla="*/ 4660 w 4822"/>
              <a:gd name="T87" fmla="*/ 105 h 856"/>
              <a:gd name="T88" fmla="*/ 4521 w 4822"/>
              <a:gd name="T89" fmla="*/ 36 h 856"/>
              <a:gd name="T90" fmla="*/ 4420 w 4822"/>
              <a:gd name="T91" fmla="*/ 832 h 856"/>
              <a:gd name="T92" fmla="*/ 4577 w 4822"/>
              <a:gd name="T93" fmla="*/ 800 h 856"/>
              <a:gd name="T94" fmla="*/ 4704 w 4822"/>
              <a:gd name="T95" fmla="*/ 714 h 856"/>
              <a:gd name="T96" fmla="*/ 4791 w 4822"/>
              <a:gd name="T97" fmla="*/ 585 h 856"/>
              <a:gd name="T98" fmla="*/ 4822 w 4822"/>
              <a:gd name="T99" fmla="*/ 429 h 856"/>
              <a:gd name="T100" fmla="*/ 4654 w 4822"/>
              <a:gd name="T101" fmla="*/ 527 h 856"/>
              <a:gd name="T102" fmla="*/ 4599 w 4822"/>
              <a:gd name="T103" fmla="*/ 609 h 856"/>
              <a:gd name="T104" fmla="*/ 4518 w 4822"/>
              <a:gd name="T105" fmla="*/ 662 h 856"/>
              <a:gd name="T106" fmla="*/ 4420 w 4822"/>
              <a:gd name="T107" fmla="*/ 682 h 856"/>
              <a:gd name="T108" fmla="*/ 4494 w 4822"/>
              <a:gd name="T109" fmla="*/ 185 h 856"/>
              <a:gd name="T110" fmla="*/ 4580 w 4822"/>
              <a:gd name="T111" fmla="*/ 231 h 856"/>
              <a:gd name="T112" fmla="*/ 4643 w 4822"/>
              <a:gd name="T113" fmla="*/ 306 h 856"/>
              <a:gd name="T114" fmla="*/ 4672 w 4822"/>
              <a:gd name="T115" fmla="*/ 402 h 856"/>
              <a:gd name="T116" fmla="*/ 0 w 4822"/>
              <a:gd name="T117" fmla="*/ 24 h 856"/>
              <a:gd name="T118" fmla="*/ 555 w 4822"/>
              <a:gd name="T119" fmla="*/ 174 h 856"/>
              <a:gd name="T120" fmla="*/ 1252 w 4822"/>
              <a:gd name="T121" fmla="*/ 832 h 856"/>
              <a:gd name="T122" fmla="*/ 872 w 4822"/>
              <a:gd name="T123" fmla="*/ 24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22" h="856">
                <a:moveTo>
                  <a:pt x="2299" y="416"/>
                </a:moveTo>
                <a:lnTo>
                  <a:pt x="2378" y="565"/>
                </a:lnTo>
                <a:lnTo>
                  <a:pt x="2568" y="565"/>
                </a:lnTo>
                <a:lnTo>
                  <a:pt x="2558" y="581"/>
                </a:lnTo>
                <a:lnTo>
                  <a:pt x="2550" y="596"/>
                </a:lnTo>
                <a:lnTo>
                  <a:pt x="2538" y="610"/>
                </a:lnTo>
                <a:lnTo>
                  <a:pt x="2527" y="624"/>
                </a:lnTo>
                <a:lnTo>
                  <a:pt x="2515" y="636"/>
                </a:lnTo>
                <a:lnTo>
                  <a:pt x="2501" y="647"/>
                </a:lnTo>
                <a:lnTo>
                  <a:pt x="2487" y="657"/>
                </a:lnTo>
                <a:lnTo>
                  <a:pt x="2474" y="667"/>
                </a:lnTo>
                <a:lnTo>
                  <a:pt x="2459" y="676"/>
                </a:lnTo>
                <a:lnTo>
                  <a:pt x="2442" y="685"/>
                </a:lnTo>
                <a:lnTo>
                  <a:pt x="2435" y="687"/>
                </a:lnTo>
                <a:lnTo>
                  <a:pt x="2426" y="691"/>
                </a:lnTo>
                <a:lnTo>
                  <a:pt x="2410" y="696"/>
                </a:lnTo>
                <a:lnTo>
                  <a:pt x="2393" y="701"/>
                </a:lnTo>
                <a:lnTo>
                  <a:pt x="2375" y="704"/>
                </a:lnTo>
                <a:lnTo>
                  <a:pt x="2358" y="706"/>
                </a:lnTo>
                <a:lnTo>
                  <a:pt x="2339" y="707"/>
                </a:lnTo>
                <a:lnTo>
                  <a:pt x="2325" y="706"/>
                </a:lnTo>
                <a:lnTo>
                  <a:pt x="2313" y="705"/>
                </a:lnTo>
                <a:lnTo>
                  <a:pt x="2299" y="704"/>
                </a:lnTo>
                <a:lnTo>
                  <a:pt x="2287" y="701"/>
                </a:lnTo>
                <a:lnTo>
                  <a:pt x="2273" y="699"/>
                </a:lnTo>
                <a:lnTo>
                  <a:pt x="2260" y="695"/>
                </a:lnTo>
                <a:lnTo>
                  <a:pt x="2237" y="685"/>
                </a:lnTo>
                <a:lnTo>
                  <a:pt x="2225" y="680"/>
                </a:lnTo>
                <a:lnTo>
                  <a:pt x="2214" y="674"/>
                </a:lnTo>
                <a:lnTo>
                  <a:pt x="2203" y="666"/>
                </a:lnTo>
                <a:lnTo>
                  <a:pt x="2192" y="659"/>
                </a:lnTo>
                <a:lnTo>
                  <a:pt x="2182" y="651"/>
                </a:lnTo>
                <a:lnTo>
                  <a:pt x="2172" y="644"/>
                </a:lnTo>
                <a:lnTo>
                  <a:pt x="2162" y="635"/>
                </a:lnTo>
                <a:lnTo>
                  <a:pt x="2158" y="630"/>
                </a:lnTo>
                <a:lnTo>
                  <a:pt x="2153" y="625"/>
                </a:lnTo>
                <a:lnTo>
                  <a:pt x="2144" y="615"/>
                </a:lnTo>
                <a:lnTo>
                  <a:pt x="2136" y="605"/>
                </a:lnTo>
                <a:lnTo>
                  <a:pt x="2128" y="595"/>
                </a:lnTo>
                <a:lnTo>
                  <a:pt x="2121" y="584"/>
                </a:lnTo>
                <a:lnTo>
                  <a:pt x="2114" y="572"/>
                </a:lnTo>
                <a:lnTo>
                  <a:pt x="2108" y="561"/>
                </a:lnTo>
                <a:lnTo>
                  <a:pt x="2102" y="549"/>
                </a:lnTo>
                <a:lnTo>
                  <a:pt x="2097" y="536"/>
                </a:lnTo>
                <a:lnTo>
                  <a:pt x="2092" y="524"/>
                </a:lnTo>
                <a:lnTo>
                  <a:pt x="2088" y="511"/>
                </a:lnTo>
                <a:lnTo>
                  <a:pt x="2084" y="497"/>
                </a:lnTo>
                <a:lnTo>
                  <a:pt x="2081" y="484"/>
                </a:lnTo>
                <a:lnTo>
                  <a:pt x="2079" y="470"/>
                </a:lnTo>
                <a:lnTo>
                  <a:pt x="2077" y="456"/>
                </a:lnTo>
                <a:lnTo>
                  <a:pt x="2076" y="442"/>
                </a:lnTo>
                <a:lnTo>
                  <a:pt x="2076" y="429"/>
                </a:lnTo>
                <a:lnTo>
                  <a:pt x="2076" y="414"/>
                </a:lnTo>
                <a:lnTo>
                  <a:pt x="2077" y="400"/>
                </a:lnTo>
                <a:lnTo>
                  <a:pt x="2079" y="386"/>
                </a:lnTo>
                <a:lnTo>
                  <a:pt x="2081" y="372"/>
                </a:lnTo>
                <a:lnTo>
                  <a:pt x="2084" y="359"/>
                </a:lnTo>
                <a:lnTo>
                  <a:pt x="2088" y="345"/>
                </a:lnTo>
                <a:lnTo>
                  <a:pt x="2092" y="332"/>
                </a:lnTo>
                <a:lnTo>
                  <a:pt x="2097" y="320"/>
                </a:lnTo>
                <a:lnTo>
                  <a:pt x="2102" y="307"/>
                </a:lnTo>
                <a:lnTo>
                  <a:pt x="2108" y="295"/>
                </a:lnTo>
                <a:lnTo>
                  <a:pt x="2114" y="284"/>
                </a:lnTo>
                <a:lnTo>
                  <a:pt x="2121" y="272"/>
                </a:lnTo>
                <a:lnTo>
                  <a:pt x="2124" y="266"/>
                </a:lnTo>
                <a:lnTo>
                  <a:pt x="2128" y="261"/>
                </a:lnTo>
                <a:lnTo>
                  <a:pt x="2136" y="251"/>
                </a:lnTo>
                <a:lnTo>
                  <a:pt x="2141" y="246"/>
                </a:lnTo>
                <a:lnTo>
                  <a:pt x="2144" y="241"/>
                </a:lnTo>
                <a:lnTo>
                  <a:pt x="2153" y="231"/>
                </a:lnTo>
                <a:lnTo>
                  <a:pt x="2162" y="221"/>
                </a:lnTo>
                <a:lnTo>
                  <a:pt x="2172" y="212"/>
                </a:lnTo>
                <a:lnTo>
                  <a:pt x="2182" y="205"/>
                </a:lnTo>
                <a:lnTo>
                  <a:pt x="2192" y="197"/>
                </a:lnTo>
                <a:lnTo>
                  <a:pt x="2203" y="190"/>
                </a:lnTo>
                <a:lnTo>
                  <a:pt x="2214" y="182"/>
                </a:lnTo>
                <a:lnTo>
                  <a:pt x="2225" y="176"/>
                </a:lnTo>
                <a:lnTo>
                  <a:pt x="2237" y="171"/>
                </a:lnTo>
                <a:lnTo>
                  <a:pt x="2249" y="166"/>
                </a:lnTo>
                <a:lnTo>
                  <a:pt x="2260" y="162"/>
                </a:lnTo>
                <a:lnTo>
                  <a:pt x="2273" y="159"/>
                </a:lnTo>
                <a:lnTo>
                  <a:pt x="2287" y="155"/>
                </a:lnTo>
                <a:lnTo>
                  <a:pt x="2299" y="152"/>
                </a:lnTo>
                <a:lnTo>
                  <a:pt x="2313" y="151"/>
                </a:lnTo>
                <a:lnTo>
                  <a:pt x="2325" y="150"/>
                </a:lnTo>
                <a:lnTo>
                  <a:pt x="2339" y="150"/>
                </a:lnTo>
                <a:lnTo>
                  <a:pt x="2354" y="150"/>
                </a:lnTo>
                <a:lnTo>
                  <a:pt x="2368" y="151"/>
                </a:lnTo>
                <a:lnTo>
                  <a:pt x="2381" y="152"/>
                </a:lnTo>
                <a:lnTo>
                  <a:pt x="2395" y="156"/>
                </a:lnTo>
                <a:lnTo>
                  <a:pt x="2409" y="160"/>
                </a:lnTo>
                <a:lnTo>
                  <a:pt x="2422" y="164"/>
                </a:lnTo>
                <a:lnTo>
                  <a:pt x="2435" y="169"/>
                </a:lnTo>
                <a:lnTo>
                  <a:pt x="2447" y="174"/>
                </a:lnTo>
                <a:lnTo>
                  <a:pt x="2460" y="181"/>
                </a:lnTo>
                <a:lnTo>
                  <a:pt x="2472" y="187"/>
                </a:lnTo>
                <a:lnTo>
                  <a:pt x="2484" y="195"/>
                </a:lnTo>
                <a:lnTo>
                  <a:pt x="2495" y="204"/>
                </a:lnTo>
                <a:lnTo>
                  <a:pt x="2505" y="212"/>
                </a:lnTo>
                <a:lnTo>
                  <a:pt x="2516" y="221"/>
                </a:lnTo>
                <a:lnTo>
                  <a:pt x="2525" y="231"/>
                </a:lnTo>
                <a:lnTo>
                  <a:pt x="2535" y="241"/>
                </a:lnTo>
                <a:lnTo>
                  <a:pt x="2656" y="154"/>
                </a:lnTo>
                <a:lnTo>
                  <a:pt x="2642" y="137"/>
                </a:lnTo>
                <a:lnTo>
                  <a:pt x="2626" y="121"/>
                </a:lnTo>
                <a:lnTo>
                  <a:pt x="2610" y="105"/>
                </a:lnTo>
                <a:lnTo>
                  <a:pt x="2592" y="90"/>
                </a:lnTo>
                <a:lnTo>
                  <a:pt x="2575" y="76"/>
                </a:lnTo>
                <a:lnTo>
                  <a:pt x="2556" y="64"/>
                </a:lnTo>
                <a:lnTo>
                  <a:pt x="2537" y="52"/>
                </a:lnTo>
                <a:lnTo>
                  <a:pt x="2517" y="41"/>
                </a:lnTo>
                <a:lnTo>
                  <a:pt x="2496" y="32"/>
                </a:lnTo>
                <a:lnTo>
                  <a:pt x="2486" y="27"/>
                </a:lnTo>
                <a:lnTo>
                  <a:pt x="2475" y="24"/>
                </a:lnTo>
                <a:lnTo>
                  <a:pt x="2454" y="16"/>
                </a:lnTo>
                <a:lnTo>
                  <a:pt x="2431" y="11"/>
                </a:lnTo>
                <a:lnTo>
                  <a:pt x="2409" y="6"/>
                </a:lnTo>
                <a:lnTo>
                  <a:pt x="2386" y="2"/>
                </a:lnTo>
                <a:lnTo>
                  <a:pt x="2363" y="0"/>
                </a:lnTo>
                <a:lnTo>
                  <a:pt x="2339" y="0"/>
                </a:lnTo>
                <a:lnTo>
                  <a:pt x="2318" y="0"/>
                </a:lnTo>
                <a:lnTo>
                  <a:pt x="2296" y="2"/>
                </a:lnTo>
                <a:lnTo>
                  <a:pt x="2277" y="5"/>
                </a:lnTo>
                <a:lnTo>
                  <a:pt x="2267" y="6"/>
                </a:lnTo>
                <a:lnTo>
                  <a:pt x="2257" y="9"/>
                </a:lnTo>
                <a:lnTo>
                  <a:pt x="2237" y="14"/>
                </a:lnTo>
                <a:lnTo>
                  <a:pt x="2217" y="19"/>
                </a:lnTo>
                <a:lnTo>
                  <a:pt x="2197" y="26"/>
                </a:lnTo>
                <a:lnTo>
                  <a:pt x="2178" y="34"/>
                </a:lnTo>
                <a:lnTo>
                  <a:pt x="2161" y="42"/>
                </a:lnTo>
                <a:lnTo>
                  <a:pt x="2143" y="51"/>
                </a:lnTo>
                <a:lnTo>
                  <a:pt x="2126" y="62"/>
                </a:lnTo>
                <a:lnTo>
                  <a:pt x="2108" y="72"/>
                </a:lnTo>
                <a:lnTo>
                  <a:pt x="2092" y="85"/>
                </a:lnTo>
                <a:lnTo>
                  <a:pt x="2077" y="97"/>
                </a:lnTo>
                <a:lnTo>
                  <a:pt x="2062" y="111"/>
                </a:lnTo>
                <a:lnTo>
                  <a:pt x="2047" y="125"/>
                </a:lnTo>
                <a:lnTo>
                  <a:pt x="2041" y="132"/>
                </a:lnTo>
                <a:lnTo>
                  <a:pt x="2033" y="140"/>
                </a:lnTo>
                <a:lnTo>
                  <a:pt x="2021" y="156"/>
                </a:lnTo>
                <a:lnTo>
                  <a:pt x="2015" y="164"/>
                </a:lnTo>
                <a:lnTo>
                  <a:pt x="2008" y="172"/>
                </a:lnTo>
                <a:lnTo>
                  <a:pt x="1997" y="189"/>
                </a:lnTo>
                <a:lnTo>
                  <a:pt x="1986" y="206"/>
                </a:lnTo>
                <a:lnTo>
                  <a:pt x="1977" y="224"/>
                </a:lnTo>
                <a:lnTo>
                  <a:pt x="1967" y="242"/>
                </a:lnTo>
                <a:lnTo>
                  <a:pt x="1960" y="261"/>
                </a:lnTo>
                <a:lnTo>
                  <a:pt x="1952" y="281"/>
                </a:lnTo>
                <a:lnTo>
                  <a:pt x="1945" y="301"/>
                </a:lnTo>
                <a:lnTo>
                  <a:pt x="1940" y="321"/>
                </a:lnTo>
                <a:lnTo>
                  <a:pt x="1935" y="341"/>
                </a:lnTo>
                <a:lnTo>
                  <a:pt x="1931" y="362"/>
                </a:lnTo>
                <a:lnTo>
                  <a:pt x="1928" y="385"/>
                </a:lnTo>
                <a:lnTo>
                  <a:pt x="1927" y="406"/>
                </a:lnTo>
                <a:lnTo>
                  <a:pt x="1927" y="429"/>
                </a:lnTo>
                <a:lnTo>
                  <a:pt x="1927" y="450"/>
                </a:lnTo>
                <a:lnTo>
                  <a:pt x="1928" y="472"/>
                </a:lnTo>
                <a:lnTo>
                  <a:pt x="1931" y="494"/>
                </a:lnTo>
                <a:lnTo>
                  <a:pt x="1933" y="504"/>
                </a:lnTo>
                <a:lnTo>
                  <a:pt x="1935" y="515"/>
                </a:lnTo>
                <a:lnTo>
                  <a:pt x="1940" y="535"/>
                </a:lnTo>
                <a:lnTo>
                  <a:pt x="1942" y="545"/>
                </a:lnTo>
                <a:lnTo>
                  <a:pt x="1945" y="555"/>
                </a:lnTo>
                <a:lnTo>
                  <a:pt x="1952" y="575"/>
                </a:lnTo>
                <a:lnTo>
                  <a:pt x="1956" y="585"/>
                </a:lnTo>
                <a:lnTo>
                  <a:pt x="1960" y="595"/>
                </a:lnTo>
                <a:lnTo>
                  <a:pt x="1967" y="614"/>
                </a:lnTo>
                <a:lnTo>
                  <a:pt x="1977" y="632"/>
                </a:lnTo>
                <a:lnTo>
                  <a:pt x="1986" y="650"/>
                </a:lnTo>
                <a:lnTo>
                  <a:pt x="1997" y="667"/>
                </a:lnTo>
                <a:lnTo>
                  <a:pt x="2008" y="685"/>
                </a:lnTo>
                <a:lnTo>
                  <a:pt x="2021" y="700"/>
                </a:lnTo>
                <a:lnTo>
                  <a:pt x="2033" y="716"/>
                </a:lnTo>
                <a:lnTo>
                  <a:pt x="2047" y="731"/>
                </a:lnTo>
                <a:lnTo>
                  <a:pt x="2054" y="739"/>
                </a:lnTo>
                <a:lnTo>
                  <a:pt x="2062" y="745"/>
                </a:lnTo>
                <a:lnTo>
                  <a:pt x="2077" y="759"/>
                </a:lnTo>
                <a:lnTo>
                  <a:pt x="2092" y="771"/>
                </a:lnTo>
                <a:lnTo>
                  <a:pt x="2108" y="784"/>
                </a:lnTo>
                <a:lnTo>
                  <a:pt x="2126" y="795"/>
                </a:lnTo>
                <a:lnTo>
                  <a:pt x="2143" y="805"/>
                </a:lnTo>
                <a:lnTo>
                  <a:pt x="2161" y="814"/>
                </a:lnTo>
                <a:lnTo>
                  <a:pt x="2169" y="819"/>
                </a:lnTo>
                <a:lnTo>
                  <a:pt x="2178" y="822"/>
                </a:lnTo>
                <a:lnTo>
                  <a:pt x="2197" y="830"/>
                </a:lnTo>
                <a:lnTo>
                  <a:pt x="2217" y="837"/>
                </a:lnTo>
                <a:lnTo>
                  <a:pt x="2237" y="842"/>
                </a:lnTo>
                <a:lnTo>
                  <a:pt x="2245" y="845"/>
                </a:lnTo>
                <a:lnTo>
                  <a:pt x="2257" y="847"/>
                </a:lnTo>
                <a:lnTo>
                  <a:pt x="2277" y="851"/>
                </a:lnTo>
                <a:lnTo>
                  <a:pt x="2296" y="854"/>
                </a:lnTo>
                <a:lnTo>
                  <a:pt x="2318" y="856"/>
                </a:lnTo>
                <a:lnTo>
                  <a:pt x="2339" y="856"/>
                </a:lnTo>
                <a:lnTo>
                  <a:pt x="2360" y="856"/>
                </a:lnTo>
                <a:lnTo>
                  <a:pt x="2381" y="854"/>
                </a:lnTo>
                <a:lnTo>
                  <a:pt x="2401" y="851"/>
                </a:lnTo>
                <a:lnTo>
                  <a:pt x="2412" y="850"/>
                </a:lnTo>
                <a:lnTo>
                  <a:pt x="2422" y="847"/>
                </a:lnTo>
                <a:lnTo>
                  <a:pt x="2442" y="842"/>
                </a:lnTo>
                <a:lnTo>
                  <a:pt x="2461" y="837"/>
                </a:lnTo>
                <a:lnTo>
                  <a:pt x="2481" y="830"/>
                </a:lnTo>
                <a:lnTo>
                  <a:pt x="2500" y="822"/>
                </a:lnTo>
                <a:lnTo>
                  <a:pt x="2517" y="814"/>
                </a:lnTo>
                <a:lnTo>
                  <a:pt x="2536" y="805"/>
                </a:lnTo>
                <a:lnTo>
                  <a:pt x="2552" y="795"/>
                </a:lnTo>
                <a:lnTo>
                  <a:pt x="2570" y="784"/>
                </a:lnTo>
                <a:lnTo>
                  <a:pt x="2586" y="771"/>
                </a:lnTo>
                <a:lnTo>
                  <a:pt x="2601" y="759"/>
                </a:lnTo>
                <a:lnTo>
                  <a:pt x="2616" y="745"/>
                </a:lnTo>
                <a:lnTo>
                  <a:pt x="2631" y="731"/>
                </a:lnTo>
                <a:lnTo>
                  <a:pt x="2637" y="724"/>
                </a:lnTo>
                <a:lnTo>
                  <a:pt x="2645" y="716"/>
                </a:lnTo>
                <a:lnTo>
                  <a:pt x="2657" y="700"/>
                </a:lnTo>
                <a:lnTo>
                  <a:pt x="2663" y="692"/>
                </a:lnTo>
                <a:lnTo>
                  <a:pt x="2669" y="685"/>
                </a:lnTo>
                <a:lnTo>
                  <a:pt x="2681" y="667"/>
                </a:lnTo>
                <a:lnTo>
                  <a:pt x="2692" y="650"/>
                </a:lnTo>
                <a:lnTo>
                  <a:pt x="2702" y="632"/>
                </a:lnTo>
                <a:lnTo>
                  <a:pt x="2711" y="614"/>
                </a:lnTo>
                <a:lnTo>
                  <a:pt x="2719" y="595"/>
                </a:lnTo>
                <a:lnTo>
                  <a:pt x="2727" y="575"/>
                </a:lnTo>
                <a:lnTo>
                  <a:pt x="2733" y="555"/>
                </a:lnTo>
                <a:lnTo>
                  <a:pt x="2738" y="535"/>
                </a:lnTo>
                <a:lnTo>
                  <a:pt x="2743" y="515"/>
                </a:lnTo>
                <a:lnTo>
                  <a:pt x="2747" y="494"/>
                </a:lnTo>
                <a:lnTo>
                  <a:pt x="2749" y="472"/>
                </a:lnTo>
                <a:lnTo>
                  <a:pt x="2751" y="450"/>
                </a:lnTo>
                <a:lnTo>
                  <a:pt x="2752" y="429"/>
                </a:lnTo>
                <a:lnTo>
                  <a:pt x="2751" y="416"/>
                </a:lnTo>
                <a:lnTo>
                  <a:pt x="2299" y="416"/>
                </a:lnTo>
                <a:close/>
                <a:moveTo>
                  <a:pt x="3555" y="295"/>
                </a:moveTo>
                <a:lnTo>
                  <a:pt x="3554" y="281"/>
                </a:lnTo>
                <a:lnTo>
                  <a:pt x="3554" y="267"/>
                </a:lnTo>
                <a:lnTo>
                  <a:pt x="3553" y="260"/>
                </a:lnTo>
                <a:lnTo>
                  <a:pt x="3551" y="254"/>
                </a:lnTo>
                <a:lnTo>
                  <a:pt x="3549" y="240"/>
                </a:lnTo>
                <a:lnTo>
                  <a:pt x="3546" y="227"/>
                </a:lnTo>
                <a:lnTo>
                  <a:pt x="3544" y="220"/>
                </a:lnTo>
                <a:lnTo>
                  <a:pt x="3543" y="214"/>
                </a:lnTo>
                <a:lnTo>
                  <a:pt x="3539" y="201"/>
                </a:lnTo>
                <a:lnTo>
                  <a:pt x="3534" y="189"/>
                </a:lnTo>
                <a:lnTo>
                  <a:pt x="3528" y="177"/>
                </a:lnTo>
                <a:lnTo>
                  <a:pt x="3523" y="166"/>
                </a:lnTo>
                <a:lnTo>
                  <a:pt x="3515" y="155"/>
                </a:lnTo>
                <a:lnTo>
                  <a:pt x="3509" y="144"/>
                </a:lnTo>
                <a:lnTo>
                  <a:pt x="3501" y="132"/>
                </a:lnTo>
                <a:lnTo>
                  <a:pt x="3493" y="122"/>
                </a:lnTo>
                <a:lnTo>
                  <a:pt x="3484" y="112"/>
                </a:lnTo>
                <a:lnTo>
                  <a:pt x="3475" y="104"/>
                </a:lnTo>
                <a:lnTo>
                  <a:pt x="3467" y="95"/>
                </a:lnTo>
                <a:lnTo>
                  <a:pt x="3457" y="86"/>
                </a:lnTo>
                <a:lnTo>
                  <a:pt x="3447" y="77"/>
                </a:lnTo>
                <a:lnTo>
                  <a:pt x="3435" y="70"/>
                </a:lnTo>
                <a:lnTo>
                  <a:pt x="3424" y="64"/>
                </a:lnTo>
                <a:lnTo>
                  <a:pt x="3413" y="56"/>
                </a:lnTo>
                <a:lnTo>
                  <a:pt x="3402" y="51"/>
                </a:lnTo>
                <a:lnTo>
                  <a:pt x="3389" y="45"/>
                </a:lnTo>
                <a:lnTo>
                  <a:pt x="3378" y="40"/>
                </a:lnTo>
                <a:lnTo>
                  <a:pt x="3366" y="36"/>
                </a:lnTo>
                <a:lnTo>
                  <a:pt x="3352" y="32"/>
                </a:lnTo>
                <a:lnTo>
                  <a:pt x="3339" y="30"/>
                </a:lnTo>
                <a:lnTo>
                  <a:pt x="3326" y="27"/>
                </a:lnTo>
                <a:lnTo>
                  <a:pt x="3312" y="25"/>
                </a:lnTo>
                <a:lnTo>
                  <a:pt x="3298" y="25"/>
                </a:lnTo>
                <a:lnTo>
                  <a:pt x="3284" y="24"/>
                </a:lnTo>
                <a:lnTo>
                  <a:pt x="2901" y="24"/>
                </a:lnTo>
                <a:lnTo>
                  <a:pt x="2901" y="832"/>
                </a:lnTo>
                <a:lnTo>
                  <a:pt x="3051" y="832"/>
                </a:lnTo>
                <a:lnTo>
                  <a:pt x="3051" y="565"/>
                </a:lnTo>
                <a:lnTo>
                  <a:pt x="3237" y="565"/>
                </a:lnTo>
                <a:lnTo>
                  <a:pt x="3377" y="832"/>
                </a:lnTo>
                <a:lnTo>
                  <a:pt x="3538" y="832"/>
                </a:lnTo>
                <a:lnTo>
                  <a:pt x="3388" y="545"/>
                </a:lnTo>
                <a:lnTo>
                  <a:pt x="3405" y="536"/>
                </a:lnTo>
                <a:lnTo>
                  <a:pt x="3423" y="527"/>
                </a:lnTo>
                <a:lnTo>
                  <a:pt x="3439" y="516"/>
                </a:lnTo>
                <a:lnTo>
                  <a:pt x="3455" y="505"/>
                </a:lnTo>
                <a:lnTo>
                  <a:pt x="3469" y="491"/>
                </a:lnTo>
                <a:lnTo>
                  <a:pt x="3477" y="485"/>
                </a:lnTo>
                <a:lnTo>
                  <a:pt x="3484" y="477"/>
                </a:lnTo>
                <a:lnTo>
                  <a:pt x="3490" y="470"/>
                </a:lnTo>
                <a:lnTo>
                  <a:pt x="3496" y="462"/>
                </a:lnTo>
                <a:lnTo>
                  <a:pt x="3503" y="455"/>
                </a:lnTo>
                <a:lnTo>
                  <a:pt x="3508" y="447"/>
                </a:lnTo>
                <a:lnTo>
                  <a:pt x="3518" y="430"/>
                </a:lnTo>
                <a:lnTo>
                  <a:pt x="3523" y="421"/>
                </a:lnTo>
                <a:lnTo>
                  <a:pt x="3528" y="412"/>
                </a:lnTo>
                <a:lnTo>
                  <a:pt x="3535" y="395"/>
                </a:lnTo>
                <a:lnTo>
                  <a:pt x="3543" y="376"/>
                </a:lnTo>
                <a:lnTo>
                  <a:pt x="3548" y="356"/>
                </a:lnTo>
                <a:lnTo>
                  <a:pt x="3550" y="346"/>
                </a:lnTo>
                <a:lnTo>
                  <a:pt x="3551" y="336"/>
                </a:lnTo>
                <a:lnTo>
                  <a:pt x="3554" y="316"/>
                </a:lnTo>
                <a:lnTo>
                  <a:pt x="3555" y="295"/>
                </a:lnTo>
                <a:close/>
                <a:moveTo>
                  <a:pt x="3404" y="295"/>
                </a:moveTo>
                <a:lnTo>
                  <a:pt x="3403" y="307"/>
                </a:lnTo>
                <a:lnTo>
                  <a:pt x="3402" y="319"/>
                </a:lnTo>
                <a:lnTo>
                  <a:pt x="3398" y="331"/>
                </a:lnTo>
                <a:lnTo>
                  <a:pt x="3394" y="342"/>
                </a:lnTo>
                <a:lnTo>
                  <a:pt x="3389" y="352"/>
                </a:lnTo>
                <a:lnTo>
                  <a:pt x="3383" y="362"/>
                </a:lnTo>
                <a:lnTo>
                  <a:pt x="3377" y="372"/>
                </a:lnTo>
                <a:lnTo>
                  <a:pt x="3368" y="380"/>
                </a:lnTo>
                <a:lnTo>
                  <a:pt x="3361" y="389"/>
                </a:lnTo>
                <a:lnTo>
                  <a:pt x="3351" y="395"/>
                </a:lnTo>
                <a:lnTo>
                  <a:pt x="3341" y="401"/>
                </a:lnTo>
                <a:lnTo>
                  <a:pt x="3331" y="406"/>
                </a:lnTo>
                <a:lnTo>
                  <a:pt x="3319" y="410"/>
                </a:lnTo>
                <a:lnTo>
                  <a:pt x="3307" y="414"/>
                </a:lnTo>
                <a:lnTo>
                  <a:pt x="3302" y="415"/>
                </a:lnTo>
                <a:lnTo>
                  <a:pt x="3296" y="415"/>
                </a:lnTo>
                <a:lnTo>
                  <a:pt x="3283" y="416"/>
                </a:lnTo>
                <a:lnTo>
                  <a:pt x="3051" y="416"/>
                </a:lnTo>
                <a:lnTo>
                  <a:pt x="3051" y="174"/>
                </a:lnTo>
                <a:lnTo>
                  <a:pt x="3283" y="174"/>
                </a:lnTo>
                <a:lnTo>
                  <a:pt x="3296" y="174"/>
                </a:lnTo>
                <a:lnTo>
                  <a:pt x="3307" y="176"/>
                </a:lnTo>
                <a:lnTo>
                  <a:pt x="3319" y="179"/>
                </a:lnTo>
                <a:lnTo>
                  <a:pt x="3331" y="184"/>
                </a:lnTo>
                <a:lnTo>
                  <a:pt x="3341" y="189"/>
                </a:lnTo>
                <a:lnTo>
                  <a:pt x="3351" y="194"/>
                </a:lnTo>
                <a:lnTo>
                  <a:pt x="3361" y="201"/>
                </a:lnTo>
                <a:lnTo>
                  <a:pt x="3368" y="209"/>
                </a:lnTo>
                <a:lnTo>
                  <a:pt x="3377" y="217"/>
                </a:lnTo>
                <a:lnTo>
                  <a:pt x="3383" y="227"/>
                </a:lnTo>
                <a:lnTo>
                  <a:pt x="3389" y="237"/>
                </a:lnTo>
                <a:lnTo>
                  <a:pt x="3394" y="247"/>
                </a:lnTo>
                <a:lnTo>
                  <a:pt x="3398" y="259"/>
                </a:lnTo>
                <a:lnTo>
                  <a:pt x="3402" y="270"/>
                </a:lnTo>
                <a:lnTo>
                  <a:pt x="3403" y="276"/>
                </a:lnTo>
                <a:lnTo>
                  <a:pt x="3403" y="282"/>
                </a:lnTo>
                <a:lnTo>
                  <a:pt x="3404" y="295"/>
                </a:lnTo>
                <a:close/>
                <a:moveTo>
                  <a:pt x="4822" y="429"/>
                </a:moveTo>
                <a:lnTo>
                  <a:pt x="4822" y="407"/>
                </a:lnTo>
                <a:lnTo>
                  <a:pt x="4820" y="386"/>
                </a:lnTo>
                <a:lnTo>
                  <a:pt x="4818" y="366"/>
                </a:lnTo>
                <a:lnTo>
                  <a:pt x="4815" y="346"/>
                </a:lnTo>
                <a:lnTo>
                  <a:pt x="4810" y="327"/>
                </a:lnTo>
                <a:lnTo>
                  <a:pt x="4805" y="307"/>
                </a:lnTo>
                <a:lnTo>
                  <a:pt x="4799" y="289"/>
                </a:lnTo>
                <a:lnTo>
                  <a:pt x="4791" y="271"/>
                </a:lnTo>
                <a:lnTo>
                  <a:pt x="4783" y="252"/>
                </a:lnTo>
                <a:lnTo>
                  <a:pt x="4774" y="235"/>
                </a:lnTo>
                <a:lnTo>
                  <a:pt x="4764" y="219"/>
                </a:lnTo>
                <a:lnTo>
                  <a:pt x="4754" y="202"/>
                </a:lnTo>
                <a:lnTo>
                  <a:pt x="4743" y="186"/>
                </a:lnTo>
                <a:lnTo>
                  <a:pt x="4730" y="171"/>
                </a:lnTo>
                <a:lnTo>
                  <a:pt x="4718" y="156"/>
                </a:lnTo>
                <a:lnTo>
                  <a:pt x="4704" y="142"/>
                </a:lnTo>
                <a:lnTo>
                  <a:pt x="4690" y="129"/>
                </a:lnTo>
                <a:lnTo>
                  <a:pt x="4675" y="116"/>
                </a:lnTo>
                <a:lnTo>
                  <a:pt x="4660" y="105"/>
                </a:lnTo>
                <a:lnTo>
                  <a:pt x="4645" y="94"/>
                </a:lnTo>
                <a:lnTo>
                  <a:pt x="4629" y="82"/>
                </a:lnTo>
                <a:lnTo>
                  <a:pt x="4612" y="72"/>
                </a:lnTo>
                <a:lnTo>
                  <a:pt x="4594" y="64"/>
                </a:lnTo>
                <a:lnTo>
                  <a:pt x="4577" y="56"/>
                </a:lnTo>
                <a:lnTo>
                  <a:pt x="4558" y="49"/>
                </a:lnTo>
                <a:lnTo>
                  <a:pt x="4539" y="42"/>
                </a:lnTo>
                <a:lnTo>
                  <a:pt x="4521" y="36"/>
                </a:lnTo>
                <a:lnTo>
                  <a:pt x="4501" y="32"/>
                </a:lnTo>
                <a:lnTo>
                  <a:pt x="4481" y="29"/>
                </a:lnTo>
                <a:lnTo>
                  <a:pt x="4461" y="26"/>
                </a:lnTo>
                <a:lnTo>
                  <a:pt x="4441" y="25"/>
                </a:lnTo>
                <a:lnTo>
                  <a:pt x="4420" y="24"/>
                </a:lnTo>
                <a:lnTo>
                  <a:pt x="4119" y="24"/>
                </a:lnTo>
                <a:lnTo>
                  <a:pt x="4119" y="832"/>
                </a:lnTo>
                <a:lnTo>
                  <a:pt x="4420" y="832"/>
                </a:lnTo>
                <a:lnTo>
                  <a:pt x="4441" y="831"/>
                </a:lnTo>
                <a:lnTo>
                  <a:pt x="4461" y="830"/>
                </a:lnTo>
                <a:lnTo>
                  <a:pt x="4481" y="827"/>
                </a:lnTo>
                <a:lnTo>
                  <a:pt x="4501" y="824"/>
                </a:lnTo>
                <a:lnTo>
                  <a:pt x="4521" y="820"/>
                </a:lnTo>
                <a:lnTo>
                  <a:pt x="4539" y="814"/>
                </a:lnTo>
                <a:lnTo>
                  <a:pt x="4558" y="807"/>
                </a:lnTo>
                <a:lnTo>
                  <a:pt x="4577" y="800"/>
                </a:lnTo>
                <a:lnTo>
                  <a:pt x="4594" y="792"/>
                </a:lnTo>
                <a:lnTo>
                  <a:pt x="4612" y="784"/>
                </a:lnTo>
                <a:lnTo>
                  <a:pt x="4629" y="774"/>
                </a:lnTo>
                <a:lnTo>
                  <a:pt x="4645" y="764"/>
                </a:lnTo>
                <a:lnTo>
                  <a:pt x="4660" y="752"/>
                </a:lnTo>
                <a:lnTo>
                  <a:pt x="4675" y="740"/>
                </a:lnTo>
                <a:lnTo>
                  <a:pt x="4690" y="727"/>
                </a:lnTo>
                <a:lnTo>
                  <a:pt x="4704" y="714"/>
                </a:lnTo>
                <a:lnTo>
                  <a:pt x="4718" y="700"/>
                </a:lnTo>
                <a:lnTo>
                  <a:pt x="4730" y="685"/>
                </a:lnTo>
                <a:lnTo>
                  <a:pt x="4743" y="670"/>
                </a:lnTo>
                <a:lnTo>
                  <a:pt x="4754" y="654"/>
                </a:lnTo>
                <a:lnTo>
                  <a:pt x="4764" y="637"/>
                </a:lnTo>
                <a:lnTo>
                  <a:pt x="4774" y="621"/>
                </a:lnTo>
                <a:lnTo>
                  <a:pt x="4783" y="604"/>
                </a:lnTo>
                <a:lnTo>
                  <a:pt x="4791" y="585"/>
                </a:lnTo>
                <a:lnTo>
                  <a:pt x="4799" y="567"/>
                </a:lnTo>
                <a:lnTo>
                  <a:pt x="4805" y="549"/>
                </a:lnTo>
                <a:lnTo>
                  <a:pt x="4810" y="529"/>
                </a:lnTo>
                <a:lnTo>
                  <a:pt x="4815" y="510"/>
                </a:lnTo>
                <a:lnTo>
                  <a:pt x="4818" y="490"/>
                </a:lnTo>
                <a:lnTo>
                  <a:pt x="4820" y="470"/>
                </a:lnTo>
                <a:lnTo>
                  <a:pt x="4822" y="449"/>
                </a:lnTo>
                <a:lnTo>
                  <a:pt x="4822" y="429"/>
                </a:lnTo>
                <a:close/>
                <a:moveTo>
                  <a:pt x="4674" y="429"/>
                </a:moveTo>
                <a:lnTo>
                  <a:pt x="4673" y="441"/>
                </a:lnTo>
                <a:lnTo>
                  <a:pt x="4672" y="454"/>
                </a:lnTo>
                <a:lnTo>
                  <a:pt x="4668" y="480"/>
                </a:lnTo>
                <a:lnTo>
                  <a:pt x="4665" y="491"/>
                </a:lnTo>
                <a:lnTo>
                  <a:pt x="4662" y="504"/>
                </a:lnTo>
                <a:lnTo>
                  <a:pt x="4658" y="516"/>
                </a:lnTo>
                <a:lnTo>
                  <a:pt x="4654" y="527"/>
                </a:lnTo>
                <a:lnTo>
                  <a:pt x="4648" y="539"/>
                </a:lnTo>
                <a:lnTo>
                  <a:pt x="4643" y="550"/>
                </a:lnTo>
                <a:lnTo>
                  <a:pt x="4637" y="560"/>
                </a:lnTo>
                <a:lnTo>
                  <a:pt x="4630" y="570"/>
                </a:lnTo>
                <a:lnTo>
                  <a:pt x="4623" y="580"/>
                </a:lnTo>
                <a:lnTo>
                  <a:pt x="4615" y="590"/>
                </a:lnTo>
                <a:lnTo>
                  <a:pt x="4608" y="599"/>
                </a:lnTo>
                <a:lnTo>
                  <a:pt x="4599" y="609"/>
                </a:lnTo>
                <a:lnTo>
                  <a:pt x="4590" y="616"/>
                </a:lnTo>
                <a:lnTo>
                  <a:pt x="4580" y="625"/>
                </a:lnTo>
                <a:lnTo>
                  <a:pt x="4572" y="632"/>
                </a:lnTo>
                <a:lnTo>
                  <a:pt x="4562" y="639"/>
                </a:lnTo>
                <a:lnTo>
                  <a:pt x="4551" y="646"/>
                </a:lnTo>
                <a:lnTo>
                  <a:pt x="4541" y="652"/>
                </a:lnTo>
                <a:lnTo>
                  <a:pt x="4529" y="657"/>
                </a:lnTo>
                <a:lnTo>
                  <a:pt x="4518" y="662"/>
                </a:lnTo>
                <a:lnTo>
                  <a:pt x="4507" y="667"/>
                </a:lnTo>
                <a:lnTo>
                  <a:pt x="4494" y="671"/>
                </a:lnTo>
                <a:lnTo>
                  <a:pt x="4483" y="675"/>
                </a:lnTo>
                <a:lnTo>
                  <a:pt x="4471" y="677"/>
                </a:lnTo>
                <a:lnTo>
                  <a:pt x="4458" y="680"/>
                </a:lnTo>
                <a:lnTo>
                  <a:pt x="4446" y="681"/>
                </a:lnTo>
                <a:lnTo>
                  <a:pt x="4432" y="682"/>
                </a:lnTo>
                <a:lnTo>
                  <a:pt x="4420" y="682"/>
                </a:lnTo>
                <a:lnTo>
                  <a:pt x="4269" y="682"/>
                </a:lnTo>
                <a:lnTo>
                  <a:pt x="4269" y="174"/>
                </a:lnTo>
                <a:lnTo>
                  <a:pt x="4420" y="174"/>
                </a:lnTo>
                <a:lnTo>
                  <a:pt x="4432" y="174"/>
                </a:lnTo>
                <a:lnTo>
                  <a:pt x="4446" y="175"/>
                </a:lnTo>
                <a:lnTo>
                  <a:pt x="4471" y="179"/>
                </a:lnTo>
                <a:lnTo>
                  <a:pt x="4483" y="181"/>
                </a:lnTo>
                <a:lnTo>
                  <a:pt x="4494" y="185"/>
                </a:lnTo>
                <a:lnTo>
                  <a:pt x="4507" y="189"/>
                </a:lnTo>
                <a:lnTo>
                  <a:pt x="4518" y="194"/>
                </a:lnTo>
                <a:lnTo>
                  <a:pt x="4529" y="199"/>
                </a:lnTo>
                <a:lnTo>
                  <a:pt x="4541" y="204"/>
                </a:lnTo>
                <a:lnTo>
                  <a:pt x="4551" y="210"/>
                </a:lnTo>
                <a:lnTo>
                  <a:pt x="4562" y="217"/>
                </a:lnTo>
                <a:lnTo>
                  <a:pt x="4572" y="224"/>
                </a:lnTo>
                <a:lnTo>
                  <a:pt x="4580" y="231"/>
                </a:lnTo>
                <a:lnTo>
                  <a:pt x="4590" y="240"/>
                </a:lnTo>
                <a:lnTo>
                  <a:pt x="4599" y="249"/>
                </a:lnTo>
                <a:lnTo>
                  <a:pt x="4608" y="257"/>
                </a:lnTo>
                <a:lnTo>
                  <a:pt x="4615" y="266"/>
                </a:lnTo>
                <a:lnTo>
                  <a:pt x="4623" y="276"/>
                </a:lnTo>
                <a:lnTo>
                  <a:pt x="4630" y="286"/>
                </a:lnTo>
                <a:lnTo>
                  <a:pt x="4637" y="296"/>
                </a:lnTo>
                <a:lnTo>
                  <a:pt x="4643" y="306"/>
                </a:lnTo>
                <a:lnTo>
                  <a:pt x="4648" y="317"/>
                </a:lnTo>
                <a:lnTo>
                  <a:pt x="4654" y="329"/>
                </a:lnTo>
                <a:lnTo>
                  <a:pt x="4658" y="341"/>
                </a:lnTo>
                <a:lnTo>
                  <a:pt x="4662" y="352"/>
                </a:lnTo>
                <a:lnTo>
                  <a:pt x="4665" y="365"/>
                </a:lnTo>
                <a:lnTo>
                  <a:pt x="4668" y="376"/>
                </a:lnTo>
                <a:lnTo>
                  <a:pt x="4670" y="390"/>
                </a:lnTo>
                <a:lnTo>
                  <a:pt x="4672" y="402"/>
                </a:lnTo>
                <a:lnTo>
                  <a:pt x="4673" y="415"/>
                </a:lnTo>
                <a:lnTo>
                  <a:pt x="4674" y="429"/>
                </a:lnTo>
                <a:close/>
                <a:moveTo>
                  <a:pt x="3738" y="832"/>
                </a:moveTo>
                <a:lnTo>
                  <a:pt x="3887" y="832"/>
                </a:lnTo>
                <a:lnTo>
                  <a:pt x="3887" y="24"/>
                </a:lnTo>
                <a:lnTo>
                  <a:pt x="3738" y="24"/>
                </a:lnTo>
                <a:lnTo>
                  <a:pt x="3738" y="832"/>
                </a:lnTo>
                <a:close/>
                <a:moveTo>
                  <a:pt x="0" y="24"/>
                </a:moveTo>
                <a:lnTo>
                  <a:pt x="0" y="832"/>
                </a:lnTo>
                <a:lnTo>
                  <a:pt x="150" y="832"/>
                </a:lnTo>
                <a:lnTo>
                  <a:pt x="150" y="565"/>
                </a:lnTo>
                <a:lnTo>
                  <a:pt x="442" y="565"/>
                </a:lnTo>
                <a:lnTo>
                  <a:pt x="519" y="416"/>
                </a:lnTo>
                <a:lnTo>
                  <a:pt x="150" y="416"/>
                </a:lnTo>
                <a:lnTo>
                  <a:pt x="150" y="174"/>
                </a:lnTo>
                <a:lnTo>
                  <a:pt x="555" y="174"/>
                </a:lnTo>
                <a:lnTo>
                  <a:pt x="555" y="24"/>
                </a:lnTo>
                <a:lnTo>
                  <a:pt x="0" y="24"/>
                </a:lnTo>
                <a:close/>
                <a:moveTo>
                  <a:pt x="1624" y="24"/>
                </a:moveTo>
                <a:lnTo>
                  <a:pt x="1624" y="617"/>
                </a:lnTo>
                <a:lnTo>
                  <a:pt x="1315" y="24"/>
                </a:lnTo>
                <a:lnTo>
                  <a:pt x="1104" y="24"/>
                </a:lnTo>
                <a:lnTo>
                  <a:pt x="1104" y="832"/>
                </a:lnTo>
                <a:lnTo>
                  <a:pt x="1252" y="832"/>
                </a:lnTo>
                <a:lnTo>
                  <a:pt x="1252" y="239"/>
                </a:lnTo>
                <a:lnTo>
                  <a:pt x="1563" y="832"/>
                </a:lnTo>
                <a:lnTo>
                  <a:pt x="1774" y="832"/>
                </a:lnTo>
                <a:lnTo>
                  <a:pt x="1774" y="24"/>
                </a:lnTo>
                <a:lnTo>
                  <a:pt x="1624" y="24"/>
                </a:lnTo>
                <a:close/>
                <a:moveTo>
                  <a:pt x="723" y="832"/>
                </a:moveTo>
                <a:lnTo>
                  <a:pt x="872" y="832"/>
                </a:lnTo>
                <a:lnTo>
                  <a:pt x="872" y="24"/>
                </a:lnTo>
                <a:lnTo>
                  <a:pt x="723" y="24"/>
                </a:lnTo>
                <a:lnTo>
                  <a:pt x="723" y="832"/>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rtl="0"/>
            <a:endParaRPr lang="en-GB" sz="1350" dirty="0"/>
          </a:p>
        </p:txBody>
      </p:sp>
      <p:cxnSp>
        <p:nvCxnSpPr>
          <p:cNvPr id="8" name="Straight Connector 8"/>
          <p:cNvCxnSpPr>
            <a:cxnSpLocks/>
          </p:cNvCxnSpPr>
          <p:nvPr/>
        </p:nvCxnSpPr>
        <p:spPr>
          <a:xfrm rot="-120000" flipV="1">
            <a:off x="5385572" y="841708"/>
            <a:ext cx="297000" cy="720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Päivämäärän paikkamerkki 10">
            <a:extLst>
              <a:ext uri="{FF2B5EF4-FFF2-40B4-BE49-F238E27FC236}">
                <a16:creationId xmlns:a16="http://schemas.microsoft.com/office/drawing/2014/main" id="{4638068C-7F52-4BCA-85C8-26298F2399E5}"/>
              </a:ext>
            </a:extLst>
          </p:cNvPr>
          <p:cNvSpPr>
            <a:spLocks noGrp="1"/>
          </p:cNvSpPr>
          <p:nvPr>
            <p:ph type="dt" sz="half" idx="11"/>
          </p:nvPr>
        </p:nvSpPr>
        <p:spPr>
          <a:xfrm>
            <a:off x="4413324" y="1097796"/>
            <a:ext cx="880696" cy="209894"/>
          </a:xfrm>
        </p:spPr>
        <p:txBody>
          <a:bodyPr/>
          <a:lstStyle>
            <a:lvl1pPr algn="r" rtl="0">
              <a:defRPr sz="1200">
                <a:solidFill>
                  <a:schemeClr val="bg1"/>
                </a:solidFill>
              </a:defRPr>
            </a:lvl1pPr>
          </a:lstStyle>
          <a:p>
            <a:fld id="{1F6E7F60-91BC-4FFC-ACA6-D1CF30F01FD5}" type="datetime1">
              <a:rPr lang="en-GB" smtClean="0"/>
              <a:t>23/09/2024</a:t>
            </a:fld>
            <a:endParaRPr lang="en-GB" dirty="0"/>
          </a:p>
        </p:txBody>
      </p:sp>
      <p:sp>
        <p:nvSpPr>
          <p:cNvPr id="12" name="Alatunnisteen paikkamerkki 11">
            <a:extLst>
              <a:ext uri="{FF2B5EF4-FFF2-40B4-BE49-F238E27FC236}">
                <a16:creationId xmlns:a16="http://schemas.microsoft.com/office/drawing/2014/main" id="{63A34FAD-A34B-4EAF-9194-37DA1D5D6246}"/>
              </a:ext>
            </a:extLst>
          </p:cNvPr>
          <p:cNvSpPr>
            <a:spLocks noGrp="1"/>
          </p:cNvSpPr>
          <p:nvPr>
            <p:ph type="ftr" sz="quarter" idx="12"/>
          </p:nvPr>
        </p:nvSpPr>
        <p:spPr>
          <a:xfrm>
            <a:off x="5757610" y="1092568"/>
            <a:ext cx="2754000" cy="214488"/>
          </a:xfrm>
        </p:spPr>
        <p:txBody>
          <a:bodyPr/>
          <a:lstStyle>
            <a:lvl1pPr rtl="0">
              <a:defRPr sz="1200">
                <a:solidFill>
                  <a:schemeClr val="bg1"/>
                </a:solidFill>
              </a:defRPr>
            </a:lvl1pPr>
          </a:lstStyle>
          <a:p>
            <a:r>
              <a:rPr lang="fi-FI"/>
              <a:t>Timo Kiiveri, Daniel Kuosa, Keijo Välimaa</a:t>
            </a:r>
            <a:endParaRPr lang="en-GB" dirty="0"/>
          </a:p>
        </p:txBody>
      </p:sp>
      <p:sp>
        <p:nvSpPr>
          <p:cNvPr id="13" name="Dian numeron paikkamerkki 12">
            <a:extLst>
              <a:ext uri="{FF2B5EF4-FFF2-40B4-BE49-F238E27FC236}">
                <a16:creationId xmlns:a16="http://schemas.microsoft.com/office/drawing/2014/main" id="{4C93408F-0301-4118-A84E-6C0145340CBA}"/>
              </a:ext>
            </a:extLst>
          </p:cNvPr>
          <p:cNvSpPr>
            <a:spLocks noGrp="1"/>
          </p:cNvSpPr>
          <p:nvPr>
            <p:ph type="sldNum" sz="quarter" idx="13"/>
          </p:nvPr>
        </p:nvSpPr>
        <p:spPr>
          <a:xfrm>
            <a:off x="8513100" y="134005"/>
            <a:ext cx="540000" cy="216000"/>
          </a:xfrm>
        </p:spPr>
        <p:txBody>
          <a:bodyPr/>
          <a:lstStyle>
            <a:lvl1pPr algn="r" rtl="0">
              <a:defRPr>
                <a:noFill/>
              </a:defRPr>
            </a:lvl1pPr>
          </a:lstStyle>
          <a:p>
            <a:fld id="{CA4A938F-DAA3-4204-AFE3-D04484155789}" type="slidenum">
              <a:rPr lang="en-GB" smtClean="0"/>
              <a:pPr/>
              <a:t>‹#›</a:t>
            </a:fld>
            <a:endParaRPr lang="en-GB" dirty="0"/>
          </a:p>
        </p:txBody>
      </p:sp>
      <p:pic>
        <p:nvPicPr>
          <p:cNvPr id="5" name="Kuva 4" descr="Kuva, joka sisältää kohteen ulko, laiva, vesi, suuri&#10;&#10;Kuvaus luotu automaattisesti">
            <a:extLst>
              <a:ext uri="{FF2B5EF4-FFF2-40B4-BE49-F238E27FC236}">
                <a16:creationId xmlns:a16="http://schemas.microsoft.com/office/drawing/2014/main" id="{A67FD7AC-E255-491E-8E00-61FCA24AA82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4114800" cy="6858000"/>
          </a:xfrm>
          <a:prstGeom prst="rect">
            <a:avLst/>
          </a:prstGeom>
        </p:spPr>
      </p:pic>
    </p:spTree>
    <p:extLst>
      <p:ext uri="{BB962C8B-B14F-4D97-AF65-F5344CB8AC3E}">
        <p14:creationId xmlns:p14="http://schemas.microsoft.com/office/powerpoint/2010/main" val="502771402"/>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Vertailu">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2F150587-A9C2-21C0-1AA3-55AF42DA03DA}"/>
              </a:ext>
            </a:extLst>
          </p:cNvPr>
          <p:cNvGraphicFramePr>
            <a:graphicFrameLocks noChangeAspect="1"/>
          </p:cNvGraphicFramePr>
          <p:nvPr userDrawn="1">
            <p:custDataLst>
              <p:tags r:id="rId1"/>
            </p:custDataLst>
            <p:extLst>
              <p:ext uri="{D42A27DB-BD31-4B8C-83A1-F6EECF244321}">
                <p14:modId xmlns:p14="http://schemas.microsoft.com/office/powerpoint/2010/main" val="1185557252"/>
              </p:ext>
            </p:extLst>
          </p:nvPr>
        </p:nvGraphicFramePr>
        <p:xfrm>
          <a:off x="1191" y="1588"/>
          <a:ext cx="1191" cy="1588"/>
        </p:xfrm>
        <a:graphic>
          <a:graphicData uri="http://schemas.openxmlformats.org/presentationml/2006/ole">
            <mc:AlternateContent xmlns:mc="http://schemas.openxmlformats.org/markup-compatibility/2006">
              <mc:Choice xmlns:v="urn:schemas-microsoft-com:vml" Requires="v">
                <p:oleObj name="think-cell Slide" r:id="rId3" imgW="328" imgH="328" progId="TCLayout.ActiveDocument.1">
                  <p:embed/>
                </p:oleObj>
              </mc:Choice>
              <mc:Fallback>
                <p:oleObj name="think-cell Slide" r:id="rId3" imgW="328" imgH="328" progId="TCLayout.ActiveDocument.1">
                  <p:embed/>
                  <p:pic>
                    <p:nvPicPr>
                      <p:cNvPr id="7" name="Object 6" hidden="1">
                        <a:extLst>
                          <a:ext uri="{FF2B5EF4-FFF2-40B4-BE49-F238E27FC236}">
                            <a16:creationId xmlns:a16="http://schemas.microsoft.com/office/drawing/2014/main" id="{2F150587-A9C2-21C0-1AA3-55AF42DA03DA}"/>
                          </a:ext>
                        </a:extLst>
                      </p:cNvPr>
                      <p:cNvPicPr/>
                      <p:nvPr/>
                    </p:nvPicPr>
                    <p:blipFill>
                      <a:blip r:embed="rId4"/>
                      <a:stretch>
                        <a:fillRect/>
                      </a:stretch>
                    </p:blipFill>
                    <p:spPr>
                      <a:xfrm>
                        <a:off x="1191" y="1588"/>
                        <a:ext cx="1191" cy="1588"/>
                      </a:xfrm>
                      <a:prstGeom prst="rect">
                        <a:avLst/>
                      </a:prstGeom>
                    </p:spPr>
                  </p:pic>
                </p:oleObj>
              </mc:Fallback>
            </mc:AlternateContent>
          </a:graphicData>
        </a:graphic>
      </p:graphicFrame>
      <p:sp>
        <p:nvSpPr>
          <p:cNvPr id="3" name="Tekstin paikkamerkki 2"/>
          <p:cNvSpPr>
            <a:spLocks noGrp="1"/>
          </p:cNvSpPr>
          <p:nvPr>
            <p:ph type="body" idx="1"/>
          </p:nvPr>
        </p:nvSpPr>
        <p:spPr>
          <a:xfrm>
            <a:off x="629841" y="1586096"/>
            <a:ext cx="3726000" cy="360000"/>
          </a:xfrm>
        </p:spPr>
        <p:txBody>
          <a:bodyPr anchor="b"/>
          <a:lstStyle>
            <a:lvl1pPr marL="0" indent="0" rtl="0">
              <a:buNone/>
              <a:defRPr sz="1125"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dirty="0"/>
              <a:t>Click to edit Master text styles</a:t>
            </a:r>
          </a:p>
        </p:txBody>
      </p:sp>
      <p:sp>
        <p:nvSpPr>
          <p:cNvPr id="4" name="Sisällön paikkamerkki 3"/>
          <p:cNvSpPr>
            <a:spLocks noGrp="1"/>
          </p:cNvSpPr>
          <p:nvPr>
            <p:ph sz="half" idx="2"/>
          </p:nvPr>
        </p:nvSpPr>
        <p:spPr>
          <a:xfrm>
            <a:off x="629841" y="2086336"/>
            <a:ext cx="3726000" cy="3942000"/>
          </a:xfrm>
        </p:spPr>
        <p:txBody>
          <a:bodyPr/>
          <a:lstStyle>
            <a:lvl1pPr rtl="0">
              <a:defRPr/>
            </a:lvl1pPr>
            <a:lvl2pPr rtl="0">
              <a:defRPr/>
            </a:lvl2pPr>
            <a:lvl3pPr rtl="0">
              <a:defRPr/>
            </a:lvl3pPr>
            <a:lvl4pPr rtl="0">
              <a:defRPr/>
            </a:lvl4pPr>
            <a:lvl5pPr rtl="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5" name="Tekstin paikkamerkki 4"/>
          <p:cNvSpPr>
            <a:spLocks noGrp="1"/>
          </p:cNvSpPr>
          <p:nvPr>
            <p:ph type="body" sz="quarter" idx="3"/>
          </p:nvPr>
        </p:nvSpPr>
        <p:spPr>
          <a:xfrm>
            <a:off x="4787100" y="1586096"/>
            <a:ext cx="3726000" cy="360000"/>
          </a:xfrm>
        </p:spPr>
        <p:txBody>
          <a:bodyPr anchor="b"/>
          <a:lstStyle>
            <a:lvl1pPr marL="0" indent="0" rtl="0">
              <a:buNone/>
              <a:defRPr sz="1125"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dirty="0"/>
              <a:t>Click to edit Master text styles</a:t>
            </a:r>
          </a:p>
        </p:txBody>
      </p:sp>
      <p:sp>
        <p:nvSpPr>
          <p:cNvPr id="6" name="Sisällön paikkamerkki 5"/>
          <p:cNvSpPr>
            <a:spLocks noGrp="1"/>
          </p:cNvSpPr>
          <p:nvPr>
            <p:ph sz="quarter" idx="4"/>
          </p:nvPr>
        </p:nvSpPr>
        <p:spPr>
          <a:xfrm>
            <a:off x="4787100" y="2086336"/>
            <a:ext cx="3726000" cy="3942000"/>
          </a:xfrm>
        </p:spPr>
        <p:txBody>
          <a:bodyPr/>
          <a:lstStyle>
            <a:lvl1pPr rtl="0">
              <a:defRPr/>
            </a:lvl1pPr>
            <a:lvl2pPr rtl="0">
              <a:defRPr/>
            </a:lvl2pPr>
            <a:lvl3pPr rtl="0">
              <a:defRPr/>
            </a:lvl3pPr>
            <a:lvl4pPr rtl="0">
              <a:defRPr/>
            </a:lvl4pPr>
            <a:lvl5pPr rtl="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0" name="Otsikko 9"/>
          <p:cNvSpPr>
            <a:spLocks noGrp="1"/>
          </p:cNvSpPr>
          <p:nvPr>
            <p:ph type="title"/>
          </p:nvPr>
        </p:nvSpPr>
        <p:spPr/>
        <p:txBody>
          <a:bodyPr vert="horz"/>
          <a:lstStyle>
            <a:lvl1pPr rtl="0">
              <a:defRPr/>
            </a:lvl1pPr>
          </a:lstStyle>
          <a:p>
            <a:r>
              <a:rPr lang="en-GB" dirty="0"/>
              <a:t>Click to edit Master title style</a:t>
            </a:r>
          </a:p>
        </p:txBody>
      </p:sp>
      <p:sp>
        <p:nvSpPr>
          <p:cNvPr id="11" name="Päivämäärän paikkamerkki 10"/>
          <p:cNvSpPr>
            <a:spLocks noGrp="1"/>
          </p:cNvSpPr>
          <p:nvPr>
            <p:ph type="dt" sz="half" idx="10"/>
          </p:nvPr>
        </p:nvSpPr>
        <p:spPr/>
        <p:txBody>
          <a:bodyPr/>
          <a:lstStyle>
            <a:lvl1pPr rtl="0">
              <a:defRPr/>
            </a:lvl1pPr>
          </a:lstStyle>
          <a:p>
            <a:fld id="{F746C2C7-CCBB-4973-BFAC-0191E6968BF6}" type="datetime1">
              <a:rPr lang="en-GB" smtClean="0"/>
              <a:t>23/09/2024</a:t>
            </a:fld>
            <a:endParaRPr lang="en-GB" dirty="0"/>
          </a:p>
        </p:txBody>
      </p:sp>
      <p:sp>
        <p:nvSpPr>
          <p:cNvPr id="12" name="Alatunnisteen paikkamerkki 11"/>
          <p:cNvSpPr>
            <a:spLocks noGrp="1"/>
          </p:cNvSpPr>
          <p:nvPr>
            <p:ph type="ftr" sz="quarter" idx="11"/>
          </p:nvPr>
        </p:nvSpPr>
        <p:spPr/>
        <p:txBody>
          <a:bodyPr/>
          <a:lstStyle>
            <a:lvl1pPr rtl="0">
              <a:defRPr/>
            </a:lvl1pPr>
          </a:lstStyle>
          <a:p>
            <a:r>
              <a:rPr lang="fi-FI"/>
              <a:t>Timo Kiiveri, Daniel Kuosa, Keijo Välimaa</a:t>
            </a:r>
            <a:endParaRPr lang="en-GB" dirty="0"/>
          </a:p>
        </p:txBody>
      </p:sp>
      <p:sp>
        <p:nvSpPr>
          <p:cNvPr id="13" name="Dian numeron paikkamerkki 12"/>
          <p:cNvSpPr>
            <a:spLocks noGrp="1"/>
          </p:cNvSpPr>
          <p:nvPr>
            <p:ph type="sldNum" sz="quarter" idx="12"/>
          </p:nvPr>
        </p:nvSpPr>
        <p:spPr/>
        <p:txBody>
          <a:bodyPr/>
          <a:lstStyle>
            <a:lvl1pPr rtl="0">
              <a:defRPr/>
            </a:lvl1pPr>
          </a:lstStyle>
          <a:p>
            <a:fld id="{CA4A938F-DAA3-4204-AFE3-D04484155789}" type="slidenum">
              <a:rPr lang="en-GB" smtClean="0"/>
              <a:pPr/>
              <a:t>‹#›</a:t>
            </a:fld>
            <a:endParaRPr lang="en-GB" dirty="0"/>
          </a:p>
        </p:txBody>
      </p:sp>
    </p:spTree>
    <p:extLst>
      <p:ext uri="{BB962C8B-B14F-4D97-AF65-F5344CB8AC3E}">
        <p14:creationId xmlns:p14="http://schemas.microsoft.com/office/powerpoint/2010/main" val="361047628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Kolme sisältökohdetta">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C3FB2CF3-21BC-9044-152D-4B169E7F82A5}"/>
              </a:ext>
            </a:extLst>
          </p:cNvPr>
          <p:cNvGraphicFramePr>
            <a:graphicFrameLocks noChangeAspect="1"/>
          </p:cNvGraphicFramePr>
          <p:nvPr userDrawn="1">
            <p:custDataLst>
              <p:tags r:id="rId1"/>
            </p:custDataLst>
            <p:extLst>
              <p:ext uri="{D42A27DB-BD31-4B8C-83A1-F6EECF244321}">
                <p14:modId xmlns:p14="http://schemas.microsoft.com/office/powerpoint/2010/main" val="1766978387"/>
              </p:ext>
            </p:extLst>
          </p:nvPr>
        </p:nvGraphicFramePr>
        <p:xfrm>
          <a:off x="1191" y="1588"/>
          <a:ext cx="1191" cy="1588"/>
        </p:xfrm>
        <a:graphic>
          <a:graphicData uri="http://schemas.openxmlformats.org/presentationml/2006/ole">
            <mc:AlternateContent xmlns:mc="http://schemas.openxmlformats.org/markup-compatibility/2006">
              <mc:Choice xmlns:v="urn:schemas-microsoft-com:vml" Requires="v">
                <p:oleObj name="think-cell Slide" r:id="rId3" imgW="328" imgH="328" progId="TCLayout.ActiveDocument.1">
                  <p:embed/>
                </p:oleObj>
              </mc:Choice>
              <mc:Fallback>
                <p:oleObj name="think-cell Slide" r:id="rId3" imgW="328" imgH="328" progId="TCLayout.ActiveDocument.1">
                  <p:embed/>
                  <p:pic>
                    <p:nvPicPr>
                      <p:cNvPr id="7" name="Object 6" hidden="1">
                        <a:extLst>
                          <a:ext uri="{FF2B5EF4-FFF2-40B4-BE49-F238E27FC236}">
                            <a16:creationId xmlns:a16="http://schemas.microsoft.com/office/drawing/2014/main" id="{C3FB2CF3-21BC-9044-152D-4B169E7F82A5}"/>
                          </a:ext>
                        </a:extLst>
                      </p:cNvPr>
                      <p:cNvPicPr/>
                      <p:nvPr/>
                    </p:nvPicPr>
                    <p:blipFill>
                      <a:blip r:embed="rId4"/>
                      <a:stretch>
                        <a:fillRect/>
                      </a:stretch>
                    </p:blipFill>
                    <p:spPr>
                      <a:xfrm>
                        <a:off x="1191" y="1588"/>
                        <a:ext cx="1191" cy="1588"/>
                      </a:xfrm>
                      <a:prstGeom prst="rect">
                        <a:avLst/>
                      </a:prstGeom>
                    </p:spPr>
                  </p:pic>
                </p:oleObj>
              </mc:Fallback>
            </mc:AlternateContent>
          </a:graphicData>
        </a:graphic>
      </p:graphicFrame>
      <p:sp>
        <p:nvSpPr>
          <p:cNvPr id="10" name="Otsikko 9"/>
          <p:cNvSpPr>
            <a:spLocks noGrp="1"/>
          </p:cNvSpPr>
          <p:nvPr>
            <p:ph type="title"/>
          </p:nvPr>
        </p:nvSpPr>
        <p:spPr/>
        <p:txBody>
          <a:bodyPr vert="horz"/>
          <a:lstStyle>
            <a:lvl1pPr rtl="0">
              <a:defRPr/>
            </a:lvl1pPr>
          </a:lstStyle>
          <a:p>
            <a:r>
              <a:rPr lang="en-GB" dirty="0"/>
              <a:t>Click to edit Master title style</a:t>
            </a:r>
          </a:p>
        </p:txBody>
      </p:sp>
      <p:sp>
        <p:nvSpPr>
          <p:cNvPr id="3" name="Tekstin paikkamerkki 2"/>
          <p:cNvSpPr>
            <a:spLocks noGrp="1"/>
          </p:cNvSpPr>
          <p:nvPr>
            <p:ph type="body" idx="1" hasCustomPrompt="1"/>
          </p:nvPr>
        </p:nvSpPr>
        <p:spPr>
          <a:xfrm>
            <a:off x="629840" y="1584000"/>
            <a:ext cx="2430000" cy="360000"/>
          </a:xfrm>
        </p:spPr>
        <p:txBody>
          <a:bodyPr anchor="b"/>
          <a:lstStyle>
            <a:lvl1pPr marL="0" indent="0" rtl="0">
              <a:lnSpc>
                <a:spcPct val="100000"/>
              </a:lnSpc>
              <a:spcBef>
                <a:spcPts val="0"/>
              </a:spcBef>
              <a:buNone/>
              <a:defRPr sz="105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dirty="0" err="1"/>
              <a:t>Lisää</a:t>
            </a:r>
            <a:r>
              <a:rPr lang="en-GB" dirty="0"/>
              <a:t> </a:t>
            </a:r>
            <a:r>
              <a:rPr lang="en-GB" dirty="0" err="1"/>
              <a:t>otsikko</a:t>
            </a:r>
            <a:endParaRPr lang="en-GB" dirty="0"/>
          </a:p>
        </p:txBody>
      </p:sp>
      <p:sp>
        <p:nvSpPr>
          <p:cNvPr id="4" name="Sisällön paikkamerkki 3"/>
          <p:cNvSpPr>
            <a:spLocks noGrp="1"/>
          </p:cNvSpPr>
          <p:nvPr>
            <p:ph sz="half" idx="2"/>
          </p:nvPr>
        </p:nvSpPr>
        <p:spPr>
          <a:xfrm>
            <a:off x="629840" y="1987276"/>
            <a:ext cx="2430000" cy="4050000"/>
          </a:xfrm>
        </p:spPr>
        <p:txBody>
          <a:bodyPr/>
          <a:lstStyle>
            <a:lvl1pPr rtl="0">
              <a:defRPr sz="1050"/>
            </a:lvl1pPr>
            <a:lvl2pPr rtl="0">
              <a:defRPr sz="1050"/>
            </a:lvl2pPr>
            <a:lvl3pPr rtl="0">
              <a:defRPr sz="1050"/>
            </a:lvl3pPr>
            <a:lvl4pPr rtl="0">
              <a:defRPr sz="1050"/>
            </a:lvl4pPr>
            <a:lvl5pPr rtl="0">
              <a:defRPr sz="105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5" name="Tekstin paikkamerkki 4"/>
          <p:cNvSpPr>
            <a:spLocks noGrp="1"/>
          </p:cNvSpPr>
          <p:nvPr>
            <p:ph type="body" sz="quarter" idx="3" hasCustomPrompt="1"/>
          </p:nvPr>
        </p:nvSpPr>
        <p:spPr>
          <a:xfrm>
            <a:off x="3357289" y="1584000"/>
            <a:ext cx="2430000" cy="360000"/>
          </a:xfrm>
        </p:spPr>
        <p:txBody>
          <a:bodyPr anchor="b"/>
          <a:lstStyle>
            <a:lvl1pPr marL="0" marR="0" indent="0" algn="l" defTabSz="685800" rtl="0" eaLnBrk="1" fontAlgn="auto" latinLnBrk="0" hangingPunct="1">
              <a:lnSpc>
                <a:spcPct val="100000"/>
              </a:lnSpc>
              <a:spcBef>
                <a:spcPts val="0"/>
              </a:spcBef>
              <a:spcAft>
                <a:spcPts val="0"/>
              </a:spcAft>
              <a:buClr>
                <a:schemeClr val="accent1"/>
              </a:buClr>
              <a:buSzTx/>
              <a:buFont typeface="Arial" panose="020B0604020202020204" pitchFamily="34" charset="0"/>
              <a:buNone/>
              <a:tabLst/>
              <a:defRPr sz="105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marL="0" marR="0" lvl="0" indent="0" algn="l" defTabSz="685800" rtl="0" eaLnBrk="1" fontAlgn="auto" latinLnBrk="0" hangingPunct="1">
              <a:lnSpc>
                <a:spcPct val="100000"/>
              </a:lnSpc>
              <a:spcBef>
                <a:spcPts val="0"/>
              </a:spcBef>
              <a:spcAft>
                <a:spcPts val="0"/>
              </a:spcAft>
              <a:buClr>
                <a:schemeClr val="accent1"/>
              </a:buClr>
              <a:buSzTx/>
              <a:buFont typeface="Arial" panose="020B0604020202020204" pitchFamily="34" charset="0"/>
              <a:buNone/>
              <a:tabLst/>
              <a:defRPr/>
            </a:pPr>
            <a:r>
              <a:rPr lang="en-GB" dirty="0" err="1"/>
              <a:t>Lisää</a:t>
            </a:r>
            <a:r>
              <a:rPr lang="en-GB" dirty="0"/>
              <a:t> </a:t>
            </a:r>
            <a:r>
              <a:rPr lang="en-GB" dirty="0" err="1"/>
              <a:t>otsikko</a:t>
            </a:r>
            <a:endParaRPr lang="en-GB" dirty="0"/>
          </a:p>
        </p:txBody>
      </p:sp>
      <p:sp>
        <p:nvSpPr>
          <p:cNvPr id="6" name="Sisällön paikkamerkki 5"/>
          <p:cNvSpPr>
            <a:spLocks noGrp="1"/>
          </p:cNvSpPr>
          <p:nvPr>
            <p:ph sz="quarter" idx="4"/>
          </p:nvPr>
        </p:nvSpPr>
        <p:spPr>
          <a:xfrm>
            <a:off x="3357289" y="1987200"/>
            <a:ext cx="2430000" cy="4050000"/>
          </a:xfrm>
        </p:spPr>
        <p:txBody>
          <a:bodyPr/>
          <a:lstStyle>
            <a:lvl1pPr rtl="0">
              <a:defRPr sz="1050"/>
            </a:lvl1pPr>
            <a:lvl2pPr rtl="0">
              <a:defRPr sz="1050"/>
            </a:lvl2pPr>
            <a:lvl3pPr rtl="0">
              <a:defRPr sz="1050"/>
            </a:lvl3pPr>
            <a:lvl4pPr rtl="0">
              <a:defRPr sz="1050"/>
            </a:lvl4pPr>
            <a:lvl5pPr rtl="0">
              <a:defRPr sz="105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4" name="Tekstin paikkamerkki 4">
            <a:extLst>
              <a:ext uri="{FF2B5EF4-FFF2-40B4-BE49-F238E27FC236}">
                <a16:creationId xmlns:a16="http://schemas.microsoft.com/office/drawing/2014/main" id="{0D47247D-7902-46D6-8125-76F5ACDE4892}"/>
              </a:ext>
            </a:extLst>
          </p:cNvPr>
          <p:cNvSpPr>
            <a:spLocks noGrp="1"/>
          </p:cNvSpPr>
          <p:nvPr>
            <p:ph type="body" sz="quarter" idx="13" hasCustomPrompt="1"/>
          </p:nvPr>
        </p:nvSpPr>
        <p:spPr>
          <a:xfrm>
            <a:off x="6084737" y="1584000"/>
            <a:ext cx="2430000" cy="360000"/>
          </a:xfrm>
        </p:spPr>
        <p:txBody>
          <a:bodyPr anchor="b"/>
          <a:lstStyle>
            <a:lvl1pPr marL="0" indent="0" rtl="0">
              <a:lnSpc>
                <a:spcPct val="100000"/>
              </a:lnSpc>
              <a:spcBef>
                <a:spcPts val="0"/>
              </a:spcBef>
              <a:buNone/>
              <a:defRPr sz="105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dirty="0" err="1"/>
              <a:t>Lisää</a:t>
            </a:r>
            <a:r>
              <a:rPr lang="en-GB" dirty="0"/>
              <a:t> </a:t>
            </a:r>
            <a:r>
              <a:rPr lang="en-GB" dirty="0" err="1"/>
              <a:t>otsikko</a:t>
            </a:r>
            <a:endParaRPr lang="en-GB" dirty="0"/>
          </a:p>
        </p:txBody>
      </p:sp>
      <p:sp>
        <p:nvSpPr>
          <p:cNvPr id="15" name="Sisällön paikkamerkki 5">
            <a:extLst>
              <a:ext uri="{FF2B5EF4-FFF2-40B4-BE49-F238E27FC236}">
                <a16:creationId xmlns:a16="http://schemas.microsoft.com/office/drawing/2014/main" id="{4D1D5F7E-048E-4992-8EE4-1388F304764D}"/>
              </a:ext>
            </a:extLst>
          </p:cNvPr>
          <p:cNvSpPr>
            <a:spLocks noGrp="1"/>
          </p:cNvSpPr>
          <p:nvPr>
            <p:ph sz="quarter" idx="14"/>
          </p:nvPr>
        </p:nvSpPr>
        <p:spPr>
          <a:xfrm>
            <a:off x="6084737" y="1987200"/>
            <a:ext cx="2430000" cy="4050000"/>
          </a:xfrm>
        </p:spPr>
        <p:txBody>
          <a:bodyPr/>
          <a:lstStyle>
            <a:lvl1pPr rtl="0">
              <a:defRPr sz="1050"/>
            </a:lvl1pPr>
            <a:lvl2pPr rtl="0">
              <a:defRPr sz="1050"/>
            </a:lvl2pPr>
            <a:lvl3pPr rtl="0">
              <a:defRPr sz="1050"/>
            </a:lvl3pPr>
            <a:lvl4pPr rtl="0">
              <a:defRPr sz="1050"/>
            </a:lvl4pPr>
            <a:lvl5pPr rtl="0">
              <a:defRPr sz="105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1" name="Päivämäärän paikkamerkki 10"/>
          <p:cNvSpPr>
            <a:spLocks noGrp="1"/>
          </p:cNvSpPr>
          <p:nvPr>
            <p:ph type="dt" sz="half" idx="10"/>
          </p:nvPr>
        </p:nvSpPr>
        <p:spPr/>
        <p:txBody>
          <a:bodyPr/>
          <a:lstStyle>
            <a:lvl1pPr rtl="0">
              <a:defRPr/>
            </a:lvl1pPr>
          </a:lstStyle>
          <a:p>
            <a:fld id="{4A314C9F-0FF4-4E18-8661-2C446E101150}" type="datetime1">
              <a:rPr lang="en-GB" smtClean="0"/>
              <a:t>23/09/2024</a:t>
            </a:fld>
            <a:endParaRPr lang="en-GB" dirty="0"/>
          </a:p>
        </p:txBody>
      </p:sp>
      <p:sp>
        <p:nvSpPr>
          <p:cNvPr id="12" name="Alatunnisteen paikkamerkki 11"/>
          <p:cNvSpPr>
            <a:spLocks noGrp="1"/>
          </p:cNvSpPr>
          <p:nvPr>
            <p:ph type="ftr" sz="quarter" idx="11"/>
          </p:nvPr>
        </p:nvSpPr>
        <p:spPr/>
        <p:txBody>
          <a:bodyPr/>
          <a:lstStyle>
            <a:lvl1pPr rtl="0">
              <a:defRPr/>
            </a:lvl1pPr>
          </a:lstStyle>
          <a:p>
            <a:r>
              <a:rPr lang="fi-FI"/>
              <a:t>Timo Kiiveri, Daniel Kuosa, Keijo Välimaa</a:t>
            </a:r>
            <a:endParaRPr lang="en-GB" dirty="0"/>
          </a:p>
        </p:txBody>
      </p:sp>
      <p:sp>
        <p:nvSpPr>
          <p:cNvPr id="13" name="Dian numeron paikkamerkki 12"/>
          <p:cNvSpPr>
            <a:spLocks noGrp="1"/>
          </p:cNvSpPr>
          <p:nvPr>
            <p:ph type="sldNum" sz="quarter" idx="12"/>
          </p:nvPr>
        </p:nvSpPr>
        <p:spPr/>
        <p:txBody>
          <a:bodyPr/>
          <a:lstStyle>
            <a:lvl1pPr rtl="0">
              <a:defRPr/>
            </a:lvl1pPr>
          </a:lstStyle>
          <a:p>
            <a:fld id="{CA4A938F-DAA3-4204-AFE3-D04484155789}" type="slidenum">
              <a:rPr lang="en-GB" smtClean="0"/>
              <a:pPr/>
              <a:t>‹#›</a:t>
            </a:fld>
            <a:endParaRPr lang="en-GB" dirty="0"/>
          </a:p>
        </p:txBody>
      </p:sp>
    </p:spTree>
    <p:extLst>
      <p:ext uri="{BB962C8B-B14F-4D97-AF65-F5344CB8AC3E}">
        <p14:creationId xmlns:p14="http://schemas.microsoft.com/office/powerpoint/2010/main" val="3768454718"/>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Neljä sisältökohdetta">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8E9F70A1-4462-DF8C-F9EA-FAE6CDFE8583}"/>
              </a:ext>
            </a:extLst>
          </p:cNvPr>
          <p:cNvGraphicFramePr>
            <a:graphicFrameLocks noChangeAspect="1"/>
          </p:cNvGraphicFramePr>
          <p:nvPr userDrawn="1">
            <p:custDataLst>
              <p:tags r:id="rId1"/>
            </p:custDataLst>
            <p:extLst>
              <p:ext uri="{D42A27DB-BD31-4B8C-83A1-F6EECF244321}">
                <p14:modId xmlns:p14="http://schemas.microsoft.com/office/powerpoint/2010/main" val="386956631"/>
              </p:ext>
            </p:extLst>
          </p:nvPr>
        </p:nvGraphicFramePr>
        <p:xfrm>
          <a:off x="1191" y="1588"/>
          <a:ext cx="1191" cy="1588"/>
        </p:xfrm>
        <a:graphic>
          <a:graphicData uri="http://schemas.openxmlformats.org/presentationml/2006/ole">
            <mc:AlternateContent xmlns:mc="http://schemas.openxmlformats.org/markup-compatibility/2006">
              <mc:Choice xmlns:v="urn:schemas-microsoft-com:vml" Requires="v">
                <p:oleObj name="think-cell Slide" r:id="rId3" imgW="328" imgH="328" progId="TCLayout.ActiveDocument.1">
                  <p:embed/>
                </p:oleObj>
              </mc:Choice>
              <mc:Fallback>
                <p:oleObj name="think-cell Slide" r:id="rId3" imgW="328" imgH="328" progId="TCLayout.ActiveDocument.1">
                  <p:embed/>
                  <p:pic>
                    <p:nvPicPr>
                      <p:cNvPr id="7" name="Object 6" hidden="1">
                        <a:extLst>
                          <a:ext uri="{FF2B5EF4-FFF2-40B4-BE49-F238E27FC236}">
                            <a16:creationId xmlns:a16="http://schemas.microsoft.com/office/drawing/2014/main" id="{8E9F70A1-4462-DF8C-F9EA-FAE6CDFE8583}"/>
                          </a:ext>
                        </a:extLst>
                      </p:cNvPr>
                      <p:cNvPicPr/>
                      <p:nvPr/>
                    </p:nvPicPr>
                    <p:blipFill>
                      <a:blip r:embed="rId4"/>
                      <a:stretch>
                        <a:fillRect/>
                      </a:stretch>
                    </p:blipFill>
                    <p:spPr>
                      <a:xfrm>
                        <a:off x="1191" y="1588"/>
                        <a:ext cx="1191" cy="1588"/>
                      </a:xfrm>
                      <a:prstGeom prst="rect">
                        <a:avLst/>
                      </a:prstGeom>
                    </p:spPr>
                  </p:pic>
                </p:oleObj>
              </mc:Fallback>
            </mc:AlternateContent>
          </a:graphicData>
        </a:graphic>
      </p:graphicFrame>
      <p:sp>
        <p:nvSpPr>
          <p:cNvPr id="10" name="Otsikko 9"/>
          <p:cNvSpPr>
            <a:spLocks noGrp="1"/>
          </p:cNvSpPr>
          <p:nvPr>
            <p:ph type="title"/>
          </p:nvPr>
        </p:nvSpPr>
        <p:spPr/>
        <p:txBody>
          <a:bodyPr vert="horz"/>
          <a:lstStyle>
            <a:lvl1pPr rtl="0">
              <a:defRPr/>
            </a:lvl1pPr>
          </a:lstStyle>
          <a:p>
            <a:r>
              <a:rPr lang="en-GB" dirty="0"/>
              <a:t>Click to edit Master title style</a:t>
            </a:r>
          </a:p>
        </p:txBody>
      </p:sp>
      <p:sp>
        <p:nvSpPr>
          <p:cNvPr id="3" name="Tekstin paikkamerkki 2"/>
          <p:cNvSpPr>
            <a:spLocks noGrp="1"/>
          </p:cNvSpPr>
          <p:nvPr>
            <p:ph type="body" idx="1" hasCustomPrompt="1"/>
          </p:nvPr>
        </p:nvSpPr>
        <p:spPr>
          <a:xfrm>
            <a:off x="629840" y="1584000"/>
            <a:ext cx="1836000" cy="360000"/>
          </a:xfrm>
        </p:spPr>
        <p:txBody>
          <a:bodyPr anchor="b"/>
          <a:lstStyle>
            <a:lvl1pPr marL="0" indent="0" rtl="0">
              <a:lnSpc>
                <a:spcPct val="100000"/>
              </a:lnSpc>
              <a:spcBef>
                <a:spcPts val="0"/>
              </a:spcBef>
              <a:buNone/>
              <a:defRPr sz="105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dirty="0" err="1"/>
              <a:t>Lisää</a:t>
            </a:r>
            <a:r>
              <a:rPr lang="en-GB" dirty="0"/>
              <a:t> </a:t>
            </a:r>
            <a:r>
              <a:rPr lang="en-GB" dirty="0" err="1"/>
              <a:t>otsikko</a:t>
            </a:r>
            <a:endParaRPr lang="en-GB" dirty="0"/>
          </a:p>
        </p:txBody>
      </p:sp>
      <p:sp>
        <p:nvSpPr>
          <p:cNvPr id="4" name="Sisällön paikkamerkki 3"/>
          <p:cNvSpPr>
            <a:spLocks noGrp="1"/>
          </p:cNvSpPr>
          <p:nvPr>
            <p:ph sz="half" idx="2"/>
          </p:nvPr>
        </p:nvSpPr>
        <p:spPr>
          <a:xfrm>
            <a:off x="629840" y="1987276"/>
            <a:ext cx="1836000" cy="4050000"/>
          </a:xfrm>
        </p:spPr>
        <p:txBody>
          <a:bodyPr/>
          <a:lstStyle>
            <a:lvl1pPr rtl="0">
              <a:defRPr sz="1050"/>
            </a:lvl1pPr>
            <a:lvl2pPr rtl="0">
              <a:defRPr sz="1050"/>
            </a:lvl2pPr>
            <a:lvl3pPr rtl="0">
              <a:defRPr sz="1050"/>
            </a:lvl3pPr>
            <a:lvl4pPr rtl="0">
              <a:defRPr sz="1050"/>
            </a:lvl4pPr>
            <a:lvl5pPr rtl="0">
              <a:defRPr sz="105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5" name="Tekstin paikkamerkki 4"/>
          <p:cNvSpPr>
            <a:spLocks noGrp="1"/>
          </p:cNvSpPr>
          <p:nvPr>
            <p:ph type="body" sz="quarter" idx="3" hasCustomPrompt="1"/>
          </p:nvPr>
        </p:nvSpPr>
        <p:spPr>
          <a:xfrm>
            <a:off x="2647603" y="1584000"/>
            <a:ext cx="1836000" cy="360000"/>
          </a:xfrm>
        </p:spPr>
        <p:txBody>
          <a:bodyPr anchor="b"/>
          <a:lstStyle>
            <a:lvl1pPr marL="0" marR="0" indent="0" algn="l" defTabSz="685800" rtl="0" eaLnBrk="1" fontAlgn="auto" latinLnBrk="0" hangingPunct="1">
              <a:lnSpc>
                <a:spcPct val="100000"/>
              </a:lnSpc>
              <a:spcBef>
                <a:spcPts val="0"/>
              </a:spcBef>
              <a:spcAft>
                <a:spcPts val="0"/>
              </a:spcAft>
              <a:buClr>
                <a:schemeClr val="accent1"/>
              </a:buClr>
              <a:buSzTx/>
              <a:buFont typeface="Arial" panose="020B0604020202020204" pitchFamily="34" charset="0"/>
              <a:buNone/>
              <a:tabLst/>
              <a:defRPr sz="105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marL="0" marR="0" lvl="0" indent="0" algn="l" defTabSz="685800" rtl="0" eaLnBrk="1" fontAlgn="auto" latinLnBrk="0" hangingPunct="1">
              <a:lnSpc>
                <a:spcPct val="100000"/>
              </a:lnSpc>
              <a:spcBef>
                <a:spcPts val="0"/>
              </a:spcBef>
              <a:spcAft>
                <a:spcPts val="0"/>
              </a:spcAft>
              <a:buClr>
                <a:schemeClr val="accent1"/>
              </a:buClr>
              <a:buSzTx/>
              <a:buFont typeface="Arial" panose="020B0604020202020204" pitchFamily="34" charset="0"/>
              <a:buNone/>
              <a:tabLst/>
              <a:defRPr/>
            </a:pPr>
            <a:r>
              <a:rPr lang="en-GB" dirty="0" err="1"/>
              <a:t>Lisää</a:t>
            </a:r>
            <a:r>
              <a:rPr lang="en-GB" dirty="0"/>
              <a:t> </a:t>
            </a:r>
            <a:r>
              <a:rPr lang="en-GB" dirty="0" err="1"/>
              <a:t>otsikko</a:t>
            </a:r>
            <a:endParaRPr lang="en-GB" dirty="0"/>
          </a:p>
        </p:txBody>
      </p:sp>
      <p:sp>
        <p:nvSpPr>
          <p:cNvPr id="6" name="Sisällön paikkamerkki 5"/>
          <p:cNvSpPr>
            <a:spLocks noGrp="1"/>
          </p:cNvSpPr>
          <p:nvPr>
            <p:ph sz="quarter" idx="4"/>
          </p:nvPr>
        </p:nvSpPr>
        <p:spPr>
          <a:xfrm>
            <a:off x="2647603" y="1987200"/>
            <a:ext cx="1836000" cy="4050000"/>
          </a:xfrm>
        </p:spPr>
        <p:txBody>
          <a:bodyPr/>
          <a:lstStyle>
            <a:lvl1pPr rtl="0">
              <a:defRPr sz="1050"/>
            </a:lvl1pPr>
            <a:lvl2pPr rtl="0">
              <a:defRPr sz="1050"/>
            </a:lvl2pPr>
            <a:lvl3pPr rtl="0">
              <a:defRPr sz="1050"/>
            </a:lvl3pPr>
            <a:lvl4pPr rtl="0">
              <a:defRPr sz="1050"/>
            </a:lvl4pPr>
            <a:lvl5pPr rtl="0">
              <a:defRPr sz="105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4" name="Tekstin paikkamerkki 4">
            <a:extLst>
              <a:ext uri="{FF2B5EF4-FFF2-40B4-BE49-F238E27FC236}">
                <a16:creationId xmlns:a16="http://schemas.microsoft.com/office/drawing/2014/main" id="{0D47247D-7902-46D6-8125-76F5ACDE4892}"/>
              </a:ext>
            </a:extLst>
          </p:cNvPr>
          <p:cNvSpPr>
            <a:spLocks noGrp="1"/>
          </p:cNvSpPr>
          <p:nvPr>
            <p:ph type="body" sz="quarter" idx="13" hasCustomPrompt="1"/>
          </p:nvPr>
        </p:nvSpPr>
        <p:spPr>
          <a:xfrm>
            <a:off x="4665365" y="1584000"/>
            <a:ext cx="1836000" cy="360000"/>
          </a:xfrm>
        </p:spPr>
        <p:txBody>
          <a:bodyPr anchor="b"/>
          <a:lstStyle>
            <a:lvl1pPr marL="0" indent="0" rtl="0">
              <a:lnSpc>
                <a:spcPct val="100000"/>
              </a:lnSpc>
              <a:spcBef>
                <a:spcPts val="0"/>
              </a:spcBef>
              <a:buNone/>
              <a:defRPr sz="105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dirty="0" err="1"/>
              <a:t>Lisää</a:t>
            </a:r>
            <a:r>
              <a:rPr lang="en-GB" dirty="0"/>
              <a:t> </a:t>
            </a:r>
            <a:r>
              <a:rPr lang="en-GB" dirty="0" err="1"/>
              <a:t>otsikko</a:t>
            </a:r>
            <a:endParaRPr lang="en-GB" dirty="0"/>
          </a:p>
        </p:txBody>
      </p:sp>
      <p:sp>
        <p:nvSpPr>
          <p:cNvPr id="15" name="Sisällön paikkamerkki 5">
            <a:extLst>
              <a:ext uri="{FF2B5EF4-FFF2-40B4-BE49-F238E27FC236}">
                <a16:creationId xmlns:a16="http://schemas.microsoft.com/office/drawing/2014/main" id="{4D1D5F7E-048E-4992-8EE4-1388F304764D}"/>
              </a:ext>
            </a:extLst>
          </p:cNvPr>
          <p:cNvSpPr>
            <a:spLocks noGrp="1"/>
          </p:cNvSpPr>
          <p:nvPr>
            <p:ph sz="quarter" idx="14"/>
          </p:nvPr>
        </p:nvSpPr>
        <p:spPr>
          <a:xfrm>
            <a:off x="4665365" y="1987200"/>
            <a:ext cx="1836000" cy="4050000"/>
          </a:xfrm>
        </p:spPr>
        <p:txBody>
          <a:bodyPr/>
          <a:lstStyle>
            <a:lvl1pPr rtl="0">
              <a:defRPr sz="1050"/>
            </a:lvl1pPr>
            <a:lvl2pPr rtl="0">
              <a:defRPr sz="1050"/>
            </a:lvl2pPr>
            <a:lvl3pPr rtl="0">
              <a:defRPr sz="1050"/>
            </a:lvl3pPr>
            <a:lvl4pPr rtl="0">
              <a:defRPr sz="1050"/>
            </a:lvl4pPr>
            <a:lvl5pPr rtl="0">
              <a:defRPr sz="105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6" name="Tekstin paikkamerkki 4">
            <a:extLst>
              <a:ext uri="{FF2B5EF4-FFF2-40B4-BE49-F238E27FC236}">
                <a16:creationId xmlns:a16="http://schemas.microsoft.com/office/drawing/2014/main" id="{CA56C2BB-6304-4C81-98A7-96154EF7FB26}"/>
              </a:ext>
            </a:extLst>
          </p:cNvPr>
          <p:cNvSpPr>
            <a:spLocks noGrp="1"/>
          </p:cNvSpPr>
          <p:nvPr>
            <p:ph type="body" sz="quarter" idx="15" hasCustomPrompt="1"/>
          </p:nvPr>
        </p:nvSpPr>
        <p:spPr>
          <a:xfrm>
            <a:off x="6683128" y="1592968"/>
            <a:ext cx="1836000" cy="360000"/>
          </a:xfrm>
        </p:spPr>
        <p:txBody>
          <a:bodyPr anchor="b"/>
          <a:lstStyle>
            <a:lvl1pPr marL="0" indent="0" rtl="0">
              <a:lnSpc>
                <a:spcPct val="100000"/>
              </a:lnSpc>
              <a:spcBef>
                <a:spcPts val="0"/>
              </a:spcBef>
              <a:buNone/>
              <a:defRPr sz="105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dirty="0" err="1"/>
              <a:t>Lisää</a:t>
            </a:r>
            <a:r>
              <a:rPr lang="en-GB" dirty="0"/>
              <a:t> </a:t>
            </a:r>
            <a:r>
              <a:rPr lang="en-GB" dirty="0" err="1"/>
              <a:t>otsikko</a:t>
            </a:r>
            <a:endParaRPr lang="en-GB" dirty="0"/>
          </a:p>
        </p:txBody>
      </p:sp>
      <p:sp>
        <p:nvSpPr>
          <p:cNvPr id="17" name="Sisällön paikkamerkki 5">
            <a:extLst>
              <a:ext uri="{FF2B5EF4-FFF2-40B4-BE49-F238E27FC236}">
                <a16:creationId xmlns:a16="http://schemas.microsoft.com/office/drawing/2014/main" id="{03BA9E4A-2841-4DA4-8156-A182FAFC9854}"/>
              </a:ext>
            </a:extLst>
          </p:cNvPr>
          <p:cNvSpPr>
            <a:spLocks noGrp="1"/>
          </p:cNvSpPr>
          <p:nvPr>
            <p:ph sz="quarter" idx="16"/>
          </p:nvPr>
        </p:nvSpPr>
        <p:spPr>
          <a:xfrm>
            <a:off x="6683128" y="1996168"/>
            <a:ext cx="1836000" cy="4050000"/>
          </a:xfrm>
        </p:spPr>
        <p:txBody>
          <a:bodyPr/>
          <a:lstStyle>
            <a:lvl1pPr rtl="0">
              <a:defRPr sz="1050"/>
            </a:lvl1pPr>
            <a:lvl2pPr rtl="0">
              <a:defRPr sz="1050"/>
            </a:lvl2pPr>
            <a:lvl3pPr rtl="0">
              <a:defRPr sz="1050"/>
            </a:lvl3pPr>
            <a:lvl4pPr rtl="0">
              <a:defRPr sz="1050"/>
            </a:lvl4pPr>
            <a:lvl5pPr rtl="0">
              <a:defRPr sz="105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1" name="Päivämäärän paikkamerkki 10"/>
          <p:cNvSpPr>
            <a:spLocks noGrp="1"/>
          </p:cNvSpPr>
          <p:nvPr>
            <p:ph type="dt" sz="half" idx="10"/>
          </p:nvPr>
        </p:nvSpPr>
        <p:spPr/>
        <p:txBody>
          <a:bodyPr/>
          <a:lstStyle>
            <a:lvl1pPr rtl="0">
              <a:defRPr/>
            </a:lvl1pPr>
          </a:lstStyle>
          <a:p>
            <a:fld id="{1A8D10BF-86CD-4837-B29E-E28252867CC0}" type="datetime1">
              <a:rPr lang="en-GB" smtClean="0"/>
              <a:t>23/09/2024</a:t>
            </a:fld>
            <a:endParaRPr lang="en-GB" dirty="0"/>
          </a:p>
        </p:txBody>
      </p:sp>
      <p:sp>
        <p:nvSpPr>
          <p:cNvPr id="12" name="Alatunnisteen paikkamerkki 11"/>
          <p:cNvSpPr>
            <a:spLocks noGrp="1"/>
          </p:cNvSpPr>
          <p:nvPr>
            <p:ph type="ftr" sz="quarter" idx="11"/>
          </p:nvPr>
        </p:nvSpPr>
        <p:spPr/>
        <p:txBody>
          <a:bodyPr/>
          <a:lstStyle>
            <a:lvl1pPr rtl="0">
              <a:defRPr/>
            </a:lvl1pPr>
          </a:lstStyle>
          <a:p>
            <a:r>
              <a:rPr lang="fi-FI"/>
              <a:t>Timo Kiiveri, Daniel Kuosa, Keijo Välimaa</a:t>
            </a:r>
            <a:endParaRPr lang="en-GB" dirty="0"/>
          </a:p>
        </p:txBody>
      </p:sp>
      <p:sp>
        <p:nvSpPr>
          <p:cNvPr id="13" name="Dian numeron paikkamerkki 12"/>
          <p:cNvSpPr>
            <a:spLocks noGrp="1"/>
          </p:cNvSpPr>
          <p:nvPr>
            <p:ph type="sldNum" sz="quarter" idx="12"/>
          </p:nvPr>
        </p:nvSpPr>
        <p:spPr/>
        <p:txBody>
          <a:bodyPr/>
          <a:lstStyle>
            <a:lvl1pPr rtl="0">
              <a:defRPr/>
            </a:lvl1pPr>
          </a:lstStyle>
          <a:p>
            <a:fld id="{CA4A938F-DAA3-4204-AFE3-D04484155789}" type="slidenum">
              <a:rPr lang="en-GB" smtClean="0"/>
              <a:pPr/>
              <a:t>‹#›</a:t>
            </a:fld>
            <a:endParaRPr lang="en-GB" dirty="0"/>
          </a:p>
        </p:txBody>
      </p:sp>
    </p:spTree>
    <p:extLst>
      <p:ext uri="{BB962C8B-B14F-4D97-AF65-F5344CB8AC3E}">
        <p14:creationId xmlns:p14="http://schemas.microsoft.com/office/powerpoint/2010/main" val="1438261994"/>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Kaavio ja sisältö">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FD6A9AE7-9B7A-C6DE-CC8F-65621FED52C0}"/>
              </a:ext>
            </a:extLst>
          </p:cNvPr>
          <p:cNvGraphicFramePr>
            <a:graphicFrameLocks noChangeAspect="1"/>
          </p:cNvGraphicFramePr>
          <p:nvPr userDrawn="1">
            <p:custDataLst>
              <p:tags r:id="rId1"/>
            </p:custDataLst>
            <p:extLst>
              <p:ext uri="{D42A27DB-BD31-4B8C-83A1-F6EECF244321}">
                <p14:modId xmlns:p14="http://schemas.microsoft.com/office/powerpoint/2010/main" val="1208222781"/>
              </p:ext>
            </p:extLst>
          </p:nvPr>
        </p:nvGraphicFramePr>
        <p:xfrm>
          <a:off x="1191" y="1588"/>
          <a:ext cx="1191" cy="1588"/>
        </p:xfrm>
        <a:graphic>
          <a:graphicData uri="http://schemas.openxmlformats.org/presentationml/2006/ole">
            <mc:AlternateContent xmlns:mc="http://schemas.openxmlformats.org/markup-compatibility/2006">
              <mc:Choice xmlns:v="urn:schemas-microsoft-com:vml" Requires="v">
                <p:oleObj name="think-cell Slide" r:id="rId3" imgW="328" imgH="328" progId="TCLayout.ActiveDocument.1">
                  <p:embed/>
                </p:oleObj>
              </mc:Choice>
              <mc:Fallback>
                <p:oleObj name="think-cell Slide" r:id="rId3" imgW="328" imgH="328" progId="TCLayout.ActiveDocument.1">
                  <p:embed/>
                  <p:pic>
                    <p:nvPicPr>
                      <p:cNvPr id="3" name="Object 2" hidden="1">
                        <a:extLst>
                          <a:ext uri="{FF2B5EF4-FFF2-40B4-BE49-F238E27FC236}">
                            <a16:creationId xmlns:a16="http://schemas.microsoft.com/office/drawing/2014/main" id="{FD6A9AE7-9B7A-C6DE-CC8F-65621FED52C0}"/>
                          </a:ext>
                        </a:extLst>
                      </p:cNvPr>
                      <p:cNvPicPr/>
                      <p:nvPr/>
                    </p:nvPicPr>
                    <p:blipFill>
                      <a:blip r:embed="rId4"/>
                      <a:stretch>
                        <a:fillRect/>
                      </a:stretch>
                    </p:blipFill>
                    <p:spPr>
                      <a:xfrm>
                        <a:off x="1191" y="1588"/>
                        <a:ext cx="1191" cy="1588"/>
                      </a:xfrm>
                      <a:prstGeom prst="rect">
                        <a:avLst/>
                      </a:prstGeom>
                    </p:spPr>
                  </p:pic>
                </p:oleObj>
              </mc:Fallback>
            </mc:AlternateContent>
          </a:graphicData>
        </a:graphic>
      </p:graphicFrame>
      <p:sp>
        <p:nvSpPr>
          <p:cNvPr id="11" name="Otsikko 10"/>
          <p:cNvSpPr>
            <a:spLocks noGrp="1"/>
          </p:cNvSpPr>
          <p:nvPr>
            <p:ph type="title"/>
          </p:nvPr>
        </p:nvSpPr>
        <p:spPr/>
        <p:txBody>
          <a:bodyPr vert="horz"/>
          <a:lstStyle>
            <a:lvl1pPr rtl="0">
              <a:defRPr/>
            </a:lvl1pPr>
          </a:lstStyle>
          <a:p>
            <a:r>
              <a:rPr lang="en-GB" dirty="0"/>
              <a:t>Click to edit Master title style</a:t>
            </a:r>
          </a:p>
        </p:txBody>
      </p:sp>
      <p:sp>
        <p:nvSpPr>
          <p:cNvPr id="15" name="Kaavion paikkamerkki 14"/>
          <p:cNvSpPr>
            <a:spLocks noGrp="1"/>
          </p:cNvSpPr>
          <p:nvPr>
            <p:ph type="chart" sz="quarter" idx="14"/>
          </p:nvPr>
        </p:nvSpPr>
        <p:spPr>
          <a:xfrm>
            <a:off x="628650" y="1558925"/>
            <a:ext cx="5346000" cy="4464050"/>
          </a:xfrm>
        </p:spPr>
        <p:txBody>
          <a:bodyPr/>
          <a:lstStyle>
            <a:lvl1pPr marL="0" indent="0" rtl="0">
              <a:buNone/>
              <a:defRPr/>
            </a:lvl1pPr>
          </a:lstStyle>
          <a:p>
            <a:r>
              <a:rPr lang="en-GB" dirty="0"/>
              <a:t>Click icon to add chart</a:t>
            </a:r>
          </a:p>
        </p:txBody>
      </p:sp>
      <p:sp>
        <p:nvSpPr>
          <p:cNvPr id="13" name="Sisällön paikkamerkki 12"/>
          <p:cNvSpPr>
            <a:spLocks noGrp="1"/>
          </p:cNvSpPr>
          <p:nvPr>
            <p:ph sz="quarter" idx="13"/>
          </p:nvPr>
        </p:nvSpPr>
        <p:spPr>
          <a:xfrm>
            <a:off x="6191100" y="1558800"/>
            <a:ext cx="2322000" cy="4464000"/>
          </a:xfrm>
        </p:spPr>
        <p:txBody>
          <a:bodyPr/>
          <a:lstStyle>
            <a:lvl1pPr rtl="0">
              <a:defRPr/>
            </a:lvl1pPr>
            <a:lvl2pPr rtl="0">
              <a:defRPr/>
            </a:lvl2pPr>
            <a:lvl3pPr rtl="0">
              <a:defRPr/>
            </a:lvl3pPr>
            <a:lvl4pPr rtl="0">
              <a:defRPr/>
            </a:lvl4pPr>
            <a:lvl5pPr rtl="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8" name="Päivämäärän paikkamerkki 7"/>
          <p:cNvSpPr>
            <a:spLocks noGrp="1"/>
          </p:cNvSpPr>
          <p:nvPr>
            <p:ph type="dt" sz="half" idx="10"/>
          </p:nvPr>
        </p:nvSpPr>
        <p:spPr/>
        <p:txBody>
          <a:bodyPr/>
          <a:lstStyle>
            <a:lvl1pPr rtl="0">
              <a:defRPr/>
            </a:lvl1pPr>
          </a:lstStyle>
          <a:p>
            <a:fld id="{942EDC1E-9253-4059-BE22-D671704B199D}" type="datetime1">
              <a:rPr lang="en-GB" smtClean="0"/>
              <a:t>23/09/2024</a:t>
            </a:fld>
            <a:endParaRPr lang="en-GB" dirty="0"/>
          </a:p>
        </p:txBody>
      </p:sp>
      <p:sp>
        <p:nvSpPr>
          <p:cNvPr id="9" name="Alatunnisteen paikkamerkki 8"/>
          <p:cNvSpPr>
            <a:spLocks noGrp="1"/>
          </p:cNvSpPr>
          <p:nvPr>
            <p:ph type="ftr" sz="quarter" idx="11"/>
          </p:nvPr>
        </p:nvSpPr>
        <p:spPr/>
        <p:txBody>
          <a:bodyPr/>
          <a:lstStyle>
            <a:lvl1pPr rtl="0">
              <a:defRPr/>
            </a:lvl1pPr>
          </a:lstStyle>
          <a:p>
            <a:r>
              <a:rPr lang="fi-FI"/>
              <a:t>Timo Kiiveri, Daniel Kuosa, Keijo Välimaa</a:t>
            </a:r>
            <a:endParaRPr lang="en-GB" dirty="0"/>
          </a:p>
        </p:txBody>
      </p:sp>
      <p:sp>
        <p:nvSpPr>
          <p:cNvPr id="10" name="Dian numeron paikkamerkki 9"/>
          <p:cNvSpPr>
            <a:spLocks noGrp="1"/>
          </p:cNvSpPr>
          <p:nvPr>
            <p:ph type="sldNum" sz="quarter" idx="12"/>
          </p:nvPr>
        </p:nvSpPr>
        <p:spPr/>
        <p:txBody>
          <a:bodyPr/>
          <a:lstStyle>
            <a:lvl1pPr rtl="0">
              <a:defRPr/>
            </a:lvl1pPr>
          </a:lstStyle>
          <a:p>
            <a:fld id="{CA4A938F-DAA3-4204-AFE3-D04484155789}" type="slidenum">
              <a:rPr lang="en-GB" smtClean="0"/>
              <a:pPr/>
              <a:t>‹#›</a:t>
            </a:fld>
            <a:endParaRPr lang="en-GB" dirty="0"/>
          </a:p>
        </p:txBody>
      </p:sp>
    </p:spTree>
    <p:extLst>
      <p:ext uri="{BB962C8B-B14F-4D97-AF65-F5344CB8AC3E}">
        <p14:creationId xmlns:p14="http://schemas.microsoft.com/office/powerpoint/2010/main" val="3134718720"/>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Sisältö ja kuva">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A3AE0BF7-8ACE-D3D0-6708-C44648FB7462}"/>
              </a:ext>
            </a:extLst>
          </p:cNvPr>
          <p:cNvGraphicFramePr>
            <a:graphicFrameLocks noChangeAspect="1"/>
          </p:cNvGraphicFramePr>
          <p:nvPr userDrawn="1">
            <p:custDataLst>
              <p:tags r:id="rId1"/>
            </p:custDataLst>
            <p:extLst>
              <p:ext uri="{D42A27DB-BD31-4B8C-83A1-F6EECF244321}">
                <p14:modId xmlns:p14="http://schemas.microsoft.com/office/powerpoint/2010/main" val="2773958598"/>
              </p:ext>
            </p:extLst>
          </p:nvPr>
        </p:nvGraphicFramePr>
        <p:xfrm>
          <a:off x="1191" y="1588"/>
          <a:ext cx="1191" cy="1588"/>
        </p:xfrm>
        <a:graphic>
          <a:graphicData uri="http://schemas.openxmlformats.org/presentationml/2006/ole">
            <mc:AlternateContent xmlns:mc="http://schemas.openxmlformats.org/markup-compatibility/2006">
              <mc:Choice xmlns:v="urn:schemas-microsoft-com:vml" Requires="v">
                <p:oleObj name="think-cell Slide" r:id="rId3" imgW="328" imgH="328" progId="TCLayout.ActiveDocument.1">
                  <p:embed/>
                </p:oleObj>
              </mc:Choice>
              <mc:Fallback>
                <p:oleObj name="think-cell Slide" r:id="rId3" imgW="328" imgH="328" progId="TCLayout.ActiveDocument.1">
                  <p:embed/>
                  <p:pic>
                    <p:nvPicPr>
                      <p:cNvPr id="4" name="Object 3" hidden="1">
                        <a:extLst>
                          <a:ext uri="{FF2B5EF4-FFF2-40B4-BE49-F238E27FC236}">
                            <a16:creationId xmlns:a16="http://schemas.microsoft.com/office/drawing/2014/main" id="{A3AE0BF7-8ACE-D3D0-6708-C44648FB7462}"/>
                          </a:ext>
                        </a:extLst>
                      </p:cNvPr>
                      <p:cNvPicPr/>
                      <p:nvPr/>
                    </p:nvPicPr>
                    <p:blipFill>
                      <a:blip r:embed="rId4"/>
                      <a:stretch>
                        <a:fillRect/>
                      </a:stretch>
                    </p:blipFill>
                    <p:spPr>
                      <a:xfrm>
                        <a:off x="1191" y="1588"/>
                        <a:ext cx="1191" cy="1588"/>
                      </a:xfrm>
                      <a:prstGeom prst="rect">
                        <a:avLst/>
                      </a:prstGeom>
                    </p:spPr>
                  </p:pic>
                </p:oleObj>
              </mc:Fallback>
            </mc:AlternateContent>
          </a:graphicData>
        </a:graphic>
      </p:graphicFrame>
      <p:sp>
        <p:nvSpPr>
          <p:cNvPr id="3" name="Sisällön paikkamerkki 2"/>
          <p:cNvSpPr>
            <a:spLocks noGrp="1"/>
          </p:cNvSpPr>
          <p:nvPr>
            <p:ph sz="half" idx="1"/>
          </p:nvPr>
        </p:nvSpPr>
        <p:spPr>
          <a:xfrm>
            <a:off x="628650" y="1555200"/>
            <a:ext cx="3726000" cy="4464000"/>
          </a:xfrm>
        </p:spPr>
        <p:txBody>
          <a:bodyPr/>
          <a:lstStyle>
            <a:lvl1pPr rtl="0">
              <a:defRPr/>
            </a:lvl1pPr>
            <a:lvl2pPr rtl="0">
              <a:defRPr/>
            </a:lvl2pPr>
            <a:lvl3pPr rtl="0">
              <a:defRPr/>
            </a:lvl3pPr>
            <a:lvl4pPr rtl="0">
              <a:defRPr/>
            </a:lvl4pPr>
            <a:lvl5pPr rtl="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8" name="Päivämäärän paikkamerkki 7"/>
          <p:cNvSpPr>
            <a:spLocks noGrp="1"/>
          </p:cNvSpPr>
          <p:nvPr>
            <p:ph type="dt" sz="half" idx="10"/>
          </p:nvPr>
        </p:nvSpPr>
        <p:spPr/>
        <p:txBody>
          <a:bodyPr/>
          <a:lstStyle>
            <a:lvl1pPr rtl="0">
              <a:defRPr/>
            </a:lvl1pPr>
          </a:lstStyle>
          <a:p>
            <a:fld id="{E9B6EAAF-4058-462D-9993-B1BABC89A0D5}" type="datetime1">
              <a:rPr lang="en-GB" smtClean="0"/>
              <a:t>23/09/2024</a:t>
            </a:fld>
            <a:endParaRPr lang="en-GB" dirty="0"/>
          </a:p>
        </p:txBody>
      </p:sp>
      <p:sp>
        <p:nvSpPr>
          <p:cNvPr id="9" name="Alatunnisteen paikkamerkki 8"/>
          <p:cNvSpPr>
            <a:spLocks noGrp="1"/>
          </p:cNvSpPr>
          <p:nvPr>
            <p:ph type="ftr" sz="quarter" idx="11"/>
          </p:nvPr>
        </p:nvSpPr>
        <p:spPr/>
        <p:txBody>
          <a:bodyPr/>
          <a:lstStyle>
            <a:lvl1pPr rtl="0">
              <a:defRPr/>
            </a:lvl1pPr>
          </a:lstStyle>
          <a:p>
            <a:r>
              <a:rPr lang="fi-FI"/>
              <a:t>Timo Kiiveri, Daniel Kuosa, Keijo Välimaa</a:t>
            </a:r>
            <a:endParaRPr lang="en-GB" dirty="0"/>
          </a:p>
        </p:txBody>
      </p:sp>
      <p:sp>
        <p:nvSpPr>
          <p:cNvPr id="10" name="Dian numeron paikkamerkki 9"/>
          <p:cNvSpPr>
            <a:spLocks noGrp="1"/>
          </p:cNvSpPr>
          <p:nvPr>
            <p:ph type="sldNum" sz="quarter" idx="12"/>
          </p:nvPr>
        </p:nvSpPr>
        <p:spPr/>
        <p:txBody>
          <a:bodyPr/>
          <a:lstStyle>
            <a:lvl1pPr rtl="0">
              <a:defRPr/>
            </a:lvl1pPr>
          </a:lstStyle>
          <a:p>
            <a:fld id="{CA4A938F-DAA3-4204-AFE3-D04484155789}" type="slidenum">
              <a:rPr lang="en-GB" smtClean="0"/>
              <a:pPr/>
              <a:t>‹#›</a:t>
            </a:fld>
            <a:endParaRPr lang="en-GB" dirty="0"/>
          </a:p>
        </p:txBody>
      </p:sp>
      <p:sp>
        <p:nvSpPr>
          <p:cNvPr id="11" name="Otsikko 10"/>
          <p:cNvSpPr>
            <a:spLocks noGrp="1"/>
          </p:cNvSpPr>
          <p:nvPr>
            <p:ph type="title"/>
          </p:nvPr>
        </p:nvSpPr>
        <p:spPr/>
        <p:txBody>
          <a:bodyPr vert="horz"/>
          <a:lstStyle>
            <a:lvl1pPr rtl="0">
              <a:defRPr/>
            </a:lvl1pPr>
          </a:lstStyle>
          <a:p>
            <a:r>
              <a:rPr lang="en-GB" dirty="0"/>
              <a:t>Click to edit Master title style</a:t>
            </a:r>
          </a:p>
        </p:txBody>
      </p:sp>
      <p:sp>
        <p:nvSpPr>
          <p:cNvPr id="6" name="Kuvan paikkamerkki 5">
            <a:extLst>
              <a:ext uri="{FF2B5EF4-FFF2-40B4-BE49-F238E27FC236}">
                <a16:creationId xmlns:a16="http://schemas.microsoft.com/office/drawing/2014/main" id="{5B9C4085-3161-4F0C-B611-CEC65C7FA7C8}"/>
              </a:ext>
            </a:extLst>
          </p:cNvPr>
          <p:cNvSpPr>
            <a:spLocks noGrp="1"/>
          </p:cNvSpPr>
          <p:nvPr>
            <p:ph type="pic" sz="quarter" idx="13"/>
          </p:nvPr>
        </p:nvSpPr>
        <p:spPr>
          <a:xfrm>
            <a:off x="4622874" y="1574114"/>
            <a:ext cx="3888000" cy="4040188"/>
          </a:xfrm>
        </p:spPr>
        <p:txBody>
          <a:bodyPr anchor="ctr"/>
          <a:lstStyle>
            <a:lvl1pPr marL="0" indent="0" algn="ctr" rtl="0">
              <a:buNone/>
              <a:defRPr/>
            </a:lvl1pPr>
          </a:lstStyle>
          <a:p>
            <a:r>
              <a:rPr lang="en-GB" dirty="0"/>
              <a:t>Click icon to add picture</a:t>
            </a:r>
          </a:p>
        </p:txBody>
      </p:sp>
    </p:spTree>
    <p:extLst>
      <p:ext uri="{BB962C8B-B14F-4D97-AF65-F5344CB8AC3E}">
        <p14:creationId xmlns:p14="http://schemas.microsoft.com/office/powerpoint/2010/main" val="645176005"/>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preserve="1">
  <p:cSld name="Otsikkodia vaihdettavalla kuvalla">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CC327D97-2559-1DB3-797D-1E3EC58C19D9}"/>
              </a:ext>
            </a:extLst>
          </p:cNvPr>
          <p:cNvGraphicFramePr>
            <a:graphicFrameLocks noChangeAspect="1"/>
          </p:cNvGraphicFramePr>
          <p:nvPr userDrawn="1">
            <p:custDataLst>
              <p:tags r:id="rId1"/>
            </p:custDataLst>
            <p:extLst>
              <p:ext uri="{D42A27DB-BD31-4B8C-83A1-F6EECF244321}">
                <p14:modId xmlns:p14="http://schemas.microsoft.com/office/powerpoint/2010/main" val="1248402463"/>
              </p:ext>
            </p:extLst>
          </p:nvPr>
        </p:nvGraphicFramePr>
        <p:xfrm>
          <a:off x="1191" y="1588"/>
          <a:ext cx="1191" cy="1588"/>
        </p:xfrm>
        <a:graphic>
          <a:graphicData uri="http://schemas.openxmlformats.org/presentationml/2006/ole">
            <mc:AlternateContent xmlns:mc="http://schemas.openxmlformats.org/markup-compatibility/2006">
              <mc:Choice xmlns:v="urn:schemas-microsoft-com:vml" Requires="v">
                <p:oleObj name="think-cell Slide" r:id="rId3" imgW="328" imgH="328" progId="TCLayout.ActiveDocument.1">
                  <p:embed/>
                </p:oleObj>
              </mc:Choice>
              <mc:Fallback>
                <p:oleObj name="think-cell Slide" r:id="rId3" imgW="328" imgH="328" progId="TCLayout.ActiveDocument.1">
                  <p:embed/>
                  <p:pic>
                    <p:nvPicPr>
                      <p:cNvPr id="5" name="Object 4" hidden="1">
                        <a:extLst>
                          <a:ext uri="{FF2B5EF4-FFF2-40B4-BE49-F238E27FC236}">
                            <a16:creationId xmlns:a16="http://schemas.microsoft.com/office/drawing/2014/main" id="{CC327D97-2559-1DB3-797D-1E3EC58C19D9}"/>
                          </a:ext>
                        </a:extLst>
                      </p:cNvPr>
                      <p:cNvPicPr/>
                      <p:nvPr/>
                    </p:nvPicPr>
                    <p:blipFill>
                      <a:blip r:embed="rId4"/>
                      <a:stretch>
                        <a:fillRect/>
                      </a:stretch>
                    </p:blipFill>
                    <p:spPr>
                      <a:xfrm>
                        <a:off x="1191" y="1588"/>
                        <a:ext cx="1191" cy="1588"/>
                      </a:xfrm>
                      <a:prstGeom prst="rect">
                        <a:avLst/>
                      </a:prstGeom>
                    </p:spPr>
                  </p:pic>
                </p:oleObj>
              </mc:Fallback>
            </mc:AlternateContent>
          </a:graphicData>
        </a:graphic>
      </p:graphicFrame>
      <p:sp>
        <p:nvSpPr>
          <p:cNvPr id="2" name="Otsikko 1"/>
          <p:cNvSpPr>
            <a:spLocks noGrp="1"/>
          </p:cNvSpPr>
          <p:nvPr>
            <p:ph type="ctrTitle" hasCustomPrompt="1"/>
          </p:nvPr>
        </p:nvSpPr>
        <p:spPr>
          <a:xfrm>
            <a:off x="4660050" y="1854199"/>
            <a:ext cx="3834000" cy="2880000"/>
          </a:xfrm>
        </p:spPr>
        <p:txBody>
          <a:bodyPr vert="horz" anchor="t"/>
          <a:lstStyle>
            <a:lvl1pPr algn="l" rtl="0">
              <a:lnSpc>
                <a:spcPct val="100000"/>
              </a:lnSpc>
              <a:defRPr sz="3600"/>
            </a:lvl1pPr>
          </a:lstStyle>
          <a:p>
            <a:r>
              <a:rPr lang="en-GB" dirty="0" err="1"/>
              <a:t>Muokkaa</a:t>
            </a:r>
            <a:r>
              <a:rPr lang="en-GB" dirty="0"/>
              <a:t> </a:t>
            </a:r>
            <a:r>
              <a:rPr lang="en-GB" dirty="0" err="1"/>
              <a:t>ots</a:t>
            </a:r>
            <a:r>
              <a:rPr lang="en-GB" dirty="0"/>
              <a:t>. </a:t>
            </a:r>
            <a:r>
              <a:rPr lang="en-GB" dirty="0" err="1"/>
              <a:t>perustyyl</a:t>
            </a:r>
            <a:r>
              <a:rPr lang="en-GB" dirty="0"/>
              <a:t>. </a:t>
            </a:r>
            <a:r>
              <a:rPr lang="en-GB" dirty="0" err="1"/>
              <a:t>napsautt</a:t>
            </a:r>
            <a:r>
              <a:rPr lang="en-GB" dirty="0"/>
              <a:t>.</a:t>
            </a:r>
            <a:br>
              <a:rPr lang="en-GB" dirty="0"/>
            </a:br>
            <a:br>
              <a:rPr lang="en-GB" dirty="0"/>
            </a:br>
            <a:endParaRPr lang="en-GB" dirty="0"/>
          </a:p>
        </p:txBody>
      </p:sp>
      <p:sp>
        <p:nvSpPr>
          <p:cNvPr id="3" name="Alaotsikko 2"/>
          <p:cNvSpPr>
            <a:spLocks noGrp="1"/>
          </p:cNvSpPr>
          <p:nvPr>
            <p:ph type="subTitle" idx="1"/>
          </p:nvPr>
        </p:nvSpPr>
        <p:spPr>
          <a:xfrm>
            <a:off x="4660200" y="4753478"/>
            <a:ext cx="3834000" cy="648000"/>
          </a:xfrm>
        </p:spPr>
        <p:txBody>
          <a:bodyPr anchor="t"/>
          <a:lstStyle>
            <a:lvl1pPr marL="0" indent="0" algn="l" rtl="0">
              <a:spcBef>
                <a:spcPts val="600"/>
              </a:spcBef>
              <a:buNone/>
              <a:defRPr sz="12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dirty="0"/>
              <a:t>Click to edit Master subtitle style</a:t>
            </a:r>
          </a:p>
        </p:txBody>
      </p:sp>
      <p:sp>
        <p:nvSpPr>
          <p:cNvPr id="7" name="Freeform 6" descr="Fingrid logo"/>
          <p:cNvSpPr>
            <a:spLocks noChangeAspect="1" noEditPoints="1"/>
          </p:cNvSpPr>
          <p:nvPr/>
        </p:nvSpPr>
        <p:spPr bwMode="auto">
          <a:xfrm>
            <a:off x="7044431" y="5870368"/>
            <a:ext cx="1730146" cy="409205"/>
          </a:xfrm>
          <a:custGeom>
            <a:avLst/>
            <a:gdLst>
              <a:gd name="T0" fmla="*/ 2515 w 4822"/>
              <a:gd name="T1" fmla="*/ 636 h 856"/>
              <a:gd name="T2" fmla="*/ 2410 w 4822"/>
              <a:gd name="T3" fmla="*/ 696 h 856"/>
              <a:gd name="T4" fmla="*/ 2287 w 4822"/>
              <a:gd name="T5" fmla="*/ 701 h 856"/>
              <a:gd name="T6" fmla="*/ 2182 w 4822"/>
              <a:gd name="T7" fmla="*/ 651 h 856"/>
              <a:gd name="T8" fmla="*/ 2121 w 4822"/>
              <a:gd name="T9" fmla="*/ 584 h 856"/>
              <a:gd name="T10" fmla="*/ 2081 w 4822"/>
              <a:gd name="T11" fmla="*/ 484 h 856"/>
              <a:gd name="T12" fmla="*/ 2081 w 4822"/>
              <a:gd name="T13" fmla="*/ 372 h 856"/>
              <a:gd name="T14" fmla="*/ 2121 w 4822"/>
              <a:gd name="T15" fmla="*/ 272 h 856"/>
              <a:gd name="T16" fmla="*/ 2172 w 4822"/>
              <a:gd name="T17" fmla="*/ 212 h 856"/>
              <a:gd name="T18" fmla="*/ 2260 w 4822"/>
              <a:gd name="T19" fmla="*/ 162 h 856"/>
              <a:gd name="T20" fmla="*/ 2368 w 4822"/>
              <a:gd name="T21" fmla="*/ 151 h 856"/>
              <a:gd name="T22" fmla="*/ 2472 w 4822"/>
              <a:gd name="T23" fmla="*/ 187 h 856"/>
              <a:gd name="T24" fmla="*/ 2642 w 4822"/>
              <a:gd name="T25" fmla="*/ 137 h 856"/>
              <a:gd name="T26" fmla="*/ 2496 w 4822"/>
              <a:gd name="T27" fmla="*/ 32 h 856"/>
              <a:gd name="T28" fmla="*/ 2339 w 4822"/>
              <a:gd name="T29" fmla="*/ 0 h 856"/>
              <a:gd name="T30" fmla="*/ 2197 w 4822"/>
              <a:gd name="T31" fmla="*/ 26 h 856"/>
              <a:gd name="T32" fmla="*/ 2062 w 4822"/>
              <a:gd name="T33" fmla="*/ 111 h 856"/>
              <a:gd name="T34" fmla="*/ 1986 w 4822"/>
              <a:gd name="T35" fmla="*/ 206 h 856"/>
              <a:gd name="T36" fmla="*/ 1931 w 4822"/>
              <a:gd name="T37" fmla="*/ 362 h 856"/>
              <a:gd name="T38" fmla="*/ 1935 w 4822"/>
              <a:gd name="T39" fmla="*/ 515 h 856"/>
              <a:gd name="T40" fmla="*/ 1977 w 4822"/>
              <a:gd name="T41" fmla="*/ 632 h 856"/>
              <a:gd name="T42" fmla="*/ 2062 w 4822"/>
              <a:gd name="T43" fmla="*/ 745 h 856"/>
              <a:gd name="T44" fmla="*/ 2178 w 4822"/>
              <a:gd name="T45" fmla="*/ 822 h 856"/>
              <a:gd name="T46" fmla="*/ 2318 w 4822"/>
              <a:gd name="T47" fmla="*/ 856 h 856"/>
              <a:gd name="T48" fmla="*/ 2461 w 4822"/>
              <a:gd name="T49" fmla="*/ 837 h 856"/>
              <a:gd name="T50" fmla="*/ 2601 w 4822"/>
              <a:gd name="T51" fmla="*/ 759 h 856"/>
              <a:gd name="T52" fmla="*/ 2681 w 4822"/>
              <a:gd name="T53" fmla="*/ 667 h 856"/>
              <a:gd name="T54" fmla="*/ 2743 w 4822"/>
              <a:gd name="T55" fmla="*/ 515 h 856"/>
              <a:gd name="T56" fmla="*/ 3554 w 4822"/>
              <a:gd name="T57" fmla="*/ 281 h 856"/>
              <a:gd name="T58" fmla="*/ 3539 w 4822"/>
              <a:gd name="T59" fmla="*/ 201 h 856"/>
              <a:gd name="T60" fmla="*/ 3484 w 4822"/>
              <a:gd name="T61" fmla="*/ 112 h 856"/>
              <a:gd name="T62" fmla="*/ 3402 w 4822"/>
              <a:gd name="T63" fmla="*/ 51 h 856"/>
              <a:gd name="T64" fmla="*/ 3298 w 4822"/>
              <a:gd name="T65" fmla="*/ 25 h 856"/>
              <a:gd name="T66" fmla="*/ 3538 w 4822"/>
              <a:gd name="T67" fmla="*/ 832 h 856"/>
              <a:gd name="T68" fmla="*/ 3484 w 4822"/>
              <a:gd name="T69" fmla="*/ 477 h 856"/>
              <a:gd name="T70" fmla="*/ 3535 w 4822"/>
              <a:gd name="T71" fmla="*/ 395 h 856"/>
              <a:gd name="T72" fmla="*/ 3403 w 4822"/>
              <a:gd name="T73" fmla="*/ 307 h 856"/>
              <a:gd name="T74" fmla="*/ 3361 w 4822"/>
              <a:gd name="T75" fmla="*/ 389 h 856"/>
              <a:gd name="T76" fmla="*/ 3283 w 4822"/>
              <a:gd name="T77" fmla="*/ 416 h 856"/>
              <a:gd name="T78" fmla="*/ 3341 w 4822"/>
              <a:gd name="T79" fmla="*/ 189 h 856"/>
              <a:gd name="T80" fmla="*/ 3398 w 4822"/>
              <a:gd name="T81" fmla="*/ 259 h 856"/>
              <a:gd name="T82" fmla="*/ 4818 w 4822"/>
              <a:gd name="T83" fmla="*/ 366 h 856"/>
              <a:gd name="T84" fmla="*/ 4764 w 4822"/>
              <a:gd name="T85" fmla="*/ 219 h 856"/>
              <a:gd name="T86" fmla="*/ 4660 w 4822"/>
              <a:gd name="T87" fmla="*/ 105 h 856"/>
              <a:gd name="T88" fmla="*/ 4521 w 4822"/>
              <a:gd name="T89" fmla="*/ 36 h 856"/>
              <a:gd name="T90" fmla="*/ 4420 w 4822"/>
              <a:gd name="T91" fmla="*/ 832 h 856"/>
              <a:gd name="T92" fmla="*/ 4577 w 4822"/>
              <a:gd name="T93" fmla="*/ 800 h 856"/>
              <a:gd name="T94" fmla="*/ 4704 w 4822"/>
              <a:gd name="T95" fmla="*/ 714 h 856"/>
              <a:gd name="T96" fmla="*/ 4791 w 4822"/>
              <a:gd name="T97" fmla="*/ 585 h 856"/>
              <a:gd name="T98" fmla="*/ 4822 w 4822"/>
              <a:gd name="T99" fmla="*/ 429 h 856"/>
              <a:gd name="T100" fmla="*/ 4654 w 4822"/>
              <a:gd name="T101" fmla="*/ 527 h 856"/>
              <a:gd name="T102" fmla="*/ 4599 w 4822"/>
              <a:gd name="T103" fmla="*/ 609 h 856"/>
              <a:gd name="T104" fmla="*/ 4518 w 4822"/>
              <a:gd name="T105" fmla="*/ 662 h 856"/>
              <a:gd name="T106" fmla="*/ 4420 w 4822"/>
              <a:gd name="T107" fmla="*/ 682 h 856"/>
              <a:gd name="T108" fmla="*/ 4494 w 4822"/>
              <a:gd name="T109" fmla="*/ 185 h 856"/>
              <a:gd name="T110" fmla="*/ 4580 w 4822"/>
              <a:gd name="T111" fmla="*/ 231 h 856"/>
              <a:gd name="T112" fmla="*/ 4643 w 4822"/>
              <a:gd name="T113" fmla="*/ 306 h 856"/>
              <a:gd name="T114" fmla="*/ 4672 w 4822"/>
              <a:gd name="T115" fmla="*/ 402 h 856"/>
              <a:gd name="T116" fmla="*/ 0 w 4822"/>
              <a:gd name="T117" fmla="*/ 24 h 856"/>
              <a:gd name="T118" fmla="*/ 555 w 4822"/>
              <a:gd name="T119" fmla="*/ 174 h 856"/>
              <a:gd name="T120" fmla="*/ 1252 w 4822"/>
              <a:gd name="T121" fmla="*/ 832 h 856"/>
              <a:gd name="T122" fmla="*/ 872 w 4822"/>
              <a:gd name="T123" fmla="*/ 24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22" h="856">
                <a:moveTo>
                  <a:pt x="2299" y="416"/>
                </a:moveTo>
                <a:lnTo>
                  <a:pt x="2378" y="565"/>
                </a:lnTo>
                <a:lnTo>
                  <a:pt x="2568" y="565"/>
                </a:lnTo>
                <a:lnTo>
                  <a:pt x="2558" y="581"/>
                </a:lnTo>
                <a:lnTo>
                  <a:pt x="2550" y="596"/>
                </a:lnTo>
                <a:lnTo>
                  <a:pt x="2538" y="610"/>
                </a:lnTo>
                <a:lnTo>
                  <a:pt x="2527" y="624"/>
                </a:lnTo>
                <a:lnTo>
                  <a:pt x="2515" y="636"/>
                </a:lnTo>
                <a:lnTo>
                  <a:pt x="2501" y="647"/>
                </a:lnTo>
                <a:lnTo>
                  <a:pt x="2487" y="657"/>
                </a:lnTo>
                <a:lnTo>
                  <a:pt x="2474" y="667"/>
                </a:lnTo>
                <a:lnTo>
                  <a:pt x="2459" y="676"/>
                </a:lnTo>
                <a:lnTo>
                  <a:pt x="2442" y="685"/>
                </a:lnTo>
                <a:lnTo>
                  <a:pt x="2435" y="687"/>
                </a:lnTo>
                <a:lnTo>
                  <a:pt x="2426" y="691"/>
                </a:lnTo>
                <a:lnTo>
                  <a:pt x="2410" y="696"/>
                </a:lnTo>
                <a:lnTo>
                  <a:pt x="2393" y="701"/>
                </a:lnTo>
                <a:lnTo>
                  <a:pt x="2375" y="704"/>
                </a:lnTo>
                <a:lnTo>
                  <a:pt x="2358" y="706"/>
                </a:lnTo>
                <a:lnTo>
                  <a:pt x="2339" y="707"/>
                </a:lnTo>
                <a:lnTo>
                  <a:pt x="2325" y="706"/>
                </a:lnTo>
                <a:lnTo>
                  <a:pt x="2313" y="705"/>
                </a:lnTo>
                <a:lnTo>
                  <a:pt x="2299" y="704"/>
                </a:lnTo>
                <a:lnTo>
                  <a:pt x="2287" y="701"/>
                </a:lnTo>
                <a:lnTo>
                  <a:pt x="2273" y="699"/>
                </a:lnTo>
                <a:lnTo>
                  <a:pt x="2260" y="695"/>
                </a:lnTo>
                <a:lnTo>
                  <a:pt x="2237" y="685"/>
                </a:lnTo>
                <a:lnTo>
                  <a:pt x="2225" y="680"/>
                </a:lnTo>
                <a:lnTo>
                  <a:pt x="2214" y="674"/>
                </a:lnTo>
                <a:lnTo>
                  <a:pt x="2203" y="666"/>
                </a:lnTo>
                <a:lnTo>
                  <a:pt x="2192" y="659"/>
                </a:lnTo>
                <a:lnTo>
                  <a:pt x="2182" y="651"/>
                </a:lnTo>
                <a:lnTo>
                  <a:pt x="2172" y="644"/>
                </a:lnTo>
                <a:lnTo>
                  <a:pt x="2162" y="635"/>
                </a:lnTo>
                <a:lnTo>
                  <a:pt x="2158" y="630"/>
                </a:lnTo>
                <a:lnTo>
                  <a:pt x="2153" y="625"/>
                </a:lnTo>
                <a:lnTo>
                  <a:pt x="2144" y="615"/>
                </a:lnTo>
                <a:lnTo>
                  <a:pt x="2136" y="605"/>
                </a:lnTo>
                <a:lnTo>
                  <a:pt x="2128" y="595"/>
                </a:lnTo>
                <a:lnTo>
                  <a:pt x="2121" y="584"/>
                </a:lnTo>
                <a:lnTo>
                  <a:pt x="2114" y="572"/>
                </a:lnTo>
                <a:lnTo>
                  <a:pt x="2108" y="561"/>
                </a:lnTo>
                <a:lnTo>
                  <a:pt x="2102" y="549"/>
                </a:lnTo>
                <a:lnTo>
                  <a:pt x="2097" y="536"/>
                </a:lnTo>
                <a:lnTo>
                  <a:pt x="2092" y="524"/>
                </a:lnTo>
                <a:lnTo>
                  <a:pt x="2088" y="511"/>
                </a:lnTo>
                <a:lnTo>
                  <a:pt x="2084" y="497"/>
                </a:lnTo>
                <a:lnTo>
                  <a:pt x="2081" y="484"/>
                </a:lnTo>
                <a:lnTo>
                  <a:pt x="2079" y="470"/>
                </a:lnTo>
                <a:lnTo>
                  <a:pt x="2077" y="456"/>
                </a:lnTo>
                <a:lnTo>
                  <a:pt x="2076" y="442"/>
                </a:lnTo>
                <a:lnTo>
                  <a:pt x="2076" y="429"/>
                </a:lnTo>
                <a:lnTo>
                  <a:pt x="2076" y="414"/>
                </a:lnTo>
                <a:lnTo>
                  <a:pt x="2077" y="400"/>
                </a:lnTo>
                <a:lnTo>
                  <a:pt x="2079" y="386"/>
                </a:lnTo>
                <a:lnTo>
                  <a:pt x="2081" y="372"/>
                </a:lnTo>
                <a:lnTo>
                  <a:pt x="2084" y="359"/>
                </a:lnTo>
                <a:lnTo>
                  <a:pt x="2088" y="345"/>
                </a:lnTo>
                <a:lnTo>
                  <a:pt x="2092" y="332"/>
                </a:lnTo>
                <a:lnTo>
                  <a:pt x="2097" y="320"/>
                </a:lnTo>
                <a:lnTo>
                  <a:pt x="2102" y="307"/>
                </a:lnTo>
                <a:lnTo>
                  <a:pt x="2108" y="295"/>
                </a:lnTo>
                <a:lnTo>
                  <a:pt x="2114" y="284"/>
                </a:lnTo>
                <a:lnTo>
                  <a:pt x="2121" y="272"/>
                </a:lnTo>
                <a:lnTo>
                  <a:pt x="2124" y="266"/>
                </a:lnTo>
                <a:lnTo>
                  <a:pt x="2128" y="261"/>
                </a:lnTo>
                <a:lnTo>
                  <a:pt x="2136" y="251"/>
                </a:lnTo>
                <a:lnTo>
                  <a:pt x="2141" y="246"/>
                </a:lnTo>
                <a:lnTo>
                  <a:pt x="2144" y="241"/>
                </a:lnTo>
                <a:lnTo>
                  <a:pt x="2153" y="231"/>
                </a:lnTo>
                <a:lnTo>
                  <a:pt x="2162" y="221"/>
                </a:lnTo>
                <a:lnTo>
                  <a:pt x="2172" y="212"/>
                </a:lnTo>
                <a:lnTo>
                  <a:pt x="2182" y="205"/>
                </a:lnTo>
                <a:lnTo>
                  <a:pt x="2192" y="197"/>
                </a:lnTo>
                <a:lnTo>
                  <a:pt x="2203" y="190"/>
                </a:lnTo>
                <a:lnTo>
                  <a:pt x="2214" y="182"/>
                </a:lnTo>
                <a:lnTo>
                  <a:pt x="2225" y="176"/>
                </a:lnTo>
                <a:lnTo>
                  <a:pt x="2237" y="171"/>
                </a:lnTo>
                <a:lnTo>
                  <a:pt x="2249" y="166"/>
                </a:lnTo>
                <a:lnTo>
                  <a:pt x="2260" y="162"/>
                </a:lnTo>
                <a:lnTo>
                  <a:pt x="2273" y="159"/>
                </a:lnTo>
                <a:lnTo>
                  <a:pt x="2287" y="155"/>
                </a:lnTo>
                <a:lnTo>
                  <a:pt x="2299" y="152"/>
                </a:lnTo>
                <a:lnTo>
                  <a:pt x="2313" y="151"/>
                </a:lnTo>
                <a:lnTo>
                  <a:pt x="2325" y="150"/>
                </a:lnTo>
                <a:lnTo>
                  <a:pt x="2339" y="150"/>
                </a:lnTo>
                <a:lnTo>
                  <a:pt x="2354" y="150"/>
                </a:lnTo>
                <a:lnTo>
                  <a:pt x="2368" y="151"/>
                </a:lnTo>
                <a:lnTo>
                  <a:pt x="2381" y="152"/>
                </a:lnTo>
                <a:lnTo>
                  <a:pt x="2395" y="156"/>
                </a:lnTo>
                <a:lnTo>
                  <a:pt x="2409" y="160"/>
                </a:lnTo>
                <a:lnTo>
                  <a:pt x="2422" y="164"/>
                </a:lnTo>
                <a:lnTo>
                  <a:pt x="2435" y="169"/>
                </a:lnTo>
                <a:lnTo>
                  <a:pt x="2447" y="174"/>
                </a:lnTo>
                <a:lnTo>
                  <a:pt x="2460" y="181"/>
                </a:lnTo>
                <a:lnTo>
                  <a:pt x="2472" y="187"/>
                </a:lnTo>
                <a:lnTo>
                  <a:pt x="2484" y="195"/>
                </a:lnTo>
                <a:lnTo>
                  <a:pt x="2495" y="204"/>
                </a:lnTo>
                <a:lnTo>
                  <a:pt x="2505" y="212"/>
                </a:lnTo>
                <a:lnTo>
                  <a:pt x="2516" y="221"/>
                </a:lnTo>
                <a:lnTo>
                  <a:pt x="2525" y="231"/>
                </a:lnTo>
                <a:lnTo>
                  <a:pt x="2535" y="241"/>
                </a:lnTo>
                <a:lnTo>
                  <a:pt x="2656" y="154"/>
                </a:lnTo>
                <a:lnTo>
                  <a:pt x="2642" y="137"/>
                </a:lnTo>
                <a:lnTo>
                  <a:pt x="2626" y="121"/>
                </a:lnTo>
                <a:lnTo>
                  <a:pt x="2610" y="105"/>
                </a:lnTo>
                <a:lnTo>
                  <a:pt x="2592" y="90"/>
                </a:lnTo>
                <a:lnTo>
                  <a:pt x="2575" y="76"/>
                </a:lnTo>
                <a:lnTo>
                  <a:pt x="2556" y="64"/>
                </a:lnTo>
                <a:lnTo>
                  <a:pt x="2537" y="52"/>
                </a:lnTo>
                <a:lnTo>
                  <a:pt x="2517" y="41"/>
                </a:lnTo>
                <a:lnTo>
                  <a:pt x="2496" y="32"/>
                </a:lnTo>
                <a:lnTo>
                  <a:pt x="2486" y="27"/>
                </a:lnTo>
                <a:lnTo>
                  <a:pt x="2475" y="24"/>
                </a:lnTo>
                <a:lnTo>
                  <a:pt x="2454" y="16"/>
                </a:lnTo>
                <a:lnTo>
                  <a:pt x="2431" y="11"/>
                </a:lnTo>
                <a:lnTo>
                  <a:pt x="2409" y="6"/>
                </a:lnTo>
                <a:lnTo>
                  <a:pt x="2386" y="2"/>
                </a:lnTo>
                <a:lnTo>
                  <a:pt x="2363" y="0"/>
                </a:lnTo>
                <a:lnTo>
                  <a:pt x="2339" y="0"/>
                </a:lnTo>
                <a:lnTo>
                  <a:pt x="2318" y="0"/>
                </a:lnTo>
                <a:lnTo>
                  <a:pt x="2296" y="2"/>
                </a:lnTo>
                <a:lnTo>
                  <a:pt x="2277" y="5"/>
                </a:lnTo>
                <a:lnTo>
                  <a:pt x="2267" y="6"/>
                </a:lnTo>
                <a:lnTo>
                  <a:pt x="2257" y="9"/>
                </a:lnTo>
                <a:lnTo>
                  <a:pt x="2237" y="14"/>
                </a:lnTo>
                <a:lnTo>
                  <a:pt x="2217" y="19"/>
                </a:lnTo>
                <a:lnTo>
                  <a:pt x="2197" y="26"/>
                </a:lnTo>
                <a:lnTo>
                  <a:pt x="2178" y="34"/>
                </a:lnTo>
                <a:lnTo>
                  <a:pt x="2161" y="42"/>
                </a:lnTo>
                <a:lnTo>
                  <a:pt x="2143" y="51"/>
                </a:lnTo>
                <a:lnTo>
                  <a:pt x="2126" y="62"/>
                </a:lnTo>
                <a:lnTo>
                  <a:pt x="2108" y="72"/>
                </a:lnTo>
                <a:lnTo>
                  <a:pt x="2092" y="85"/>
                </a:lnTo>
                <a:lnTo>
                  <a:pt x="2077" y="97"/>
                </a:lnTo>
                <a:lnTo>
                  <a:pt x="2062" y="111"/>
                </a:lnTo>
                <a:lnTo>
                  <a:pt x="2047" y="125"/>
                </a:lnTo>
                <a:lnTo>
                  <a:pt x="2041" y="132"/>
                </a:lnTo>
                <a:lnTo>
                  <a:pt x="2033" y="140"/>
                </a:lnTo>
                <a:lnTo>
                  <a:pt x="2021" y="156"/>
                </a:lnTo>
                <a:lnTo>
                  <a:pt x="2015" y="164"/>
                </a:lnTo>
                <a:lnTo>
                  <a:pt x="2008" y="172"/>
                </a:lnTo>
                <a:lnTo>
                  <a:pt x="1997" y="189"/>
                </a:lnTo>
                <a:lnTo>
                  <a:pt x="1986" y="206"/>
                </a:lnTo>
                <a:lnTo>
                  <a:pt x="1977" y="224"/>
                </a:lnTo>
                <a:lnTo>
                  <a:pt x="1967" y="242"/>
                </a:lnTo>
                <a:lnTo>
                  <a:pt x="1960" y="261"/>
                </a:lnTo>
                <a:lnTo>
                  <a:pt x="1952" y="281"/>
                </a:lnTo>
                <a:lnTo>
                  <a:pt x="1945" y="301"/>
                </a:lnTo>
                <a:lnTo>
                  <a:pt x="1940" y="321"/>
                </a:lnTo>
                <a:lnTo>
                  <a:pt x="1935" y="341"/>
                </a:lnTo>
                <a:lnTo>
                  <a:pt x="1931" y="362"/>
                </a:lnTo>
                <a:lnTo>
                  <a:pt x="1928" y="385"/>
                </a:lnTo>
                <a:lnTo>
                  <a:pt x="1927" y="406"/>
                </a:lnTo>
                <a:lnTo>
                  <a:pt x="1927" y="429"/>
                </a:lnTo>
                <a:lnTo>
                  <a:pt x="1927" y="450"/>
                </a:lnTo>
                <a:lnTo>
                  <a:pt x="1928" y="472"/>
                </a:lnTo>
                <a:lnTo>
                  <a:pt x="1931" y="494"/>
                </a:lnTo>
                <a:lnTo>
                  <a:pt x="1933" y="504"/>
                </a:lnTo>
                <a:lnTo>
                  <a:pt x="1935" y="515"/>
                </a:lnTo>
                <a:lnTo>
                  <a:pt x="1940" y="535"/>
                </a:lnTo>
                <a:lnTo>
                  <a:pt x="1942" y="545"/>
                </a:lnTo>
                <a:lnTo>
                  <a:pt x="1945" y="555"/>
                </a:lnTo>
                <a:lnTo>
                  <a:pt x="1952" y="575"/>
                </a:lnTo>
                <a:lnTo>
                  <a:pt x="1956" y="585"/>
                </a:lnTo>
                <a:lnTo>
                  <a:pt x="1960" y="595"/>
                </a:lnTo>
                <a:lnTo>
                  <a:pt x="1967" y="614"/>
                </a:lnTo>
                <a:lnTo>
                  <a:pt x="1977" y="632"/>
                </a:lnTo>
                <a:lnTo>
                  <a:pt x="1986" y="650"/>
                </a:lnTo>
                <a:lnTo>
                  <a:pt x="1997" y="667"/>
                </a:lnTo>
                <a:lnTo>
                  <a:pt x="2008" y="685"/>
                </a:lnTo>
                <a:lnTo>
                  <a:pt x="2021" y="700"/>
                </a:lnTo>
                <a:lnTo>
                  <a:pt x="2033" y="716"/>
                </a:lnTo>
                <a:lnTo>
                  <a:pt x="2047" y="731"/>
                </a:lnTo>
                <a:lnTo>
                  <a:pt x="2054" y="739"/>
                </a:lnTo>
                <a:lnTo>
                  <a:pt x="2062" y="745"/>
                </a:lnTo>
                <a:lnTo>
                  <a:pt x="2077" y="759"/>
                </a:lnTo>
                <a:lnTo>
                  <a:pt x="2092" y="771"/>
                </a:lnTo>
                <a:lnTo>
                  <a:pt x="2108" y="784"/>
                </a:lnTo>
                <a:lnTo>
                  <a:pt x="2126" y="795"/>
                </a:lnTo>
                <a:lnTo>
                  <a:pt x="2143" y="805"/>
                </a:lnTo>
                <a:lnTo>
                  <a:pt x="2161" y="814"/>
                </a:lnTo>
                <a:lnTo>
                  <a:pt x="2169" y="819"/>
                </a:lnTo>
                <a:lnTo>
                  <a:pt x="2178" y="822"/>
                </a:lnTo>
                <a:lnTo>
                  <a:pt x="2197" y="830"/>
                </a:lnTo>
                <a:lnTo>
                  <a:pt x="2217" y="837"/>
                </a:lnTo>
                <a:lnTo>
                  <a:pt x="2237" y="842"/>
                </a:lnTo>
                <a:lnTo>
                  <a:pt x="2245" y="845"/>
                </a:lnTo>
                <a:lnTo>
                  <a:pt x="2257" y="847"/>
                </a:lnTo>
                <a:lnTo>
                  <a:pt x="2277" y="851"/>
                </a:lnTo>
                <a:lnTo>
                  <a:pt x="2296" y="854"/>
                </a:lnTo>
                <a:lnTo>
                  <a:pt x="2318" y="856"/>
                </a:lnTo>
                <a:lnTo>
                  <a:pt x="2339" y="856"/>
                </a:lnTo>
                <a:lnTo>
                  <a:pt x="2360" y="856"/>
                </a:lnTo>
                <a:lnTo>
                  <a:pt x="2381" y="854"/>
                </a:lnTo>
                <a:lnTo>
                  <a:pt x="2401" y="851"/>
                </a:lnTo>
                <a:lnTo>
                  <a:pt x="2412" y="850"/>
                </a:lnTo>
                <a:lnTo>
                  <a:pt x="2422" y="847"/>
                </a:lnTo>
                <a:lnTo>
                  <a:pt x="2442" y="842"/>
                </a:lnTo>
                <a:lnTo>
                  <a:pt x="2461" y="837"/>
                </a:lnTo>
                <a:lnTo>
                  <a:pt x="2481" y="830"/>
                </a:lnTo>
                <a:lnTo>
                  <a:pt x="2500" y="822"/>
                </a:lnTo>
                <a:lnTo>
                  <a:pt x="2517" y="814"/>
                </a:lnTo>
                <a:lnTo>
                  <a:pt x="2536" y="805"/>
                </a:lnTo>
                <a:lnTo>
                  <a:pt x="2552" y="795"/>
                </a:lnTo>
                <a:lnTo>
                  <a:pt x="2570" y="784"/>
                </a:lnTo>
                <a:lnTo>
                  <a:pt x="2586" y="771"/>
                </a:lnTo>
                <a:lnTo>
                  <a:pt x="2601" y="759"/>
                </a:lnTo>
                <a:lnTo>
                  <a:pt x="2616" y="745"/>
                </a:lnTo>
                <a:lnTo>
                  <a:pt x="2631" y="731"/>
                </a:lnTo>
                <a:lnTo>
                  <a:pt x="2637" y="724"/>
                </a:lnTo>
                <a:lnTo>
                  <a:pt x="2645" y="716"/>
                </a:lnTo>
                <a:lnTo>
                  <a:pt x="2657" y="700"/>
                </a:lnTo>
                <a:lnTo>
                  <a:pt x="2663" y="692"/>
                </a:lnTo>
                <a:lnTo>
                  <a:pt x="2669" y="685"/>
                </a:lnTo>
                <a:lnTo>
                  <a:pt x="2681" y="667"/>
                </a:lnTo>
                <a:lnTo>
                  <a:pt x="2692" y="650"/>
                </a:lnTo>
                <a:lnTo>
                  <a:pt x="2702" y="632"/>
                </a:lnTo>
                <a:lnTo>
                  <a:pt x="2711" y="614"/>
                </a:lnTo>
                <a:lnTo>
                  <a:pt x="2719" y="595"/>
                </a:lnTo>
                <a:lnTo>
                  <a:pt x="2727" y="575"/>
                </a:lnTo>
                <a:lnTo>
                  <a:pt x="2733" y="555"/>
                </a:lnTo>
                <a:lnTo>
                  <a:pt x="2738" y="535"/>
                </a:lnTo>
                <a:lnTo>
                  <a:pt x="2743" y="515"/>
                </a:lnTo>
                <a:lnTo>
                  <a:pt x="2747" y="494"/>
                </a:lnTo>
                <a:lnTo>
                  <a:pt x="2749" y="472"/>
                </a:lnTo>
                <a:lnTo>
                  <a:pt x="2751" y="450"/>
                </a:lnTo>
                <a:lnTo>
                  <a:pt x="2752" y="429"/>
                </a:lnTo>
                <a:lnTo>
                  <a:pt x="2751" y="416"/>
                </a:lnTo>
                <a:lnTo>
                  <a:pt x="2299" y="416"/>
                </a:lnTo>
                <a:close/>
                <a:moveTo>
                  <a:pt x="3555" y="295"/>
                </a:moveTo>
                <a:lnTo>
                  <a:pt x="3554" y="281"/>
                </a:lnTo>
                <a:lnTo>
                  <a:pt x="3554" y="267"/>
                </a:lnTo>
                <a:lnTo>
                  <a:pt x="3553" y="260"/>
                </a:lnTo>
                <a:lnTo>
                  <a:pt x="3551" y="254"/>
                </a:lnTo>
                <a:lnTo>
                  <a:pt x="3549" y="240"/>
                </a:lnTo>
                <a:lnTo>
                  <a:pt x="3546" y="227"/>
                </a:lnTo>
                <a:lnTo>
                  <a:pt x="3544" y="220"/>
                </a:lnTo>
                <a:lnTo>
                  <a:pt x="3543" y="214"/>
                </a:lnTo>
                <a:lnTo>
                  <a:pt x="3539" y="201"/>
                </a:lnTo>
                <a:lnTo>
                  <a:pt x="3534" y="189"/>
                </a:lnTo>
                <a:lnTo>
                  <a:pt x="3528" y="177"/>
                </a:lnTo>
                <a:lnTo>
                  <a:pt x="3523" y="166"/>
                </a:lnTo>
                <a:lnTo>
                  <a:pt x="3515" y="155"/>
                </a:lnTo>
                <a:lnTo>
                  <a:pt x="3509" y="144"/>
                </a:lnTo>
                <a:lnTo>
                  <a:pt x="3501" y="132"/>
                </a:lnTo>
                <a:lnTo>
                  <a:pt x="3493" y="122"/>
                </a:lnTo>
                <a:lnTo>
                  <a:pt x="3484" y="112"/>
                </a:lnTo>
                <a:lnTo>
                  <a:pt x="3475" y="104"/>
                </a:lnTo>
                <a:lnTo>
                  <a:pt x="3467" y="95"/>
                </a:lnTo>
                <a:lnTo>
                  <a:pt x="3457" y="86"/>
                </a:lnTo>
                <a:lnTo>
                  <a:pt x="3447" y="77"/>
                </a:lnTo>
                <a:lnTo>
                  <a:pt x="3435" y="70"/>
                </a:lnTo>
                <a:lnTo>
                  <a:pt x="3424" y="64"/>
                </a:lnTo>
                <a:lnTo>
                  <a:pt x="3413" y="56"/>
                </a:lnTo>
                <a:lnTo>
                  <a:pt x="3402" y="51"/>
                </a:lnTo>
                <a:lnTo>
                  <a:pt x="3389" y="45"/>
                </a:lnTo>
                <a:lnTo>
                  <a:pt x="3378" y="40"/>
                </a:lnTo>
                <a:lnTo>
                  <a:pt x="3366" y="36"/>
                </a:lnTo>
                <a:lnTo>
                  <a:pt x="3352" y="32"/>
                </a:lnTo>
                <a:lnTo>
                  <a:pt x="3339" y="30"/>
                </a:lnTo>
                <a:lnTo>
                  <a:pt x="3326" y="27"/>
                </a:lnTo>
                <a:lnTo>
                  <a:pt x="3312" y="25"/>
                </a:lnTo>
                <a:lnTo>
                  <a:pt x="3298" y="25"/>
                </a:lnTo>
                <a:lnTo>
                  <a:pt x="3284" y="24"/>
                </a:lnTo>
                <a:lnTo>
                  <a:pt x="2901" y="24"/>
                </a:lnTo>
                <a:lnTo>
                  <a:pt x="2901" y="832"/>
                </a:lnTo>
                <a:lnTo>
                  <a:pt x="3051" y="832"/>
                </a:lnTo>
                <a:lnTo>
                  <a:pt x="3051" y="565"/>
                </a:lnTo>
                <a:lnTo>
                  <a:pt x="3237" y="565"/>
                </a:lnTo>
                <a:lnTo>
                  <a:pt x="3377" y="832"/>
                </a:lnTo>
                <a:lnTo>
                  <a:pt x="3538" y="832"/>
                </a:lnTo>
                <a:lnTo>
                  <a:pt x="3388" y="545"/>
                </a:lnTo>
                <a:lnTo>
                  <a:pt x="3405" y="536"/>
                </a:lnTo>
                <a:lnTo>
                  <a:pt x="3423" y="527"/>
                </a:lnTo>
                <a:lnTo>
                  <a:pt x="3439" y="516"/>
                </a:lnTo>
                <a:lnTo>
                  <a:pt x="3455" y="505"/>
                </a:lnTo>
                <a:lnTo>
                  <a:pt x="3469" y="491"/>
                </a:lnTo>
                <a:lnTo>
                  <a:pt x="3477" y="485"/>
                </a:lnTo>
                <a:lnTo>
                  <a:pt x="3484" y="477"/>
                </a:lnTo>
                <a:lnTo>
                  <a:pt x="3490" y="470"/>
                </a:lnTo>
                <a:lnTo>
                  <a:pt x="3496" y="462"/>
                </a:lnTo>
                <a:lnTo>
                  <a:pt x="3503" y="455"/>
                </a:lnTo>
                <a:lnTo>
                  <a:pt x="3508" y="447"/>
                </a:lnTo>
                <a:lnTo>
                  <a:pt x="3518" y="430"/>
                </a:lnTo>
                <a:lnTo>
                  <a:pt x="3523" y="421"/>
                </a:lnTo>
                <a:lnTo>
                  <a:pt x="3528" y="412"/>
                </a:lnTo>
                <a:lnTo>
                  <a:pt x="3535" y="395"/>
                </a:lnTo>
                <a:lnTo>
                  <a:pt x="3543" y="376"/>
                </a:lnTo>
                <a:lnTo>
                  <a:pt x="3548" y="356"/>
                </a:lnTo>
                <a:lnTo>
                  <a:pt x="3550" y="346"/>
                </a:lnTo>
                <a:lnTo>
                  <a:pt x="3551" y="336"/>
                </a:lnTo>
                <a:lnTo>
                  <a:pt x="3554" y="316"/>
                </a:lnTo>
                <a:lnTo>
                  <a:pt x="3555" y="295"/>
                </a:lnTo>
                <a:close/>
                <a:moveTo>
                  <a:pt x="3404" y="295"/>
                </a:moveTo>
                <a:lnTo>
                  <a:pt x="3403" y="307"/>
                </a:lnTo>
                <a:lnTo>
                  <a:pt x="3402" y="319"/>
                </a:lnTo>
                <a:lnTo>
                  <a:pt x="3398" y="331"/>
                </a:lnTo>
                <a:lnTo>
                  <a:pt x="3394" y="342"/>
                </a:lnTo>
                <a:lnTo>
                  <a:pt x="3389" y="352"/>
                </a:lnTo>
                <a:lnTo>
                  <a:pt x="3383" y="362"/>
                </a:lnTo>
                <a:lnTo>
                  <a:pt x="3377" y="372"/>
                </a:lnTo>
                <a:lnTo>
                  <a:pt x="3368" y="380"/>
                </a:lnTo>
                <a:lnTo>
                  <a:pt x="3361" y="389"/>
                </a:lnTo>
                <a:lnTo>
                  <a:pt x="3351" y="395"/>
                </a:lnTo>
                <a:lnTo>
                  <a:pt x="3341" y="401"/>
                </a:lnTo>
                <a:lnTo>
                  <a:pt x="3331" y="406"/>
                </a:lnTo>
                <a:lnTo>
                  <a:pt x="3319" y="410"/>
                </a:lnTo>
                <a:lnTo>
                  <a:pt x="3307" y="414"/>
                </a:lnTo>
                <a:lnTo>
                  <a:pt x="3302" y="415"/>
                </a:lnTo>
                <a:lnTo>
                  <a:pt x="3296" y="415"/>
                </a:lnTo>
                <a:lnTo>
                  <a:pt x="3283" y="416"/>
                </a:lnTo>
                <a:lnTo>
                  <a:pt x="3051" y="416"/>
                </a:lnTo>
                <a:lnTo>
                  <a:pt x="3051" y="174"/>
                </a:lnTo>
                <a:lnTo>
                  <a:pt x="3283" y="174"/>
                </a:lnTo>
                <a:lnTo>
                  <a:pt x="3296" y="174"/>
                </a:lnTo>
                <a:lnTo>
                  <a:pt x="3307" y="176"/>
                </a:lnTo>
                <a:lnTo>
                  <a:pt x="3319" y="179"/>
                </a:lnTo>
                <a:lnTo>
                  <a:pt x="3331" y="184"/>
                </a:lnTo>
                <a:lnTo>
                  <a:pt x="3341" y="189"/>
                </a:lnTo>
                <a:lnTo>
                  <a:pt x="3351" y="194"/>
                </a:lnTo>
                <a:lnTo>
                  <a:pt x="3361" y="201"/>
                </a:lnTo>
                <a:lnTo>
                  <a:pt x="3368" y="209"/>
                </a:lnTo>
                <a:lnTo>
                  <a:pt x="3377" y="217"/>
                </a:lnTo>
                <a:lnTo>
                  <a:pt x="3383" y="227"/>
                </a:lnTo>
                <a:lnTo>
                  <a:pt x="3389" y="237"/>
                </a:lnTo>
                <a:lnTo>
                  <a:pt x="3394" y="247"/>
                </a:lnTo>
                <a:lnTo>
                  <a:pt x="3398" y="259"/>
                </a:lnTo>
                <a:lnTo>
                  <a:pt x="3402" y="270"/>
                </a:lnTo>
                <a:lnTo>
                  <a:pt x="3403" y="276"/>
                </a:lnTo>
                <a:lnTo>
                  <a:pt x="3403" y="282"/>
                </a:lnTo>
                <a:lnTo>
                  <a:pt x="3404" y="295"/>
                </a:lnTo>
                <a:close/>
                <a:moveTo>
                  <a:pt x="4822" y="429"/>
                </a:moveTo>
                <a:lnTo>
                  <a:pt x="4822" y="407"/>
                </a:lnTo>
                <a:lnTo>
                  <a:pt x="4820" y="386"/>
                </a:lnTo>
                <a:lnTo>
                  <a:pt x="4818" y="366"/>
                </a:lnTo>
                <a:lnTo>
                  <a:pt x="4815" y="346"/>
                </a:lnTo>
                <a:lnTo>
                  <a:pt x="4810" y="327"/>
                </a:lnTo>
                <a:lnTo>
                  <a:pt x="4805" y="307"/>
                </a:lnTo>
                <a:lnTo>
                  <a:pt x="4799" y="289"/>
                </a:lnTo>
                <a:lnTo>
                  <a:pt x="4791" y="271"/>
                </a:lnTo>
                <a:lnTo>
                  <a:pt x="4783" y="252"/>
                </a:lnTo>
                <a:lnTo>
                  <a:pt x="4774" y="235"/>
                </a:lnTo>
                <a:lnTo>
                  <a:pt x="4764" y="219"/>
                </a:lnTo>
                <a:lnTo>
                  <a:pt x="4754" y="202"/>
                </a:lnTo>
                <a:lnTo>
                  <a:pt x="4743" y="186"/>
                </a:lnTo>
                <a:lnTo>
                  <a:pt x="4730" y="171"/>
                </a:lnTo>
                <a:lnTo>
                  <a:pt x="4718" y="156"/>
                </a:lnTo>
                <a:lnTo>
                  <a:pt x="4704" y="142"/>
                </a:lnTo>
                <a:lnTo>
                  <a:pt x="4690" y="129"/>
                </a:lnTo>
                <a:lnTo>
                  <a:pt x="4675" y="116"/>
                </a:lnTo>
                <a:lnTo>
                  <a:pt x="4660" y="105"/>
                </a:lnTo>
                <a:lnTo>
                  <a:pt x="4645" y="94"/>
                </a:lnTo>
                <a:lnTo>
                  <a:pt x="4629" y="82"/>
                </a:lnTo>
                <a:lnTo>
                  <a:pt x="4612" y="72"/>
                </a:lnTo>
                <a:lnTo>
                  <a:pt x="4594" y="64"/>
                </a:lnTo>
                <a:lnTo>
                  <a:pt x="4577" y="56"/>
                </a:lnTo>
                <a:lnTo>
                  <a:pt x="4558" y="49"/>
                </a:lnTo>
                <a:lnTo>
                  <a:pt x="4539" y="42"/>
                </a:lnTo>
                <a:lnTo>
                  <a:pt x="4521" y="36"/>
                </a:lnTo>
                <a:lnTo>
                  <a:pt x="4501" y="32"/>
                </a:lnTo>
                <a:lnTo>
                  <a:pt x="4481" y="29"/>
                </a:lnTo>
                <a:lnTo>
                  <a:pt x="4461" y="26"/>
                </a:lnTo>
                <a:lnTo>
                  <a:pt x="4441" y="25"/>
                </a:lnTo>
                <a:lnTo>
                  <a:pt x="4420" y="24"/>
                </a:lnTo>
                <a:lnTo>
                  <a:pt x="4119" y="24"/>
                </a:lnTo>
                <a:lnTo>
                  <a:pt x="4119" y="832"/>
                </a:lnTo>
                <a:lnTo>
                  <a:pt x="4420" y="832"/>
                </a:lnTo>
                <a:lnTo>
                  <a:pt x="4441" y="831"/>
                </a:lnTo>
                <a:lnTo>
                  <a:pt x="4461" y="830"/>
                </a:lnTo>
                <a:lnTo>
                  <a:pt x="4481" y="827"/>
                </a:lnTo>
                <a:lnTo>
                  <a:pt x="4501" y="824"/>
                </a:lnTo>
                <a:lnTo>
                  <a:pt x="4521" y="820"/>
                </a:lnTo>
                <a:lnTo>
                  <a:pt x="4539" y="814"/>
                </a:lnTo>
                <a:lnTo>
                  <a:pt x="4558" y="807"/>
                </a:lnTo>
                <a:lnTo>
                  <a:pt x="4577" y="800"/>
                </a:lnTo>
                <a:lnTo>
                  <a:pt x="4594" y="792"/>
                </a:lnTo>
                <a:lnTo>
                  <a:pt x="4612" y="784"/>
                </a:lnTo>
                <a:lnTo>
                  <a:pt x="4629" y="774"/>
                </a:lnTo>
                <a:lnTo>
                  <a:pt x="4645" y="764"/>
                </a:lnTo>
                <a:lnTo>
                  <a:pt x="4660" y="752"/>
                </a:lnTo>
                <a:lnTo>
                  <a:pt x="4675" y="740"/>
                </a:lnTo>
                <a:lnTo>
                  <a:pt x="4690" y="727"/>
                </a:lnTo>
                <a:lnTo>
                  <a:pt x="4704" y="714"/>
                </a:lnTo>
                <a:lnTo>
                  <a:pt x="4718" y="700"/>
                </a:lnTo>
                <a:lnTo>
                  <a:pt x="4730" y="685"/>
                </a:lnTo>
                <a:lnTo>
                  <a:pt x="4743" y="670"/>
                </a:lnTo>
                <a:lnTo>
                  <a:pt x="4754" y="654"/>
                </a:lnTo>
                <a:lnTo>
                  <a:pt x="4764" y="637"/>
                </a:lnTo>
                <a:lnTo>
                  <a:pt x="4774" y="621"/>
                </a:lnTo>
                <a:lnTo>
                  <a:pt x="4783" y="604"/>
                </a:lnTo>
                <a:lnTo>
                  <a:pt x="4791" y="585"/>
                </a:lnTo>
                <a:lnTo>
                  <a:pt x="4799" y="567"/>
                </a:lnTo>
                <a:lnTo>
                  <a:pt x="4805" y="549"/>
                </a:lnTo>
                <a:lnTo>
                  <a:pt x="4810" y="529"/>
                </a:lnTo>
                <a:lnTo>
                  <a:pt x="4815" y="510"/>
                </a:lnTo>
                <a:lnTo>
                  <a:pt x="4818" y="490"/>
                </a:lnTo>
                <a:lnTo>
                  <a:pt x="4820" y="470"/>
                </a:lnTo>
                <a:lnTo>
                  <a:pt x="4822" y="449"/>
                </a:lnTo>
                <a:lnTo>
                  <a:pt x="4822" y="429"/>
                </a:lnTo>
                <a:close/>
                <a:moveTo>
                  <a:pt x="4674" y="429"/>
                </a:moveTo>
                <a:lnTo>
                  <a:pt x="4673" y="441"/>
                </a:lnTo>
                <a:lnTo>
                  <a:pt x="4672" y="454"/>
                </a:lnTo>
                <a:lnTo>
                  <a:pt x="4668" y="480"/>
                </a:lnTo>
                <a:lnTo>
                  <a:pt x="4665" y="491"/>
                </a:lnTo>
                <a:lnTo>
                  <a:pt x="4662" y="504"/>
                </a:lnTo>
                <a:lnTo>
                  <a:pt x="4658" y="516"/>
                </a:lnTo>
                <a:lnTo>
                  <a:pt x="4654" y="527"/>
                </a:lnTo>
                <a:lnTo>
                  <a:pt x="4648" y="539"/>
                </a:lnTo>
                <a:lnTo>
                  <a:pt x="4643" y="550"/>
                </a:lnTo>
                <a:lnTo>
                  <a:pt x="4637" y="560"/>
                </a:lnTo>
                <a:lnTo>
                  <a:pt x="4630" y="570"/>
                </a:lnTo>
                <a:lnTo>
                  <a:pt x="4623" y="580"/>
                </a:lnTo>
                <a:lnTo>
                  <a:pt x="4615" y="590"/>
                </a:lnTo>
                <a:lnTo>
                  <a:pt x="4608" y="599"/>
                </a:lnTo>
                <a:lnTo>
                  <a:pt x="4599" y="609"/>
                </a:lnTo>
                <a:lnTo>
                  <a:pt x="4590" y="616"/>
                </a:lnTo>
                <a:lnTo>
                  <a:pt x="4580" y="625"/>
                </a:lnTo>
                <a:lnTo>
                  <a:pt x="4572" y="632"/>
                </a:lnTo>
                <a:lnTo>
                  <a:pt x="4562" y="639"/>
                </a:lnTo>
                <a:lnTo>
                  <a:pt x="4551" y="646"/>
                </a:lnTo>
                <a:lnTo>
                  <a:pt x="4541" y="652"/>
                </a:lnTo>
                <a:lnTo>
                  <a:pt x="4529" y="657"/>
                </a:lnTo>
                <a:lnTo>
                  <a:pt x="4518" y="662"/>
                </a:lnTo>
                <a:lnTo>
                  <a:pt x="4507" y="667"/>
                </a:lnTo>
                <a:lnTo>
                  <a:pt x="4494" y="671"/>
                </a:lnTo>
                <a:lnTo>
                  <a:pt x="4483" y="675"/>
                </a:lnTo>
                <a:lnTo>
                  <a:pt x="4471" y="677"/>
                </a:lnTo>
                <a:lnTo>
                  <a:pt x="4458" y="680"/>
                </a:lnTo>
                <a:lnTo>
                  <a:pt x="4446" y="681"/>
                </a:lnTo>
                <a:lnTo>
                  <a:pt x="4432" y="682"/>
                </a:lnTo>
                <a:lnTo>
                  <a:pt x="4420" y="682"/>
                </a:lnTo>
                <a:lnTo>
                  <a:pt x="4269" y="682"/>
                </a:lnTo>
                <a:lnTo>
                  <a:pt x="4269" y="174"/>
                </a:lnTo>
                <a:lnTo>
                  <a:pt x="4420" y="174"/>
                </a:lnTo>
                <a:lnTo>
                  <a:pt x="4432" y="174"/>
                </a:lnTo>
                <a:lnTo>
                  <a:pt x="4446" y="175"/>
                </a:lnTo>
                <a:lnTo>
                  <a:pt x="4471" y="179"/>
                </a:lnTo>
                <a:lnTo>
                  <a:pt x="4483" y="181"/>
                </a:lnTo>
                <a:lnTo>
                  <a:pt x="4494" y="185"/>
                </a:lnTo>
                <a:lnTo>
                  <a:pt x="4507" y="189"/>
                </a:lnTo>
                <a:lnTo>
                  <a:pt x="4518" y="194"/>
                </a:lnTo>
                <a:lnTo>
                  <a:pt x="4529" y="199"/>
                </a:lnTo>
                <a:lnTo>
                  <a:pt x="4541" y="204"/>
                </a:lnTo>
                <a:lnTo>
                  <a:pt x="4551" y="210"/>
                </a:lnTo>
                <a:lnTo>
                  <a:pt x="4562" y="217"/>
                </a:lnTo>
                <a:lnTo>
                  <a:pt x="4572" y="224"/>
                </a:lnTo>
                <a:lnTo>
                  <a:pt x="4580" y="231"/>
                </a:lnTo>
                <a:lnTo>
                  <a:pt x="4590" y="240"/>
                </a:lnTo>
                <a:lnTo>
                  <a:pt x="4599" y="249"/>
                </a:lnTo>
                <a:lnTo>
                  <a:pt x="4608" y="257"/>
                </a:lnTo>
                <a:lnTo>
                  <a:pt x="4615" y="266"/>
                </a:lnTo>
                <a:lnTo>
                  <a:pt x="4623" y="276"/>
                </a:lnTo>
                <a:lnTo>
                  <a:pt x="4630" y="286"/>
                </a:lnTo>
                <a:lnTo>
                  <a:pt x="4637" y="296"/>
                </a:lnTo>
                <a:lnTo>
                  <a:pt x="4643" y="306"/>
                </a:lnTo>
                <a:lnTo>
                  <a:pt x="4648" y="317"/>
                </a:lnTo>
                <a:lnTo>
                  <a:pt x="4654" y="329"/>
                </a:lnTo>
                <a:lnTo>
                  <a:pt x="4658" y="341"/>
                </a:lnTo>
                <a:lnTo>
                  <a:pt x="4662" y="352"/>
                </a:lnTo>
                <a:lnTo>
                  <a:pt x="4665" y="365"/>
                </a:lnTo>
                <a:lnTo>
                  <a:pt x="4668" y="376"/>
                </a:lnTo>
                <a:lnTo>
                  <a:pt x="4670" y="390"/>
                </a:lnTo>
                <a:lnTo>
                  <a:pt x="4672" y="402"/>
                </a:lnTo>
                <a:lnTo>
                  <a:pt x="4673" y="415"/>
                </a:lnTo>
                <a:lnTo>
                  <a:pt x="4674" y="429"/>
                </a:lnTo>
                <a:close/>
                <a:moveTo>
                  <a:pt x="3738" y="832"/>
                </a:moveTo>
                <a:lnTo>
                  <a:pt x="3887" y="832"/>
                </a:lnTo>
                <a:lnTo>
                  <a:pt x="3887" y="24"/>
                </a:lnTo>
                <a:lnTo>
                  <a:pt x="3738" y="24"/>
                </a:lnTo>
                <a:lnTo>
                  <a:pt x="3738" y="832"/>
                </a:lnTo>
                <a:close/>
                <a:moveTo>
                  <a:pt x="0" y="24"/>
                </a:moveTo>
                <a:lnTo>
                  <a:pt x="0" y="832"/>
                </a:lnTo>
                <a:lnTo>
                  <a:pt x="150" y="832"/>
                </a:lnTo>
                <a:lnTo>
                  <a:pt x="150" y="565"/>
                </a:lnTo>
                <a:lnTo>
                  <a:pt x="442" y="565"/>
                </a:lnTo>
                <a:lnTo>
                  <a:pt x="519" y="416"/>
                </a:lnTo>
                <a:lnTo>
                  <a:pt x="150" y="416"/>
                </a:lnTo>
                <a:lnTo>
                  <a:pt x="150" y="174"/>
                </a:lnTo>
                <a:lnTo>
                  <a:pt x="555" y="174"/>
                </a:lnTo>
                <a:lnTo>
                  <a:pt x="555" y="24"/>
                </a:lnTo>
                <a:lnTo>
                  <a:pt x="0" y="24"/>
                </a:lnTo>
                <a:close/>
                <a:moveTo>
                  <a:pt x="1624" y="24"/>
                </a:moveTo>
                <a:lnTo>
                  <a:pt x="1624" y="617"/>
                </a:lnTo>
                <a:lnTo>
                  <a:pt x="1315" y="24"/>
                </a:lnTo>
                <a:lnTo>
                  <a:pt x="1104" y="24"/>
                </a:lnTo>
                <a:lnTo>
                  <a:pt x="1104" y="832"/>
                </a:lnTo>
                <a:lnTo>
                  <a:pt x="1252" y="832"/>
                </a:lnTo>
                <a:lnTo>
                  <a:pt x="1252" y="239"/>
                </a:lnTo>
                <a:lnTo>
                  <a:pt x="1563" y="832"/>
                </a:lnTo>
                <a:lnTo>
                  <a:pt x="1774" y="832"/>
                </a:lnTo>
                <a:lnTo>
                  <a:pt x="1774" y="24"/>
                </a:lnTo>
                <a:lnTo>
                  <a:pt x="1624" y="24"/>
                </a:lnTo>
                <a:close/>
                <a:moveTo>
                  <a:pt x="723" y="832"/>
                </a:moveTo>
                <a:lnTo>
                  <a:pt x="872" y="832"/>
                </a:lnTo>
                <a:lnTo>
                  <a:pt x="872" y="24"/>
                </a:lnTo>
                <a:lnTo>
                  <a:pt x="723" y="24"/>
                </a:lnTo>
                <a:lnTo>
                  <a:pt x="723" y="832"/>
                </a:lnTo>
                <a:close/>
              </a:path>
            </a:pathLst>
          </a:custGeom>
          <a:solidFill>
            <a:srgbClr val="D512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rtl="0"/>
            <a:endParaRPr lang="en-GB" sz="1350" dirty="0"/>
          </a:p>
        </p:txBody>
      </p:sp>
      <p:cxnSp>
        <p:nvCxnSpPr>
          <p:cNvPr id="8" name="Straight Connector 8"/>
          <p:cNvCxnSpPr>
            <a:cxnSpLocks/>
          </p:cNvCxnSpPr>
          <p:nvPr/>
        </p:nvCxnSpPr>
        <p:spPr>
          <a:xfrm rot="-120000" flipV="1">
            <a:off x="5385572" y="841708"/>
            <a:ext cx="297000" cy="7200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Kuvan paikkamerkki 5">
            <a:extLst>
              <a:ext uri="{FF2B5EF4-FFF2-40B4-BE49-F238E27FC236}">
                <a16:creationId xmlns:a16="http://schemas.microsoft.com/office/drawing/2014/main" id="{8782F9BF-DCF5-4448-A093-CD47D223EBF3}"/>
              </a:ext>
            </a:extLst>
          </p:cNvPr>
          <p:cNvSpPr>
            <a:spLocks noGrp="1"/>
          </p:cNvSpPr>
          <p:nvPr>
            <p:ph type="pic" sz="quarter" idx="10"/>
          </p:nvPr>
        </p:nvSpPr>
        <p:spPr>
          <a:xfrm>
            <a:off x="0" y="1"/>
            <a:ext cx="4114800" cy="6881813"/>
          </a:xfrm>
        </p:spPr>
        <p:txBody>
          <a:bodyPr anchor="ctr"/>
          <a:lstStyle>
            <a:lvl1pPr marL="0" indent="0" algn="ctr" rtl="0">
              <a:buNone/>
              <a:defRPr/>
            </a:lvl1pPr>
          </a:lstStyle>
          <a:p>
            <a:r>
              <a:rPr lang="en-GB" dirty="0"/>
              <a:t>Click icon to add picture</a:t>
            </a:r>
          </a:p>
        </p:txBody>
      </p:sp>
      <p:sp>
        <p:nvSpPr>
          <p:cNvPr id="11" name="Päivämäärän paikkamerkki 10">
            <a:extLst>
              <a:ext uri="{FF2B5EF4-FFF2-40B4-BE49-F238E27FC236}">
                <a16:creationId xmlns:a16="http://schemas.microsoft.com/office/drawing/2014/main" id="{4638068C-7F52-4BCA-85C8-26298F2399E5}"/>
              </a:ext>
            </a:extLst>
          </p:cNvPr>
          <p:cNvSpPr>
            <a:spLocks noGrp="1"/>
          </p:cNvSpPr>
          <p:nvPr>
            <p:ph type="dt" sz="half" idx="11"/>
          </p:nvPr>
        </p:nvSpPr>
        <p:spPr>
          <a:xfrm>
            <a:off x="4413324" y="1097796"/>
            <a:ext cx="880696" cy="209894"/>
          </a:xfrm>
        </p:spPr>
        <p:txBody>
          <a:bodyPr/>
          <a:lstStyle>
            <a:lvl1pPr algn="r" rtl="0">
              <a:defRPr sz="1200">
                <a:solidFill>
                  <a:srgbClr val="3E5660"/>
                </a:solidFill>
              </a:defRPr>
            </a:lvl1pPr>
          </a:lstStyle>
          <a:p>
            <a:fld id="{96D7F9AE-E259-4EB0-9E0B-D4F04526152E}" type="datetime1">
              <a:rPr lang="en-GB" smtClean="0"/>
              <a:t>23/09/2024</a:t>
            </a:fld>
            <a:endParaRPr lang="en-GB" dirty="0"/>
          </a:p>
        </p:txBody>
      </p:sp>
      <p:sp>
        <p:nvSpPr>
          <p:cNvPr id="12" name="Alatunnisteen paikkamerkki 11">
            <a:extLst>
              <a:ext uri="{FF2B5EF4-FFF2-40B4-BE49-F238E27FC236}">
                <a16:creationId xmlns:a16="http://schemas.microsoft.com/office/drawing/2014/main" id="{63A34FAD-A34B-4EAF-9194-37DA1D5D6246}"/>
              </a:ext>
            </a:extLst>
          </p:cNvPr>
          <p:cNvSpPr>
            <a:spLocks noGrp="1"/>
          </p:cNvSpPr>
          <p:nvPr>
            <p:ph type="ftr" sz="quarter" idx="12"/>
          </p:nvPr>
        </p:nvSpPr>
        <p:spPr>
          <a:xfrm>
            <a:off x="5757610" y="1092568"/>
            <a:ext cx="2754000" cy="214488"/>
          </a:xfrm>
        </p:spPr>
        <p:txBody>
          <a:bodyPr/>
          <a:lstStyle>
            <a:lvl1pPr rtl="0">
              <a:defRPr sz="1200">
                <a:solidFill>
                  <a:schemeClr val="accent2"/>
                </a:solidFill>
              </a:defRPr>
            </a:lvl1pPr>
          </a:lstStyle>
          <a:p>
            <a:r>
              <a:rPr lang="fi-FI"/>
              <a:t>Timo Kiiveri, Daniel Kuosa, Keijo Välimaa</a:t>
            </a:r>
            <a:endParaRPr lang="en-GB" dirty="0"/>
          </a:p>
        </p:txBody>
      </p:sp>
      <p:sp>
        <p:nvSpPr>
          <p:cNvPr id="13" name="Dian numeron paikkamerkki 12">
            <a:extLst>
              <a:ext uri="{FF2B5EF4-FFF2-40B4-BE49-F238E27FC236}">
                <a16:creationId xmlns:a16="http://schemas.microsoft.com/office/drawing/2014/main" id="{4C93408F-0301-4118-A84E-6C0145340CBA}"/>
              </a:ext>
            </a:extLst>
          </p:cNvPr>
          <p:cNvSpPr>
            <a:spLocks noGrp="1"/>
          </p:cNvSpPr>
          <p:nvPr>
            <p:ph type="sldNum" sz="quarter" idx="13"/>
          </p:nvPr>
        </p:nvSpPr>
        <p:spPr>
          <a:xfrm>
            <a:off x="8513100" y="134005"/>
            <a:ext cx="540000" cy="216000"/>
          </a:xfrm>
        </p:spPr>
        <p:txBody>
          <a:bodyPr/>
          <a:lstStyle>
            <a:lvl1pPr algn="r" rtl="0">
              <a:defRPr>
                <a:noFill/>
              </a:defRPr>
            </a:lvl1pPr>
          </a:lstStyle>
          <a:p>
            <a:fld id="{CA4A938F-DAA3-4204-AFE3-D04484155789}" type="slidenum">
              <a:rPr lang="en-GB" smtClean="0"/>
              <a:pPr/>
              <a:t>‹#›</a:t>
            </a:fld>
            <a:endParaRPr lang="en-GB" dirty="0"/>
          </a:p>
        </p:txBody>
      </p:sp>
    </p:spTree>
    <p:extLst>
      <p:ext uri="{BB962C8B-B14F-4D97-AF65-F5344CB8AC3E}">
        <p14:creationId xmlns:p14="http://schemas.microsoft.com/office/powerpoint/2010/main" val="854827036"/>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preserve="1">
  <p:cSld name="Otsikkodia vaihdettavalla kuvalla 2">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A41FB649-10C9-6499-AF8B-83A86C8E0E18}"/>
              </a:ext>
            </a:extLst>
          </p:cNvPr>
          <p:cNvGraphicFramePr>
            <a:graphicFrameLocks noChangeAspect="1"/>
          </p:cNvGraphicFramePr>
          <p:nvPr userDrawn="1">
            <p:custDataLst>
              <p:tags r:id="rId1"/>
            </p:custDataLst>
            <p:extLst>
              <p:ext uri="{D42A27DB-BD31-4B8C-83A1-F6EECF244321}">
                <p14:modId xmlns:p14="http://schemas.microsoft.com/office/powerpoint/2010/main" val="620721996"/>
              </p:ext>
            </p:extLst>
          </p:nvPr>
        </p:nvGraphicFramePr>
        <p:xfrm>
          <a:off x="1191" y="1588"/>
          <a:ext cx="1191" cy="1588"/>
        </p:xfrm>
        <a:graphic>
          <a:graphicData uri="http://schemas.openxmlformats.org/presentationml/2006/ole">
            <mc:AlternateContent xmlns:mc="http://schemas.openxmlformats.org/markup-compatibility/2006">
              <mc:Choice xmlns:v="urn:schemas-microsoft-com:vml" Requires="v">
                <p:oleObj name="think-cell Slide" r:id="rId3" imgW="328" imgH="328" progId="TCLayout.ActiveDocument.1">
                  <p:embed/>
                </p:oleObj>
              </mc:Choice>
              <mc:Fallback>
                <p:oleObj name="think-cell Slide" r:id="rId3" imgW="328" imgH="328" progId="TCLayout.ActiveDocument.1">
                  <p:embed/>
                  <p:pic>
                    <p:nvPicPr>
                      <p:cNvPr id="5" name="Object 4" hidden="1">
                        <a:extLst>
                          <a:ext uri="{FF2B5EF4-FFF2-40B4-BE49-F238E27FC236}">
                            <a16:creationId xmlns:a16="http://schemas.microsoft.com/office/drawing/2014/main" id="{A41FB649-10C9-6499-AF8B-83A86C8E0E18}"/>
                          </a:ext>
                        </a:extLst>
                      </p:cNvPr>
                      <p:cNvPicPr/>
                      <p:nvPr/>
                    </p:nvPicPr>
                    <p:blipFill>
                      <a:blip r:embed="rId4"/>
                      <a:stretch>
                        <a:fillRect/>
                      </a:stretch>
                    </p:blipFill>
                    <p:spPr>
                      <a:xfrm>
                        <a:off x="1191" y="1588"/>
                        <a:ext cx="1191" cy="1588"/>
                      </a:xfrm>
                      <a:prstGeom prst="rect">
                        <a:avLst/>
                      </a:prstGeom>
                    </p:spPr>
                  </p:pic>
                </p:oleObj>
              </mc:Fallback>
            </mc:AlternateContent>
          </a:graphicData>
        </a:graphic>
      </p:graphicFrame>
      <p:sp>
        <p:nvSpPr>
          <p:cNvPr id="2" name="Otsikko 1"/>
          <p:cNvSpPr>
            <a:spLocks noGrp="1"/>
          </p:cNvSpPr>
          <p:nvPr>
            <p:ph type="ctrTitle" hasCustomPrompt="1"/>
          </p:nvPr>
        </p:nvSpPr>
        <p:spPr>
          <a:xfrm>
            <a:off x="4660050" y="1854199"/>
            <a:ext cx="3834000" cy="2880000"/>
          </a:xfrm>
        </p:spPr>
        <p:txBody>
          <a:bodyPr vert="horz" anchor="t"/>
          <a:lstStyle>
            <a:lvl1pPr algn="l" rtl="0">
              <a:lnSpc>
                <a:spcPct val="100000"/>
              </a:lnSpc>
              <a:defRPr sz="3600">
                <a:solidFill>
                  <a:schemeClr val="accent1"/>
                </a:solidFill>
              </a:defRPr>
            </a:lvl1pPr>
          </a:lstStyle>
          <a:p>
            <a:r>
              <a:rPr lang="en-GB" dirty="0" err="1"/>
              <a:t>Muokkaa</a:t>
            </a:r>
            <a:r>
              <a:rPr lang="en-GB" dirty="0"/>
              <a:t> </a:t>
            </a:r>
            <a:r>
              <a:rPr lang="en-GB" dirty="0" err="1"/>
              <a:t>ots</a:t>
            </a:r>
            <a:r>
              <a:rPr lang="en-GB" dirty="0"/>
              <a:t>. </a:t>
            </a:r>
            <a:r>
              <a:rPr lang="en-GB" dirty="0" err="1"/>
              <a:t>perustyyl</a:t>
            </a:r>
            <a:r>
              <a:rPr lang="en-GB" dirty="0"/>
              <a:t>. </a:t>
            </a:r>
            <a:r>
              <a:rPr lang="en-GB" dirty="0" err="1"/>
              <a:t>napsautt</a:t>
            </a:r>
            <a:r>
              <a:rPr lang="en-GB" dirty="0"/>
              <a:t>.</a:t>
            </a:r>
            <a:br>
              <a:rPr lang="en-GB" dirty="0"/>
            </a:br>
            <a:br>
              <a:rPr lang="en-GB" dirty="0"/>
            </a:br>
            <a:endParaRPr lang="en-GB" dirty="0"/>
          </a:p>
        </p:txBody>
      </p:sp>
      <p:sp>
        <p:nvSpPr>
          <p:cNvPr id="3" name="Alaotsikko 2"/>
          <p:cNvSpPr>
            <a:spLocks noGrp="1"/>
          </p:cNvSpPr>
          <p:nvPr>
            <p:ph type="subTitle" idx="1"/>
          </p:nvPr>
        </p:nvSpPr>
        <p:spPr>
          <a:xfrm>
            <a:off x="4660200" y="4753478"/>
            <a:ext cx="3834000" cy="648000"/>
          </a:xfrm>
        </p:spPr>
        <p:txBody>
          <a:bodyPr anchor="t"/>
          <a:lstStyle>
            <a:lvl1pPr marL="0" indent="0" algn="l" rtl="0">
              <a:spcBef>
                <a:spcPts val="600"/>
              </a:spcBef>
              <a:buNone/>
              <a:defRPr sz="12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dirty="0"/>
              <a:t>Click to edit Master subtitle style</a:t>
            </a:r>
          </a:p>
        </p:txBody>
      </p:sp>
      <p:sp>
        <p:nvSpPr>
          <p:cNvPr id="7" name="Freeform 6" descr="Fingrid logo"/>
          <p:cNvSpPr>
            <a:spLocks noChangeAspect="1" noEditPoints="1"/>
          </p:cNvSpPr>
          <p:nvPr/>
        </p:nvSpPr>
        <p:spPr bwMode="auto">
          <a:xfrm>
            <a:off x="7044431" y="5870368"/>
            <a:ext cx="1730146" cy="409205"/>
          </a:xfrm>
          <a:custGeom>
            <a:avLst/>
            <a:gdLst>
              <a:gd name="T0" fmla="*/ 2515 w 4822"/>
              <a:gd name="T1" fmla="*/ 636 h 856"/>
              <a:gd name="T2" fmla="*/ 2410 w 4822"/>
              <a:gd name="T3" fmla="*/ 696 h 856"/>
              <a:gd name="T4" fmla="*/ 2287 w 4822"/>
              <a:gd name="T5" fmla="*/ 701 h 856"/>
              <a:gd name="T6" fmla="*/ 2182 w 4822"/>
              <a:gd name="T7" fmla="*/ 651 h 856"/>
              <a:gd name="T8" fmla="*/ 2121 w 4822"/>
              <a:gd name="T9" fmla="*/ 584 h 856"/>
              <a:gd name="T10" fmla="*/ 2081 w 4822"/>
              <a:gd name="T11" fmla="*/ 484 h 856"/>
              <a:gd name="T12" fmla="*/ 2081 w 4822"/>
              <a:gd name="T13" fmla="*/ 372 h 856"/>
              <a:gd name="T14" fmla="*/ 2121 w 4822"/>
              <a:gd name="T15" fmla="*/ 272 h 856"/>
              <a:gd name="T16" fmla="*/ 2172 w 4822"/>
              <a:gd name="T17" fmla="*/ 212 h 856"/>
              <a:gd name="T18" fmla="*/ 2260 w 4822"/>
              <a:gd name="T19" fmla="*/ 162 h 856"/>
              <a:gd name="T20" fmla="*/ 2368 w 4822"/>
              <a:gd name="T21" fmla="*/ 151 h 856"/>
              <a:gd name="T22" fmla="*/ 2472 w 4822"/>
              <a:gd name="T23" fmla="*/ 187 h 856"/>
              <a:gd name="T24" fmla="*/ 2642 w 4822"/>
              <a:gd name="T25" fmla="*/ 137 h 856"/>
              <a:gd name="T26" fmla="*/ 2496 w 4822"/>
              <a:gd name="T27" fmla="*/ 32 h 856"/>
              <a:gd name="T28" fmla="*/ 2339 w 4822"/>
              <a:gd name="T29" fmla="*/ 0 h 856"/>
              <a:gd name="T30" fmla="*/ 2197 w 4822"/>
              <a:gd name="T31" fmla="*/ 26 h 856"/>
              <a:gd name="T32" fmla="*/ 2062 w 4822"/>
              <a:gd name="T33" fmla="*/ 111 h 856"/>
              <a:gd name="T34" fmla="*/ 1986 w 4822"/>
              <a:gd name="T35" fmla="*/ 206 h 856"/>
              <a:gd name="T36" fmla="*/ 1931 w 4822"/>
              <a:gd name="T37" fmla="*/ 362 h 856"/>
              <a:gd name="T38" fmla="*/ 1935 w 4822"/>
              <a:gd name="T39" fmla="*/ 515 h 856"/>
              <a:gd name="T40" fmla="*/ 1977 w 4822"/>
              <a:gd name="T41" fmla="*/ 632 h 856"/>
              <a:gd name="T42" fmla="*/ 2062 w 4822"/>
              <a:gd name="T43" fmla="*/ 745 h 856"/>
              <a:gd name="T44" fmla="*/ 2178 w 4822"/>
              <a:gd name="T45" fmla="*/ 822 h 856"/>
              <a:gd name="T46" fmla="*/ 2318 w 4822"/>
              <a:gd name="T47" fmla="*/ 856 h 856"/>
              <a:gd name="T48" fmla="*/ 2461 w 4822"/>
              <a:gd name="T49" fmla="*/ 837 h 856"/>
              <a:gd name="T50" fmla="*/ 2601 w 4822"/>
              <a:gd name="T51" fmla="*/ 759 h 856"/>
              <a:gd name="T52" fmla="*/ 2681 w 4822"/>
              <a:gd name="T53" fmla="*/ 667 h 856"/>
              <a:gd name="T54" fmla="*/ 2743 w 4822"/>
              <a:gd name="T55" fmla="*/ 515 h 856"/>
              <a:gd name="T56" fmla="*/ 3554 w 4822"/>
              <a:gd name="T57" fmla="*/ 281 h 856"/>
              <a:gd name="T58" fmla="*/ 3539 w 4822"/>
              <a:gd name="T59" fmla="*/ 201 h 856"/>
              <a:gd name="T60" fmla="*/ 3484 w 4822"/>
              <a:gd name="T61" fmla="*/ 112 h 856"/>
              <a:gd name="T62" fmla="*/ 3402 w 4822"/>
              <a:gd name="T63" fmla="*/ 51 h 856"/>
              <a:gd name="T64" fmla="*/ 3298 w 4822"/>
              <a:gd name="T65" fmla="*/ 25 h 856"/>
              <a:gd name="T66" fmla="*/ 3538 w 4822"/>
              <a:gd name="T67" fmla="*/ 832 h 856"/>
              <a:gd name="T68" fmla="*/ 3484 w 4822"/>
              <a:gd name="T69" fmla="*/ 477 h 856"/>
              <a:gd name="T70" fmla="*/ 3535 w 4822"/>
              <a:gd name="T71" fmla="*/ 395 h 856"/>
              <a:gd name="T72" fmla="*/ 3403 w 4822"/>
              <a:gd name="T73" fmla="*/ 307 h 856"/>
              <a:gd name="T74" fmla="*/ 3361 w 4822"/>
              <a:gd name="T75" fmla="*/ 389 h 856"/>
              <a:gd name="T76" fmla="*/ 3283 w 4822"/>
              <a:gd name="T77" fmla="*/ 416 h 856"/>
              <a:gd name="T78" fmla="*/ 3341 w 4822"/>
              <a:gd name="T79" fmla="*/ 189 h 856"/>
              <a:gd name="T80" fmla="*/ 3398 w 4822"/>
              <a:gd name="T81" fmla="*/ 259 h 856"/>
              <a:gd name="T82" fmla="*/ 4818 w 4822"/>
              <a:gd name="T83" fmla="*/ 366 h 856"/>
              <a:gd name="T84" fmla="*/ 4764 w 4822"/>
              <a:gd name="T85" fmla="*/ 219 h 856"/>
              <a:gd name="T86" fmla="*/ 4660 w 4822"/>
              <a:gd name="T87" fmla="*/ 105 h 856"/>
              <a:gd name="T88" fmla="*/ 4521 w 4822"/>
              <a:gd name="T89" fmla="*/ 36 h 856"/>
              <a:gd name="T90" fmla="*/ 4420 w 4822"/>
              <a:gd name="T91" fmla="*/ 832 h 856"/>
              <a:gd name="T92" fmla="*/ 4577 w 4822"/>
              <a:gd name="T93" fmla="*/ 800 h 856"/>
              <a:gd name="T94" fmla="*/ 4704 w 4822"/>
              <a:gd name="T95" fmla="*/ 714 h 856"/>
              <a:gd name="T96" fmla="*/ 4791 w 4822"/>
              <a:gd name="T97" fmla="*/ 585 h 856"/>
              <a:gd name="T98" fmla="*/ 4822 w 4822"/>
              <a:gd name="T99" fmla="*/ 429 h 856"/>
              <a:gd name="T100" fmla="*/ 4654 w 4822"/>
              <a:gd name="T101" fmla="*/ 527 h 856"/>
              <a:gd name="T102" fmla="*/ 4599 w 4822"/>
              <a:gd name="T103" fmla="*/ 609 h 856"/>
              <a:gd name="T104" fmla="*/ 4518 w 4822"/>
              <a:gd name="T105" fmla="*/ 662 h 856"/>
              <a:gd name="T106" fmla="*/ 4420 w 4822"/>
              <a:gd name="T107" fmla="*/ 682 h 856"/>
              <a:gd name="T108" fmla="*/ 4494 w 4822"/>
              <a:gd name="T109" fmla="*/ 185 h 856"/>
              <a:gd name="T110" fmla="*/ 4580 w 4822"/>
              <a:gd name="T111" fmla="*/ 231 h 856"/>
              <a:gd name="T112" fmla="*/ 4643 w 4822"/>
              <a:gd name="T113" fmla="*/ 306 h 856"/>
              <a:gd name="T114" fmla="*/ 4672 w 4822"/>
              <a:gd name="T115" fmla="*/ 402 h 856"/>
              <a:gd name="T116" fmla="*/ 0 w 4822"/>
              <a:gd name="T117" fmla="*/ 24 h 856"/>
              <a:gd name="T118" fmla="*/ 555 w 4822"/>
              <a:gd name="T119" fmla="*/ 174 h 856"/>
              <a:gd name="T120" fmla="*/ 1252 w 4822"/>
              <a:gd name="T121" fmla="*/ 832 h 856"/>
              <a:gd name="T122" fmla="*/ 872 w 4822"/>
              <a:gd name="T123" fmla="*/ 24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22" h="856">
                <a:moveTo>
                  <a:pt x="2299" y="416"/>
                </a:moveTo>
                <a:lnTo>
                  <a:pt x="2378" y="565"/>
                </a:lnTo>
                <a:lnTo>
                  <a:pt x="2568" y="565"/>
                </a:lnTo>
                <a:lnTo>
                  <a:pt x="2558" y="581"/>
                </a:lnTo>
                <a:lnTo>
                  <a:pt x="2550" y="596"/>
                </a:lnTo>
                <a:lnTo>
                  <a:pt x="2538" y="610"/>
                </a:lnTo>
                <a:lnTo>
                  <a:pt x="2527" y="624"/>
                </a:lnTo>
                <a:lnTo>
                  <a:pt x="2515" y="636"/>
                </a:lnTo>
                <a:lnTo>
                  <a:pt x="2501" y="647"/>
                </a:lnTo>
                <a:lnTo>
                  <a:pt x="2487" y="657"/>
                </a:lnTo>
                <a:lnTo>
                  <a:pt x="2474" y="667"/>
                </a:lnTo>
                <a:lnTo>
                  <a:pt x="2459" y="676"/>
                </a:lnTo>
                <a:lnTo>
                  <a:pt x="2442" y="685"/>
                </a:lnTo>
                <a:lnTo>
                  <a:pt x="2435" y="687"/>
                </a:lnTo>
                <a:lnTo>
                  <a:pt x="2426" y="691"/>
                </a:lnTo>
                <a:lnTo>
                  <a:pt x="2410" y="696"/>
                </a:lnTo>
                <a:lnTo>
                  <a:pt x="2393" y="701"/>
                </a:lnTo>
                <a:lnTo>
                  <a:pt x="2375" y="704"/>
                </a:lnTo>
                <a:lnTo>
                  <a:pt x="2358" y="706"/>
                </a:lnTo>
                <a:lnTo>
                  <a:pt x="2339" y="707"/>
                </a:lnTo>
                <a:lnTo>
                  <a:pt x="2325" y="706"/>
                </a:lnTo>
                <a:lnTo>
                  <a:pt x="2313" y="705"/>
                </a:lnTo>
                <a:lnTo>
                  <a:pt x="2299" y="704"/>
                </a:lnTo>
                <a:lnTo>
                  <a:pt x="2287" y="701"/>
                </a:lnTo>
                <a:lnTo>
                  <a:pt x="2273" y="699"/>
                </a:lnTo>
                <a:lnTo>
                  <a:pt x="2260" y="695"/>
                </a:lnTo>
                <a:lnTo>
                  <a:pt x="2237" y="685"/>
                </a:lnTo>
                <a:lnTo>
                  <a:pt x="2225" y="680"/>
                </a:lnTo>
                <a:lnTo>
                  <a:pt x="2214" y="674"/>
                </a:lnTo>
                <a:lnTo>
                  <a:pt x="2203" y="666"/>
                </a:lnTo>
                <a:lnTo>
                  <a:pt x="2192" y="659"/>
                </a:lnTo>
                <a:lnTo>
                  <a:pt x="2182" y="651"/>
                </a:lnTo>
                <a:lnTo>
                  <a:pt x="2172" y="644"/>
                </a:lnTo>
                <a:lnTo>
                  <a:pt x="2162" y="635"/>
                </a:lnTo>
                <a:lnTo>
                  <a:pt x="2158" y="630"/>
                </a:lnTo>
                <a:lnTo>
                  <a:pt x="2153" y="625"/>
                </a:lnTo>
                <a:lnTo>
                  <a:pt x="2144" y="615"/>
                </a:lnTo>
                <a:lnTo>
                  <a:pt x="2136" y="605"/>
                </a:lnTo>
                <a:lnTo>
                  <a:pt x="2128" y="595"/>
                </a:lnTo>
                <a:lnTo>
                  <a:pt x="2121" y="584"/>
                </a:lnTo>
                <a:lnTo>
                  <a:pt x="2114" y="572"/>
                </a:lnTo>
                <a:lnTo>
                  <a:pt x="2108" y="561"/>
                </a:lnTo>
                <a:lnTo>
                  <a:pt x="2102" y="549"/>
                </a:lnTo>
                <a:lnTo>
                  <a:pt x="2097" y="536"/>
                </a:lnTo>
                <a:lnTo>
                  <a:pt x="2092" y="524"/>
                </a:lnTo>
                <a:lnTo>
                  <a:pt x="2088" y="511"/>
                </a:lnTo>
                <a:lnTo>
                  <a:pt x="2084" y="497"/>
                </a:lnTo>
                <a:lnTo>
                  <a:pt x="2081" y="484"/>
                </a:lnTo>
                <a:lnTo>
                  <a:pt x="2079" y="470"/>
                </a:lnTo>
                <a:lnTo>
                  <a:pt x="2077" y="456"/>
                </a:lnTo>
                <a:lnTo>
                  <a:pt x="2076" y="442"/>
                </a:lnTo>
                <a:lnTo>
                  <a:pt x="2076" y="429"/>
                </a:lnTo>
                <a:lnTo>
                  <a:pt x="2076" y="414"/>
                </a:lnTo>
                <a:lnTo>
                  <a:pt x="2077" y="400"/>
                </a:lnTo>
                <a:lnTo>
                  <a:pt x="2079" y="386"/>
                </a:lnTo>
                <a:lnTo>
                  <a:pt x="2081" y="372"/>
                </a:lnTo>
                <a:lnTo>
                  <a:pt x="2084" y="359"/>
                </a:lnTo>
                <a:lnTo>
                  <a:pt x="2088" y="345"/>
                </a:lnTo>
                <a:lnTo>
                  <a:pt x="2092" y="332"/>
                </a:lnTo>
                <a:lnTo>
                  <a:pt x="2097" y="320"/>
                </a:lnTo>
                <a:lnTo>
                  <a:pt x="2102" y="307"/>
                </a:lnTo>
                <a:lnTo>
                  <a:pt x="2108" y="295"/>
                </a:lnTo>
                <a:lnTo>
                  <a:pt x="2114" y="284"/>
                </a:lnTo>
                <a:lnTo>
                  <a:pt x="2121" y="272"/>
                </a:lnTo>
                <a:lnTo>
                  <a:pt x="2124" y="266"/>
                </a:lnTo>
                <a:lnTo>
                  <a:pt x="2128" y="261"/>
                </a:lnTo>
                <a:lnTo>
                  <a:pt x="2136" y="251"/>
                </a:lnTo>
                <a:lnTo>
                  <a:pt x="2141" y="246"/>
                </a:lnTo>
                <a:lnTo>
                  <a:pt x="2144" y="241"/>
                </a:lnTo>
                <a:lnTo>
                  <a:pt x="2153" y="231"/>
                </a:lnTo>
                <a:lnTo>
                  <a:pt x="2162" y="221"/>
                </a:lnTo>
                <a:lnTo>
                  <a:pt x="2172" y="212"/>
                </a:lnTo>
                <a:lnTo>
                  <a:pt x="2182" y="205"/>
                </a:lnTo>
                <a:lnTo>
                  <a:pt x="2192" y="197"/>
                </a:lnTo>
                <a:lnTo>
                  <a:pt x="2203" y="190"/>
                </a:lnTo>
                <a:lnTo>
                  <a:pt x="2214" y="182"/>
                </a:lnTo>
                <a:lnTo>
                  <a:pt x="2225" y="176"/>
                </a:lnTo>
                <a:lnTo>
                  <a:pt x="2237" y="171"/>
                </a:lnTo>
                <a:lnTo>
                  <a:pt x="2249" y="166"/>
                </a:lnTo>
                <a:lnTo>
                  <a:pt x="2260" y="162"/>
                </a:lnTo>
                <a:lnTo>
                  <a:pt x="2273" y="159"/>
                </a:lnTo>
                <a:lnTo>
                  <a:pt x="2287" y="155"/>
                </a:lnTo>
                <a:lnTo>
                  <a:pt x="2299" y="152"/>
                </a:lnTo>
                <a:lnTo>
                  <a:pt x="2313" y="151"/>
                </a:lnTo>
                <a:lnTo>
                  <a:pt x="2325" y="150"/>
                </a:lnTo>
                <a:lnTo>
                  <a:pt x="2339" y="150"/>
                </a:lnTo>
                <a:lnTo>
                  <a:pt x="2354" y="150"/>
                </a:lnTo>
                <a:lnTo>
                  <a:pt x="2368" y="151"/>
                </a:lnTo>
                <a:lnTo>
                  <a:pt x="2381" y="152"/>
                </a:lnTo>
                <a:lnTo>
                  <a:pt x="2395" y="156"/>
                </a:lnTo>
                <a:lnTo>
                  <a:pt x="2409" y="160"/>
                </a:lnTo>
                <a:lnTo>
                  <a:pt x="2422" y="164"/>
                </a:lnTo>
                <a:lnTo>
                  <a:pt x="2435" y="169"/>
                </a:lnTo>
                <a:lnTo>
                  <a:pt x="2447" y="174"/>
                </a:lnTo>
                <a:lnTo>
                  <a:pt x="2460" y="181"/>
                </a:lnTo>
                <a:lnTo>
                  <a:pt x="2472" y="187"/>
                </a:lnTo>
                <a:lnTo>
                  <a:pt x="2484" y="195"/>
                </a:lnTo>
                <a:lnTo>
                  <a:pt x="2495" y="204"/>
                </a:lnTo>
                <a:lnTo>
                  <a:pt x="2505" y="212"/>
                </a:lnTo>
                <a:lnTo>
                  <a:pt x="2516" y="221"/>
                </a:lnTo>
                <a:lnTo>
                  <a:pt x="2525" y="231"/>
                </a:lnTo>
                <a:lnTo>
                  <a:pt x="2535" y="241"/>
                </a:lnTo>
                <a:lnTo>
                  <a:pt x="2656" y="154"/>
                </a:lnTo>
                <a:lnTo>
                  <a:pt x="2642" y="137"/>
                </a:lnTo>
                <a:lnTo>
                  <a:pt x="2626" y="121"/>
                </a:lnTo>
                <a:lnTo>
                  <a:pt x="2610" y="105"/>
                </a:lnTo>
                <a:lnTo>
                  <a:pt x="2592" y="90"/>
                </a:lnTo>
                <a:lnTo>
                  <a:pt x="2575" y="76"/>
                </a:lnTo>
                <a:lnTo>
                  <a:pt x="2556" y="64"/>
                </a:lnTo>
                <a:lnTo>
                  <a:pt x="2537" y="52"/>
                </a:lnTo>
                <a:lnTo>
                  <a:pt x="2517" y="41"/>
                </a:lnTo>
                <a:lnTo>
                  <a:pt x="2496" y="32"/>
                </a:lnTo>
                <a:lnTo>
                  <a:pt x="2486" y="27"/>
                </a:lnTo>
                <a:lnTo>
                  <a:pt x="2475" y="24"/>
                </a:lnTo>
                <a:lnTo>
                  <a:pt x="2454" y="16"/>
                </a:lnTo>
                <a:lnTo>
                  <a:pt x="2431" y="11"/>
                </a:lnTo>
                <a:lnTo>
                  <a:pt x="2409" y="6"/>
                </a:lnTo>
                <a:lnTo>
                  <a:pt x="2386" y="2"/>
                </a:lnTo>
                <a:lnTo>
                  <a:pt x="2363" y="0"/>
                </a:lnTo>
                <a:lnTo>
                  <a:pt x="2339" y="0"/>
                </a:lnTo>
                <a:lnTo>
                  <a:pt x="2318" y="0"/>
                </a:lnTo>
                <a:lnTo>
                  <a:pt x="2296" y="2"/>
                </a:lnTo>
                <a:lnTo>
                  <a:pt x="2277" y="5"/>
                </a:lnTo>
                <a:lnTo>
                  <a:pt x="2267" y="6"/>
                </a:lnTo>
                <a:lnTo>
                  <a:pt x="2257" y="9"/>
                </a:lnTo>
                <a:lnTo>
                  <a:pt x="2237" y="14"/>
                </a:lnTo>
                <a:lnTo>
                  <a:pt x="2217" y="19"/>
                </a:lnTo>
                <a:lnTo>
                  <a:pt x="2197" y="26"/>
                </a:lnTo>
                <a:lnTo>
                  <a:pt x="2178" y="34"/>
                </a:lnTo>
                <a:lnTo>
                  <a:pt x="2161" y="42"/>
                </a:lnTo>
                <a:lnTo>
                  <a:pt x="2143" y="51"/>
                </a:lnTo>
                <a:lnTo>
                  <a:pt x="2126" y="62"/>
                </a:lnTo>
                <a:lnTo>
                  <a:pt x="2108" y="72"/>
                </a:lnTo>
                <a:lnTo>
                  <a:pt x="2092" y="85"/>
                </a:lnTo>
                <a:lnTo>
                  <a:pt x="2077" y="97"/>
                </a:lnTo>
                <a:lnTo>
                  <a:pt x="2062" y="111"/>
                </a:lnTo>
                <a:lnTo>
                  <a:pt x="2047" y="125"/>
                </a:lnTo>
                <a:lnTo>
                  <a:pt x="2041" y="132"/>
                </a:lnTo>
                <a:lnTo>
                  <a:pt x="2033" y="140"/>
                </a:lnTo>
                <a:lnTo>
                  <a:pt x="2021" y="156"/>
                </a:lnTo>
                <a:lnTo>
                  <a:pt x="2015" y="164"/>
                </a:lnTo>
                <a:lnTo>
                  <a:pt x="2008" y="172"/>
                </a:lnTo>
                <a:lnTo>
                  <a:pt x="1997" y="189"/>
                </a:lnTo>
                <a:lnTo>
                  <a:pt x="1986" y="206"/>
                </a:lnTo>
                <a:lnTo>
                  <a:pt x="1977" y="224"/>
                </a:lnTo>
                <a:lnTo>
                  <a:pt x="1967" y="242"/>
                </a:lnTo>
                <a:lnTo>
                  <a:pt x="1960" y="261"/>
                </a:lnTo>
                <a:lnTo>
                  <a:pt x="1952" y="281"/>
                </a:lnTo>
                <a:lnTo>
                  <a:pt x="1945" y="301"/>
                </a:lnTo>
                <a:lnTo>
                  <a:pt x="1940" y="321"/>
                </a:lnTo>
                <a:lnTo>
                  <a:pt x="1935" y="341"/>
                </a:lnTo>
                <a:lnTo>
                  <a:pt x="1931" y="362"/>
                </a:lnTo>
                <a:lnTo>
                  <a:pt x="1928" y="385"/>
                </a:lnTo>
                <a:lnTo>
                  <a:pt x="1927" y="406"/>
                </a:lnTo>
                <a:lnTo>
                  <a:pt x="1927" y="429"/>
                </a:lnTo>
                <a:lnTo>
                  <a:pt x="1927" y="450"/>
                </a:lnTo>
                <a:lnTo>
                  <a:pt x="1928" y="472"/>
                </a:lnTo>
                <a:lnTo>
                  <a:pt x="1931" y="494"/>
                </a:lnTo>
                <a:lnTo>
                  <a:pt x="1933" y="504"/>
                </a:lnTo>
                <a:lnTo>
                  <a:pt x="1935" y="515"/>
                </a:lnTo>
                <a:lnTo>
                  <a:pt x="1940" y="535"/>
                </a:lnTo>
                <a:lnTo>
                  <a:pt x="1942" y="545"/>
                </a:lnTo>
                <a:lnTo>
                  <a:pt x="1945" y="555"/>
                </a:lnTo>
                <a:lnTo>
                  <a:pt x="1952" y="575"/>
                </a:lnTo>
                <a:lnTo>
                  <a:pt x="1956" y="585"/>
                </a:lnTo>
                <a:lnTo>
                  <a:pt x="1960" y="595"/>
                </a:lnTo>
                <a:lnTo>
                  <a:pt x="1967" y="614"/>
                </a:lnTo>
                <a:lnTo>
                  <a:pt x="1977" y="632"/>
                </a:lnTo>
                <a:lnTo>
                  <a:pt x="1986" y="650"/>
                </a:lnTo>
                <a:lnTo>
                  <a:pt x="1997" y="667"/>
                </a:lnTo>
                <a:lnTo>
                  <a:pt x="2008" y="685"/>
                </a:lnTo>
                <a:lnTo>
                  <a:pt x="2021" y="700"/>
                </a:lnTo>
                <a:lnTo>
                  <a:pt x="2033" y="716"/>
                </a:lnTo>
                <a:lnTo>
                  <a:pt x="2047" y="731"/>
                </a:lnTo>
                <a:lnTo>
                  <a:pt x="2054" y="739"/>
                </a:lnTo>
                <a:lnTo>
                  <a:pt x="2062" y="745"/>
                </a:lnTo>
                <a:lnTo>
                  <a:pt x="2077" y="759"/>
                </a:lnTo>
                <a:lnTo>
                  <a:pt x="2092" y="771"/>
                </a:lnTo>
                <a:lnTo>
                  <a:pt x="2108" y="784"/>
                </a:lnTo>
                <a:lnTo>
                  <a:pt x="2126" y="795"/>
                </a:lnTo>
                <a:lnTo>
                  <a:pt x="2143" y="805"/>
                </a:lnTo>
                <a:lnTo>
                  <a:pt x="2161" y="814"/>
                </a:lnTo>
                <a:lnTo>
                  <a:pt x="2169" y="819"/>
                </a:lnTo>
                <a:lnTo>
                  <a:pt x="2178" y="822"/>
                </a:lnTo>
                <a:lnTo>
                  <a:pt x="2197" y="830"/>
                </a:lnTo>
                <a:lnTo>
                  <a:pt x="2217" y="837"/>
                </a:lnTo>
                <a:lnTo>
                  <a:pt x="2237" y="842"/>
                </a:lnTo>
                <a:lnTo>
                  <a:pt x="2245" y="845"/>
                </a:lnTo>
                <a:lnTo>
                  <a:pt x="2257" y="847"/>
                </a:lnTo>
                <a:lnTo>
                  <a:pt x="2277" y="851"/>
                </a:lnTo>
                <a:lnTo>
                  <a:pt x="2296" y="854"/>
                </a:lnTo>
                <a:lnTo>
                  <a:pt x="2318" y="856"/>
                </a:lnTo>
                <a:lnTo>
                  <a:pt x="2339" y="856"/>
                </a:lnTo>
                <a:lnTo>
                  <a:pt x="2360" y="856"/>
                </a:lnTo>
                <a:lnTo>
                  <a:pt x="2381" y="854"/>
                </a:lnTo>
                <a:lnTo>
                  <a:pt x="2401" y="851"/>
                </a:lnTo>
                <a:lnTo>
                  <a:pt x="2412" y="850"/>
                </a:lnTo>
                <a:lnTo>
                  <a:pt x="2422" y="847"/>
                </a:lnTo>
                <a:lnTo>
                  <a:pt x="2442" y="842"/>
                </a:lnTo>
                <a:lnTo>
                  <a:pt x="2461" y="837"/>
                </a:lnTo>
                <a:lnTo>
                  <a:pt x="2481" y="830"/>
                </a:lnTo>
                <a:lnTo>
                  <a:pt x="2500" y="822"/>
                </a:lnTo>
                <a:lnTo>
                  <a:pt x="2517" y="814"/>
                </a:lnTo>
                <a:lnTo>
                  <a:pt x="2536" y="805"/>
                </a:lnTo>
                <a:lnTo>
                  <a:pt x="2552" y="795"/>
                </a:lnTo>
                <a:lnTo>
                  <a:pt x="2570" y="784"/>
                </a:lnTo>
                <a:lnTo>
                  <a:pt x="2586" y="771"/>
                </a:lnTo>
                <a:lnTo>
                  <a:pt x="2601" y="759"/>
                </a:lnTo>
                <a:lnTo>
                  <a:pt x="2616" y="745"/>
                </a:lnTo>
                <a:lnTo>
                  <a:pt x="2631" y="731"/>
                </a:lnTo>
                <a:lnTo>
                  <a:pt x="2637" y="724"/>
                </a:lnTo>
                <a:lnTo>
                  <a:pt x="2645" y="716"/>
                </a:lnTo>
                <a:lnTo>
                  <a:pt x="2657" y="700"/>
                </a:lnTo>
                <a:lnTo>
                  <a:pt x="2663" y="692"/>
                </a:lnTo>
                <a:lnTo>
                  <a:pt x="2669" y="685"/>
                </a:lnTo>
                <a:lnTo>
                  <a:pt x="2681" y="667"/>
                </a:lnTo>
                <a:lnTo>
                  <a:pt x="2692" y="650"/>
                </a:lnTo>
                <a:lnTo>
                  <a:pt x="2702" y="632"/>
                </a:lnTo>
                <a:lnTo>
                  <a:pt x="2711" y="614"/>
                </a:lnTo>
                <a:lnTo>
                  <a:pt x="2719" y="595"/>
                </a:lnTo>
                <a:lnTo>
                  <a:pt x="2727" y="575"/>
                </a:lnTo>
                <a:lnTo>
                  <a:pt x="2733" y="555"/>
                </a:lnTo>
                <a:lnTo>
                  <a:pt x="2738" y="535"/>
                </a:lnTo>
                <a:lnTo>
                  <a:pt x="2743" y="515"/>
                </a:lnTo>
                <a:lnTo>
                  <a:pt x="2747" y="494"/>
                </a:lnTo>
                <a:lnTo>
                  <a:pt x="2749" y="472"/>
                </a:lnTo>
                <a:lnTo>
                  <a:pt x="2751" y="450"/>
                </a:lnTo>
                <a:lnTo>
                  <a:pt x="2752" y="429"/>
                </a:lnTo>
                <a:lnTo>
                  <a:pt x="2751" y="416"/>
                </a:lnTo>
                <a:lnTo>
                  <a:pt x="2299" y="416"/>
                </a:lnTo>
                <a:close/>
                <a:moveTo>
                  <a:pt x="3555" y="295"/>
                </a:moveTo>
                <a:lnTo>
                  <a:pt x="3554" y="281"/>
                </a:lnTo>
                <a:lnTo>
                  <a:pt x="3554" y="267"/>
                </a:lnTo>
                <a:lnTo>
                  <a:pt x="3553" y="260"/>
                </a:lnTo>
                <a:lnTo>
                  <a:pt x="3551" y="254"/>
                </a:lnTo>
                <a:lnTo>
                  <a:pt x="3549" y="240"/>
                </a:lnTo>
                <a:lnTo>
                  <a:pt x="3546" y="227"/>
                </a:lnTo>
                <a:lnTo>
                  <a:pt x="3544" y="220"/>
                </a:lnTo>
                <a:lnTo>
                  <a:pt x="3543" y="214"/>
                </a:lnTo>
                <a:lnTo>
                  <a:pt x="3539" y="201"/>
                </a:lnTo>
                <a:lnTo>
                  <a:pt x="3534" y="189"/>
                </a:lnTo>
                <a:lnTo>
                  <a:pt x="3528" y="177"/>
                </a:lnTo>
                <a:lnTo>
                  <a:pt x="3523" y="166"/>
                </a:lnTo>
                <a:lnTo>
                  <a:pt x="3515" y="155"/>
                </a:lnTo>
                <a:lnTo>
                  <a:pt x="3509" y="144"/>
                </a:lnTo>
                <a:lnTo>
                  <a:pt x="3501" y="132"/>
                </a:lnTo>
                <a:lnTo>
                  <a:pt x="3493" y="122"/>
                </a:lnTo>
                <a:lnTo>
                  <a:pt x="3484" y="112"/>
                </a:lnTo>
                <a:lnTo>
                  <a:pt x="3475" y="104"/>
                </a:lnTo>
                <a:lnTo>
                  <a:pt x="3467" y="95"/>
                </a:lnTo>
                <a:lnTo>
                  <a:pt x="3457" y="86"/>
                </a:lnTo>
                <a:lnTo>
                  <a:pt x="3447" y="77"/>
                </a:lnTo>
                <a:lnTo>
                  <a:pt x="3435" y="70"/>
                </a:lnTo>
                <a:lnTo>
                  <a:pt x="3424" y="64"/>
                </a:lnTo>
                <a:lnTo>
                  <a:pt x="3413" y="56"/>
                </a:lnTo>
                <a:lnTo>
                  <a:pt x="3402" y="51"/>
                </a:lnTo>
                <a:lnTo>
                  <a:pt x="3389" y="45"/>
                </a:lnTo>
                <a:lnTo>
                  <a:pt x="3378" y="40"/>
                </a:lnTo>
                <a:lnTo>
                  <a:pt x="3366" y="36"/>
                </a:lnTo>
                <a:lnTo>
                  <a:pt x="3352" y="32"/>
                </a:lnTo>
                <a:lnTo>
                  <a:pt x="3339" y="30"/>
                </a:lnTo>
                <a:lnTo>
                  <a:pt x="3326" y="27"/>
                </a:lnTo>
                <a:lnTo>
                  <a:pt x="3312" y="25"/>
                </a:lnTo>
                <a:lnTo>
                  <a:pt x="3298" y="25"/>
                </a:lnTo>
                <a:lnTo>
                  <a:pt x="3284" y="24"/>
                </a:lnTo>
                <a:lnTo>
                  <a:pt x="2901" y="24"/>
                </a:lnTo>
                <a:lnTo>
                  <a:pt x="2901" y="832"/>
                </a:lnTo>
                <a:lnTo>
                  <a:pt x="3051" y="832"/>
                </a:lnTo>
                <a:lnTo>
                  <a:pt x="3051" y="565"/>
                </a:lnTo>
                <a:lnTo>
                  <a:pt x="3237" y="565"/>
                </a:lnTo>
                <a:lnTo>
                  <a:pt x="3377" y="832"/>
                </a:lnTo>
                <a:lnTo>
                  <a:pt x="3538" y="832"/>
                </a:lnTo>
                <a:lnTo>
                  <a:pt x="3388" y="545"/>
                </a:lnTo>
                <a:lnTo>
                  <a:pt x="3405" y="536"/>
                </a:lnTo>
                <a:lnTo>
                  <a:pt x="3423" y="527"/>
                </a:lnTo>
                <a:lnTo>
                  <a:pt x="3439" y="516"/>
                </a:lnTo>
                <a:lnTo>
                  <a:pt x="3455" y="505"/>
                </a:lnTo>
                <a:lnTo>
                  <a:pt x="3469" y="491"/>
                </a:lnTo>
                <a:lnTo>
                  <a:pt x="3477" y="485"/>
                </a:lnTo>
                <a:lnTo>
                  <a:pt x="3484" y="477"/>
                </a:lnTo>
                <a:lnTo>
                  <a:pt x="3490" y="470"/>
                </a:lnTo>
                <a:lnTo>
                  <a:pt x="3496" y="462"/>
                </a:lnTo>
                <a:lnTo>
                  <a:pt x="3503" y="455"/>
                </a:lnTo>
                <a:lnTo>
                  <a:pt x="3508" y="447"/>
                </a:lnTo>
                <a:lnTo>
                  <a:pt x="3518" y="430"/>
                </a:lnTo>
                <a:lnTo>
                  <a:pt x="3523" y="421"/>
                </a:lnTo>
                <a:lnTo>
                  <a:pt x="3528" y="412"/>
                </a:lnTo>
                <a:lnTo>
                  <a:pt x="3535" y="395"/>
                </a:lnTo>
                <a:lnTo>
                  <a:pt x="3543" y="376"/>
                </a:lnTo>
                <a:lnTo>
                  <a:pt x="3548" y="356"/>
                </a:lnTo>
                <a:lnTo>
                  <a:pt x="3550" y="346"/>
                </a:lnTo>
                <a:lnTo>
                  <a:pt x="3551" y="336"/>
                </a:lnTo>
                <a:lnTo>
                  <a:pt x="3554" y="316"/>
                </a:lnTo>
                <a:lnTo>
                  <a:pt x="3555" y="295"/>
                </a:lnTo>
                <a:close/>
                <a:moveTo>
                  <a:pt x="3404" y="295"/>
                </a:moveTo>
                <a:lnTo>
                  <a:pt x="3403" y="307"/>
                </a:lnTo>
                <a:lnTo>
                  <a:pt x="3402" y="319"/>
                </a:lnTo>
                <a:lnTo>
                  <a:pt x="3398" y="331"/>
                </a:lnTo>
                <a:lnTo>
                  <a:pt x="3394" y="342"/>
                </a:lnTo>
                <a:lnTo>
                  <a:pt x="3389" y="352"/>
                </a:lnTo>
                <a:lnTo>
                  <a:pt x="3383" y="362"/>
                </a:lnTo>
                <a:lnTo>
                  <a:pt x="3377" y="372"/>
                </a:lnTo>
                <a:lnTo>
                  <a:pt x="3368" y="380"/>
                </a:lnTo>
                <a:lnTo>
                  <a:pt x="3361" y="389"/>
                </a:lnTo>
                <a:lnTo>
                  <a:pt x="3351" y="395"/>
                </a:lnTo>
                <a:lnTo>
                  <a:pt x="3341" y="401"/>
                </a:lnTo>
                <a:lnTo>
                  <a:pt x="3331" y="406"/>
                </a:lnTo>
                <a:lnTo>
                  <a:pt x="3319" y="410"/>
                </a:lnTo>
                <a:lnTo>
                  <a:pt x="3307" y="414"/>
                </a:lnTo>
                <a:lnTo>
                  <a:pt x="3302" y="415"/>
                </a:lnTo>
                <a:lnTo>
                  <a:pt x="3296" y="415"/>
                </a:lnTo>
                <a:lnTo>
                  <a:pt x="3283" y="416"/>
                </a:lnTo>
                <a:lnTo>
                  <a:pt x="3051" y="416"/>
                </a:lnTo>
                <a:lnTo>
                  <a:pt x="3051" y="174"/>
                </a:lnTo>
                <a:lnTo>
                  <a:pt x="3283" y="174"/>
                </a:lnTo>
                <a:lnTo>
                  <a:pt x="3296" y="174"/>
                </a:lnTo>
                <a:lnTo>
                  <a:pt x="3307" y="176"/>
                </a:lnTo>
                <a:lnTo>
                  <a:pt x="3319" y="179"/>
                </a:lnTo>
                <a:lnTo>
                  <a:pt x="3331" y="184"/>
                </a:lnTo>
                <a:lnTo>
                  <a:pt x="3341" y="189"/>
                </a:lnTo>
                <a:lnTo>
                  <a:pt x="3351" y="194"/>
                </a:lnTo>
                <a:lnTo>
                  <a:pt x="3361" y="201"/>
                </a:lnTo>
                <a:lnTo>
                  <a:pt x="3368" y="209"/>
                </a:lnTo>
                <a:lnTo>
                  <a:pt x="3377" y="217"/>
                </a:lnTo>
                <a:lnTo>
                  <a:pt x="3383" y="227"/>
                </a:lnTo>
                <a:lnTo>
                  <a:pt x="3389" y="237"/>
                </a:lnTo>
                <a:lnTo>
                  <a:pt x="3394" y="247"/>
                </a:lnTo>
                <a:lnTo>
                  <a:pt x="3398" y="259"/>
                </a:lnTo>
                <a:lnTo>
                  <a:pt x="3402" y="270"/>
                </a:lnTo>
                <a:lnTo>
                  <a:pt x="3403" y="276"/>
                </a:lnTo>
                <a:lnTo>
                  <a:pt x="3403" y="282"/>
                </a:lnTo>
                <a:lnTo>
                  <a:pt x="3404" y="295"/>
                </a:lnTo>
                <a:close/>
                <a:moveTo>
                  <a:pt x="4822" y="429"/>
                </a:moveTo>
                <a:lnTo>
                  <a:pt x="4822" y="407"/>
                </a:lnTo>
                <a:lnTo>
                  <a:pt x="4820" y="386"/>
                </a:lnTo>
                <a:lnTo>
                  <a:pt x="4818" y="366"/>
                </a:lnTo>
                <a:lnTo>
                  <a:pt x="4815" y="346"/>
                </a:lnTo>
                <a:lnTo>
                  <a:pt x="4810" y="327"/>
                </a:lnTo>
                <a:lnTo>
                  <a:pt x="4805" y="307"/>
                </a:lnTo>
                <a:lnTo>
                  <a:pt x="4799" y="289"/>
                </a:lnTo>
                <a:lnTo>
                  <a:pt x="4791" y="271"/>
                </a:lnTo>
                <a:lnTo>
                  <a:pt x="4783" y="252"/>
                </a:lnTo>
                <a:lnTo>
                  <a:pt x="4774" y="235"/>
                </a:lnTo>
                <a:lnTo>
                  <a:pt x="4764" y="219"/>
                </a:lnTo>
                <a:lnTo>
                  <a:pt x="4754" y="202"/>
                </a:lnTo>
                <a:lnTo>
                  <a:pt x="4743" y="186"/>
                </a:lnTo>
                <a:lnTo>
                  <a:pt x="4730" y="171"/>
                </a:lnTo>
                <a:lnTo>
                  <a:pt x="4718" y="156"/>
                </a:lnTo>
                <a:lnTo>
                  <a:pt x="4704" y="142"/>
                </a:lnTo>
                <a:lnTo>
                  <a:pt x="4690" y="129"/>
                </a:lnTo>
                <a:lnTo>
                  <a:pt x="4675" y="116"/>
                </a:lnTo>
                <a:lnTo>
                  <a:pt x="4660" y="105"/>
                </a:lnTo>
                <a:lnTo>
                  <a:pt x="4645" y="94"/>
                </a:lnTo>
                <a:lnTo>
                  <a:pt x="4629" y="82"/>
                </a:lnTo>
                <a:lnTo>
                  <a:pt x="4612" y="72"/>
                </a:lnTo>
                <a:lnTo>
                  <a:pt x="4594" y="64"/>
                </a:lnTo>
                <a:lnTo>
                  <a:pt x="4577" y="56"/>
                </a:lnTo>
                <a:lnTo>
                  <a:pt x="4558" y="49"/>
                </a:lnTo>
                <a:lnTo>
                  <a:pt x="4539" y="42"/>
                </a:lnTo>
                <a:lnTo>
                  <a:pt x="4521" y="36"/>
                </a:lnTo>
                <a:lnTo>
                  <a:pt x="4501" y="32"/>
                </a:lnTo>
                <a:lnTo>
                  <a:pt x="4481" y="29"/>
                </a:lnTo>
                <a:lnTo>
                  <a:pt x="4461" y="26"/>
                </a:lnTo>
                <a:lnTo>
                  <a:pt x="4441" y="25"/>
                </a:lnTo>
                <a:lnTo>
                  <a:pt x="4420" y="24"/>
                </a:lnTo>
                <a:lnTo>
                  <a:pt x="4119" y="24"/>
                </a:lnTo>
                <a:lnTo>
                  <a:pt x="4119" y="832"/>
                </a:lnTo>
                <a:lnTo>
                  <a:pt x="4420" y="832"/>
                </a:lnTo>
                <a:lnTo>
                  <a:pt x="4441" y="831"/>
                </a:lnTo>
                <a:lnTo>
                  <a:pt x="4461" y="830"/>
                </a:lnTo>
                <a:lnTo>
                  <a:pt x="4481" y="827"/>
                </a:lnTo>
                <a:lnTo>
                  <a:pt x="4501" y="824"/>
                </a:lnTo>
                <a:lnTo>
                  <a:pt x="4521" y="820"/>
                </a:lnTo>
                <a:lnTo>
                  <a:pt x="4539" y="814"/>
                </a:lnTo>
                <a:lnTo>
                  <a:pt x="4558" y="807"/>
                </a:lnTo>
                <a:lnTo>
                  <a:pt x="4577" y="800"/>
                </a:lnTo>
                <a:lnTo>
                  <a:pt x="4594" y="792"/>
                </a:lnTo>
                <a:lnTo>
                  <a:pt x="4612" y="784"/>
                </a:lnTo>
                <a:lnTo>
                  <a:pt x="4629" y="774"/>
                </a:lnTo>
                <a:lnTo>
                  <a:pt x="4645" y="764"/>
                </a:lnTo>
                <a:lnTo>
                  <a:pt x="4660" y="752"/>
                </a:lnTo>
                <a:lnTo>
                  <a:pt x="4675" y="740"/>
                </a:lnTo>
                <a:lnTo>
                  <a:pt x="4690" y="727"/>
                </a:lnTo>
                <a:lnTo>
                  <a:pt x="4704" y="714"/>
                </a:lnTo>
                <a:lnTo>
                  <a:pt x="4718" y="700"/>
                </a:lnTo>
                <a:lnTo>
                  <a:pt x="4730" y="685"/>
                </a:lnTo>
                <a:lnTo>
                  <a:pt x="4743" y="670"/>
                </a:lnTo>
                <a:lnTo>
                  <a:pt x="4754" y="654"/>
                </a:lnTo>
                <a:lnTo>
                  <a:pt x="4764" y="637"/>
                </a:lnTo>
                <a:lnTo>
                  <a:pt x="4774" y="621"/>
                </a:lnTo>
                <a:lnTo>
                  <a:pt x="4783" y="604"/>
                </a:lnTo>
                <a:lnTo>
                  <a:pt x="4791" y="585"/>
                </a:lnTo>
                <a:lnTo>
                  <a:pt x="4799" y="567"/>
                </a:lnTo>
                <a:lnTo>
                  <a:pt x="4805" y="549"/>
                </a:lnTo>
                <a:lnTo>
                  <a:pt x="4810" y="529"/>
                </a:lnTo>
                <a:lnTo>
                  <a:pt x="4815" y="510"/>
                </a:lnTo>
                <a:lnTo>
                  <a:pt x="4818" y="490"/>
                </a:lnTo>
                <a:lnTo>
                  <a:pt x="4820" y="470"/>
                </a:lnTo>
                <a:lnTo>
                  <a:pt x="4822" y="449"/>
                </a:lnTo>
                <a:lnTo>
                  <a:pt x="4822" y="429"/>
                </a:lnTo>
                <a:close/>
                <a:moveTo>
                  <a:pt x="4674" y="429"/>
                </a:moveTo>
                <a:lnTo>
                  <a:pt x="4673" y="441"/>
                </a:lnTo>
                <a:lnTo>
                  <a:pt x="4672" y="454"/>
                </a:lnTo>
                <a:lnTo>
                  <a:pt x="4668" y="480"/>
                </a:lnTo>
                <a:lnTo>
                  <a:pt x="4665" y="491"/>
                </a:lnTo>
                <a:lnTo>
                  <a:pt x="4662" y="504"/>
                </a:lnTo>
                <a:lnTo>
                  <a:pt x="4658" y="516"/>
                </a:lnTo>
                <a:lnTo>
                  <a:pt x="4654" y="527"/>
                </a:lnTo>
                <a:lnTo>
                  <a:pt x="4648" y="539"/>
                </a:lnTo>
                <a:lnTo>
                  <a:pt x="4643" y="550"/>
                </a:lnTo>
                <a:lnTo>
                  <a:pt x="4637" y="560"/>
                </a:lnTo>
                <a:lnTo>
                  <a:pt x="4630" y="570"/>
                </a:lnTo>
                <a:lnTo>
                  <a:pt x="4623" y="580"/>
                </a:lnTo>
                <a:lnTo>
                  <a:pt x="4615" y="590"/>
                </a:lnTo>
                <a:lnTo>
                  <a:pt x="4608" y="599"/>
                </a:lnTo>
                <a:lnTo>
                  <a:pt x="4599" y="609"/>
                </a:lnTo>
                <a:lnTo>
                  <a:pt x="4590" y="616"/>
                </a:lnTo>
                <a:lnTo>
                  <a:pt x="4580" y="625"/>
                </a:lnTo>
                <a:lnTo>
                  <a:pt x="4572" y="632"/>
                </a:lnTo>
                <a:lnTo>
                  <a:pt x="4562" y="639"/>
                </a:lnTo>
                <a:lnTo>
                  <a:pt x="4551" y="646"/>
                </a:lnTo>
                <a:lnTo>
                  <a:pt x="4541" y="652"/>
                </a:lnTo>
                <a:lnTo>
                  <a:pt x="4529" y="657"/>
                </a:lnTo>
                <a:lnTo>
                  <a:pt x="4518" y="662"/>
                </a:lnTo>
                <a:lnTo>
                  <a:pt x="4507" y="667"/>
                </a:lnTo>
                <a:lnTo>
                  <a:pt x="4494" y="671"/>
                </a:lnTo>
                <a:lnTo>
                  <a:pt x="4483" y="675"/>
                </a:lnTo>
                <a:lnTo>
                  <a:pt x="4471" y="677"/>
                </a:lnTo>
                <a:lnTo>
                  <a:pt x="4458" y="680"/>
                </a:lnTo>
                <a:lnTo>
                  <a:pt x="4446" y="681"/>
                </a:lnTo>
                <a:lnTo>
                  <a:pt x="4432" y="682"/>
                </a:lnTo>
                <a:lnTo>
                  <a:pt x="4420" y="682"/>
                </a:lnTo>
                <a:lnTo>
                  <a:pt x="4269" y="682"/>
                </a:lnTo>
                <a:lnTo>
                  <a:pt x="4269" y="174"/>
                </a:lnTo>
                <a:lnTo>
                  <a:pt x="4420" y="174"/>
                </a:lnTo>
                <a:lnTo>
                  <a:pt x="4432" y="174"/>
                </a:lnTo>
                <a:lnTo>
                  <a:pt x="4446" y="175"/>
                </a:lnTo>
                <a:lnTo>
                  <a:pt x="4471" y="179"/>
                </a:lnTo>
                <a:lnTo>
                  <a:pt x="4483" y="181"/>
                </a:lnTo>
                <a:lnTo>
                  <a:pt x="4494" y="185"/>
                </a:lnTo>
                <a:lnTo>
                  <a:pt x="4507" y="189"/>
                </a:lnTo>
                <a:lnTo>
                  <a:pt x="4518" y="194"/>
                </a:lnTo>
                <a:lnTo>
                  <a:pt x="4529" y="199"/>
                </a:lnTo>
                <a:lnTo>
                  <a:pt x="4541" y="204"/>
                </a:lnTo>
                <a:lnTo>
                  <a:pt x="4551" y="210"/>
                </a:lnTo>
                <a:lnTo>
                  <a:pt x="4562" y="217"/>
                </a:lnTo>
                <a:lnTo>
                  <a:pt x="4572" y="224"/>
                </a:lnTo>
                <a:lnTo>
                  <a:pt x="4580" y="231"/>
                </a:lnTo>
                <a:lnTo>
                  <a:pt x="4590" y="240"/>
                </a:lnTo>
                <a:lnTo>
                  <a:pt x="4599" y="249"/>
                </a:lnTo>
                <a:lnTo>
                  <a:pt x="4608" y="257"/>
                </a:lnTo>
                <a:lnTo>
                  <a:pt x="4615" y="266"/>
                </a:lnTo>
                <a:lnTo>
                  <a:pt x="4623" y="276"/>
                </a:lnTo>
                <a:lnTo>
                  <a:pt x="4630" y="286"/>
                </a:lnTo>
                <a:lnTo>
                  <a:pt x="4637" y="296"/>
                </a:lnTo>
                <a:lnTo>
                  <a:pt x="4643" y="306"/>
                </a:lnTo>
                <a:lnTo>
                  <a:pt x="4648" y="317"/>
                </a:lnTo>
                <a:lnTo>
                  <a:pt x="4654" y="329"/>
                </a:lnTo>
                <a:lnTo>
                  <a:pt x="4658" y="341"/>
                </a:lnTo>
                <a:lnTo>
                  <a:pt x="4662" y="352"/>
                </a:lnTo>
                <a:lnTo>
                  <a:pt x="4665" y="365"/>
                </a:lnTo>
                <a:lnTo>
                  <a:pt x="4668" y="376"/>
                </a:lnTo>
                <a:lnTo>
                  <a:pt x="4670" y="390"/>
                </a:lnTo>
                <a:lnTo>
                  <a:pt x="4672" y="402"/>
                </a:lnTo>
                <a:lnTo>
                  <a:pt x="4673" y="415"/>
                </a:lnTo>
                <a:lnTo>
                  <a:pt x="4674" y="429"/>
                </a:lnTo>
                <a:close/>
                <a:moveTo>
                  <a:pt x="3738" y="832"/>
                </a:moveTo>
                <a:lnTo>
                  <a:pt x="3887" y="832"/>
                </a:lnTo>
                <a:lnTo>
                  <a:pt x="3887" y="24"/>
                </a:lnTo>
                <a:lnTo>
                  <a:pt x="3738" y="24"/>
                </a:lnTo>
                <a:lnTo>
                  <a:pt x="3738" y="832"/>
                </a:lnTo>
                <a:close/>
                <a:moveTo>
                  <a:pt x="0" y="24"/>
                </a:moveTo>
                <a:lnTo>
                  <a:pt x="0" y="832"/>
                </a:lnTo>
                <a:lnTo>
                  <a:pt x="150" y="832"/>
                </a:lnTo>
                <a:lnTo>
                  <a:pt x="150" y="565"/>
                </a:lnTo>
                <a:lnTo>
                  <a:pt x="442" y="565"/>
                </a:lnTo>
                <a:lnTo>
                  <a:pt x="519" y="416"/>
                </a:lnTo>
                <a:lnTo>
                  <a:pt x="150" y="416"/>
                </a:lnTo>
                <a:lnTo>
                  <a:pt x="150" y="174"/>
                </a:lnTo>
                <a:lnTo>
                  <a:pt x="555" y="174"/>
                </a:lnTo>
                <a:lnTo>
                  <a:pt x="555" y="24"/>
                </a:lnTo>
                <a:lnTo>
                  <a:pt x="0" y="24"/>
                </a:lnTo>
                <a:close/>
                <a:moveTo>
                  <a:pt x="1624" y="24"/>
                </a:moveTo>
                <a:lnTo>
                  <a:pt x="1624" y="617"/>
                </a:lnTo>
                <a:lnTo>
                  <a:pt x="1315" y="24"/>
                </a:lnTo>
                <a:lnTo>
                  <a:pt x="1104" y="24"/>
                </a:lnTo>
                <a:lnTo>
                  <a:pt x="1104" y="832"/>
                </a:lnTo>
                <a:lnTo>
                  <a:pt x="1252" y="832"/>
                </a:lnTo>
                <a:lnTo>
                  <a:pt x="1252" y="239"/>
                </a:lnTo>
                <a:lnTo>
                  <a:pt x="1563" y="832"/>
                </a:lnTo>
                <a:lnTo>
                  <a:pt x="1774" y="832"/>
                </a:lnTo>
                <a:lnTo>
                  <a:pt x="1774" y="24"/>
                </a:lnTo>
                <a:lnTo>
                  <a:pt x="1624" y="24"/>
                </a:lnTo>
                <a:close/>
                <a:moveTo>
                  <a:pt x="723" y="832"/>
                </a:moveTo>
                <a:lnTo>
                  <a:pt x="872" y="832"/>
                </a:lnTo>
                <a:lnTo>
                  <a:pt x="872" y="24"/>
                </a:lnTo>
                <a:lnTo>
                  <a:pt x="723" y="24"/>
                </a:lnTo>
                <a:lnTo>
                  <a:pt x="723" y="832"/>
                </a:lnTo>
                <a:close/>
              </a:path>
            </a:pathLst>
          </a:custGeom>
          <a:solidFill>
            <a:srgbClr val="D512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rtl="0"/>
            <a:endParaRPr lang="en-GB" sz="1350" dirty="0"/>
          </a:p>
        </p:txBody>
      </p:sp>
      <p:cxnSp>
        <p:nvCxnSpPr>
          <p:cNvPr id="8" name="Straight Connector 8"/>
          <p:cNvCxnSpPr>
            <a:cxnSpLocks/>
          </p:cNvCxnSpPr>
          <p:nvPr/>
        </p:nvCxnSpPr>
        <p:spPr>
          <a:xfrm rot="-120000" flipV="1">
            <a:off x="5385572" y="841708"/>
            <a:ext cx="297000" cy="7200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Kuvan paikkamerkki 5">
            <a:extLst>
              <a:ext uri="{FF2B5EF4-FFF2-40B4-BE49-F238E27FC236}">
                <a16:creationId xmlns:a16="http://schemas.microsoft.com/office/drawing/2014/main" id="{8782F9BF-DCF5-4448-A093-CD47D223EBF3}"/>
              </a:ext>
            </a:extLst>
          </p:cNvPr>
          <p:cNvSpPr>
            <a:spLocks noGrp="1"/>
          </p:cNvSpPr>
          <p:nvPr>
            <p:ph type="pic" sz="quarter" idx="10"/>
          </p:nvPr>
        </p:nvSpPr>
        <p:spPr>
          <a:xfrm>
            <a:off x="0" y="1"/>
            <a:ext cx="4114800" cy="6881813"/>
          </a:xfrm>
        </p:spPr>
        <p:txBody>
          <a:bodyPr anchor="ctr"/>
          <a:lstStyle>
            <a:lvl1pPr marL="0" indent="0" algn="ctr" rtl="0">
              <a:buNone/>
              <a:defRPr/>
            </a:lvl1pPr>
          </a:lstStyle>
          <a:p>
            <a:r>
              <a:rPr lang="en-GB" dirty="0"/>
              <a:t>Click icon to add picture</a:t>
            </a:r>
          </a:p>
        </p:txBody>
      </p:sp>
      <p:sp>
        <p:nvSpPr>
          <p:cNvPr id="11" name="Päivämäärän paikkamerkki 10">
            <a:extLst>
              <a:ext uri="{FF2B5EF4-FFF2-40B4-BE49-F238E27FC236}">
                <a16:creationId xmlns:a16="http://schemas.microsoft.com/office/drawing/2014/main" id="{4638068C-7F52-4BCA-85C8-26298F2399E5}"/>
              </a:ext>
            </a:extLst>
          </p:cNvPr>
          <p:cNvSpPr>
            <a:spLocks noGrp="1"/>
          </p:cNvSpPr>
          <p:nvPr>
            <p:ph type="dt" sz="half" idx="11"/>
          </p:nvPr>
        </p:nvSpPr>
        <p:spPr>
          <a:xfrm>
            <a:off x="4413324" y="1097796"/>
            <a:ext cx="880696" cy="209894"/>
          </a:xfrm>
        </p:spPr>
        <p:txBody>
          <a:bodyPr/>
          <a:lstStyle>
            <a:lvl1pPr algn="r" rtl="0">
              <a:defRPr sz="1200">
                <a:solidFill>
                  <a:srgbClr val="3E5660"/>
                </a:solidFill>
              </a:defRPr>
            </a:lvl1pPr>
          </a:lstStyle>
          <a:p>
            <a:fld id="{3FA19D59-5695-4FE8-907C-F70BD1C7EAE9}" type="datetime1">
              <a:rPr lang="en-GB" smtClean="0"/>
              <a:t>23/09/2024</a:t>
            </a:fld>
            <a:endParaRPr lang="en-GB" dirty="0"/>
          </a:p>
        </p:txBody>
      </p:sp>
      <p:sp>
        <p:nvSpPr>
          <p:cNvPr id="12" name="Alatunnisteen paikkamerkki 11">
            <a:extLst>
              <a:ext uri="{FF2B5EF4-FFF2-40B4-BE49-F238E27FC236}">
                <a16:creationId xmlns:a16="http://schemas.microsoft.com/office/drawing/2014/main" id="{63A34FAD-A34B-4EAF-9194-37DA1D5D6246}"/>
              </a:ext>
            </a:extLst>
          </p:cNvPr>
          <p:cNvSpPr>
            <a:spLocks noGrp="1"/>
          </p:cNvSpPr>
          <p:nvPr>
            <p:ph type="ftr" sz="quarter" idx="12"/>
          </p:nvPr>
        </p:nvSpPr>
        <p:spPr>
          <a:xfrm>
            <a:off x="5757610" y="1092568"/>
            <a:ext cx="2754000" cy="214488"/>
          </a:xfrm>
        </p:spPr>
        <p:txBody>
          <a:bodyPr/>
          <a:lstStyle>
            <a:lvl1pPr rtl="0">
              <a:defRPr sz="1200">
                <a:solidFill>
                  <a:schemeClr val="accent2"/>
                </a:solidFill>
              </a:defRPr>
            </a:lvl1pPr>
          </a:lstStyle>
          <a:p>
            <a:r>
              <a:rPr lang="fi-FI"/>
              <a:t>Timo Kiiveri, Daniel Kuosa, Keijo Välimaa</a:t>
            </a:r>
            <a:endParaRPr lang="en-GB" dirty="0"/>
          </a:p>
        </p:txBody>
      </p:sp>
      <p:sp>
        <p:nvSpPr>
          <p:cNvPr id="13" name="Dian numeron paikkamerkki 12">
            <a:extLst>
              <a:ext uri="{FF2B5EF4-FFF2-40B4-BE49-F238E27FC236}">
                <a16:creationId xmlns:a16="http://schemas.microsoft.com/office/drawing/2014/main" id="{4C93408F-0301-4118-A84E-6C0145340CBA}"/>
              </a:ext>
            </a:extLst>
          </p:cNvPr>
          <p:cNvSpPr>
            <a:spLocks noGrp="1"/>
          </p:cNvSpPr>
          <p:nvPr>
            <p:ph type="sldNum" sz="quarter" idx="13"/>
          </p:nvPr>
        </p:nvSpPr>
        <p:spPr>
          <a:xfrm>
            <a:off x="8513100" y="134005"/>
            <a:ext cx="540000" cy="216000"/>
          </a:xfrm>
        </p:spPr>
        <p:txBody>
          <a:bodyPr/>
          <a:lstStyle>
            <a:lvl1pPr algn="r" rtl="0">
              <a:defRPr>
                <a:noFill/>
              </a:defRPr>
            </a:lvl1pPr>
          </a:lstStyle>
          <a:p>
            <a:fld id="{CA4A938F-DAA3-4204-AFE3-D04484155789}" type="slidenum">
              <a:rPr lang="en-GB" smtClean="0"/>
              <a:pPr/>
              <a:t>‹#›</a:t>
            </a:fld>
            <a:endParaRPr lang="en-GB" dirty="0"/>
          </a:p>
        </p:txBody>
      </p:sp>
    </p:spTree>
    <p:extLst>
      <p:ext uri="{BB962C8B-B14F-4D97-AF65-F5344CB8AC3E}">
        <p14:creationId xmlns:p14="http://schemas.microsoft.com/office/powerpoint/2010/main" val="2468647331"/>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preserve="1">
  <p:cSld name="Otsikkodia vaihdettavalla kuvalla 3">
    <p:bg>
      <p:bgPr>
        <a:solidFill>
          <a:srgbClr val="3E5660"/>
        </a:solidFill>
        <a:effectLst/>
      </p:bgPr>
    </p:bg>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205A3E5C-7B35-A792-1B40-2B0242585BB4}"/>
              </a:ext>
            </a:extLst>
          </p:cNvPr>
          <p:cNvGraphicFramePr>
            <a:graphicFrameLocks noChangeAspect="1"/>
          </p:cNvGraphicFramePr>
          <p:nvPr userDrawn="1">
            <p:custDataLst>
              <p:tags r:id="rId1"/>
            </p:custDataLst>
            <p:extLst>
              <p:ext uri="{D42A27DB-BD31-4B8C-83A1-F6EECF244321}">
                <p14:modId xmlns:p14="http://schemas.microsoft.com/office/powerpoint/2010/main" val="4031232942"/>
              </p:ext>
            </p:extLst>
          </p:nvPr>
        </p:nvGraphicFramePr>
        <p:xfrm>
          <a:off x="1191" y="1588"/>
          <a:ext cx="1191" cy="1588"/>
        </p:xfrm>
        <a:graphic>
          <a:graphicData uri="http://schemas.openxmlformats.org/presentationml/2006/ole">
            <mc:AlternateContent xmlns:mc="http://schemas.openxmlformats.org/markup-compatibility/2006">
              <mc:Choice xmlns:v="urn:schemas-microsoft-com:vml" Requires="v">
                <p:oleObj name="think-cell Slide" r:id="rId3" imgW="328" imgH="328" progId="TCLayout.ActiveDocument.1">
                  <p:embed/>
                </p:oleObj>
              </mc:Choice>
              <mc:Fallback>
                <p:oleObj name="think-cell Slide" r:id="rId3" imgW="328" imgH="328" progId="TCLayout.ActiveDocument.1">
                  <p:embed/>
                  <p:pic>
                    <p:nvPicPr>
                      <p:cNvPr id="5" name="Object 4" hidden="1">
                        <a:extLst>
                          <a:ext uri="{FF2B5EF4-FFF2-40B4-BE49-F238E27FC236}">
                            <a16:creationId xmlns:a16="http://schemas.microsoft.com/office/drawing/2014/main" id="{205A3E5C-7B35-A792-1B40-2B0242585BB4}"/>
                          </a:ext>
                        </a:extLst>
                      </p:cNvPr>
                      <p:cNvPicPr/>
                      <p:nvPr/>
                    </p:nvPicPr>
                    <p:blipFill>
                      <a:blip r:embed="rId4"/>
                      <a:stretch>
                        <a:fillRect/>
                      </a:stretch>
                    </p:blipFill>
                    <p:spPr>
                      <a:xfrm>
                        <a:off x="1191" y="1588"/>
                        <a:ext cx="1191" cy="1588"/>
                      </a:xfrm>
                      <a:prstGeom prst="rect">
                        <a:avLst/>
                      </a:prstGeom>
                    </p:spPr>
                  </p:pic>
                </p:oleObj>
              </mc:Fallback>
            </mc:AlternateContent>
          </a:graphicData>
        </a:graphic>
      </p:graphicFrame>
      <p:sp>
        <p:nvSpPr>
          <p:cNvPr id="2" name="Otsikko 1"/>
          <p:cNvSpPr>
            <a:spLocks noGrp="1"/>
          </p:cNvSpPr>
          <p:nvPr>
            <p:ph type="ctrTitle" hasCustomPrompt="1"/>
          </p:nvPr>
        </p:nvSpPr>
        <p:spPr>
          <a:xfrm>
            <a:off x="4660050" y="1854199"/>
            <a:ext cx="3834000" cy="2880000"/>
          </a:xfrm>
        </p:spPr>
        <p:txBody>
          <a:bodyPr vert="horz" anchor="t"/>
          <a:lstStyle>
            <a:lvl1pPr algn="l" rtl="0">
              <a:lnSpc>
                <a:spcPct val="100000"/>
              </a:lnSpc>
              <a:defRPr sz="3600">
                <a:solidFill>
                  <a:schemeClr val="bg1"/>
                </a:solidFill>
              </a:defRPr>
            </a:lvl1pPr>
          </a:lstStyle>
          <a:p>
            <a:r>
              <a:rPr lang="en-GB" dirty="0" err="1"/>
              <a:t>Muokkaa</a:t>
            </a:r>
            <a:r>
              <a:rPr lang="en-GB" dirty="0"/>
              <a:t> </a:t>
            </a:r>
            <a:r>
              <a:rPr lang="en-GB" dirty="0" err="1"/>
              <a:t>ots</a:t>
            </a:r>
            <a:r>
              <a:rPr lang="en-GB" dirty="0"/>
              <a:t>. </a:t>
            </a:r>
            <a:r>
              <a:rPr lang="en-GB" dirty="0" err="1"/>
              <a:t>perustyyl</a:t>
            </a:r>
            <a:r>
              <a:rPr lang="en-GB" dirty="0"/>
              <a:t>. </a:t>
            </a:r>
            <a:r>
              <a:rPr lang="en-GB" dirty="0" err="1"/>
              <a:t>napsautt</a:t>
            </a:r>
            <a:r>
              <a:rPr lang="en-GB" dirty="0"/>
              <a:t>.</a:t>
            </a:r>
            <a:br>
              <a:rPr lang="en-GB" dirty="0"/>
            </a:br>
            <a:br>
              <a:rPr lang="en-GB" dirty="0"/>
            </a:br>
            <a:endParaRPr lang="en-GB" dirty="0"/>
          </a:p>
        </p:txBody>
      </p:sp>
      <p:sp>
        <p:nvSpPr>
          <p:cNvPr id="3" name="Alaotsikko 2"/>
          <p:cNvSpPr>
            <a:spLocks noGrp="1"/>
          </p:cNvSpPr>
          <p:nvPr>
            <p:ph type="subTitle" idx="1"/>
          </p:nvPr>
        </p:nvSpPr>
        <p:spPr>
          <a:xfrm>
            <a:off x="4660200" y="4753478"/>
            <a:ext cx="3834000" cy="648000"/>
          </a:xfrm>
        </p:spPr>
        <p:txBody>
          <a:bodyPr anchor="t"/>
          <a:lstStyle>
            <a:lvl1pPr marL="0" indent="0" algn="l" rtl="0">
              <a:spcBef>
                <a:spcPts val="600"/>
              </a:spcBef>
              <a:buNone/>
              <a:defRPr sz="12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dirty="0"/>
              <a:t>Click to edit Master subtitle style</a:t>
            </a:r>
          </a:p>
        </p:txBody>
      </p:sp>
      <p:sp>
        <p:nvSpPr>
          <p:cNvPr id="7" name="Freeform 6" descr="Fingrid logo"/>
          <p:cNvSpPr>
            <a:spLocks noChangeAspect="1" noEditPoints="1"/>
          </p:cNvSpPr>
          <p:nvPr/>
        </p:nvSpPr>
        <p:spPr bwMode="black">
          <a:xfrm>
            <a:off x="7044431" y="5870368"/>
            <a:ext cx="1730146" cy="409205"/>
          </a:xfrm>
          <a:custGeom>
            <a:avLst/>
            <a:gdLst>
              <a:gd name="T0" fmla="*/ 2515 w 4822"/>
              <a:gd name="T1" fmla="*/ 636 h 856"/>
              <a:gd name="T2" fmla="*/ 2410 w 4822"/>
              <a:gd name="T3" fmla="*/ 696 h 856"/>
              <a:gd name="T4" fmla="*/ 2287 w 4822"/>
              <a:gd name="T5" fmla="*/ 701 h 856"/>
              <a:gd name="T6" fmla="*/ 2182 w 4822"/>
              <a:gd name="T7" fmla="*/ 651 h 856"/>
              <a:gd name="T8" fmla="*/ 2121 w 4822"/>
              <a:gd name="T9" fmla="*/ 584 h 856"/>
              <a:gd name="T10" fmla="*/ 2081 w 4822"/>
              <a:gd name="T11" fmla="*/ 484 h 856"/>
              <a:gd name="T12" fmla="*/ 2081 w 4822"/>
              <a:gd name="T13" fmla="*/ 372 h 856"/>
              <a:gd name="T14" fmla="*/ 2121 w 4822"/>
              <a:gd name="T15" fmla="*/ 272 h 856"/>
              <a:gd name="T16" fmla="*/ 2172 w 4822"/>
              <a:gd name="T17" fmla="*/ 212 h 856"/>
              <a:gd name="T18" fmla="*/ 2260 w 4822"/>
              <a:gd name="T19" fmla="*/ 162 h 856"/>
              <a:gd name="T20" fmla="*/ 2368 w 4822"/>
              <a:gd name="T21" fmla="*/ 151 h 856"/>
              <a:gd name="T22" fmla="*/ 2472 w 4822"/>
              <a:gd name="T23" fmla="*/ 187 h 856"/>
              <a:gd name="T24" fmla="*/ 2642 w 4822"/>
              <a:gd name="T25" fmla="*/ 137 h 856"/>
              <a:gd name="T26" fmla="*/ 2496 w 4822"/>
              <a:gd name="T27" fmla="*/ 32 h 856"/>
              <a:gd name="T28" fmla="*/ 2339 w 4822"/>
              <a:gd name="T29" fmla="*/ 0 h 856"/>
              <a:gd name="T30" fmla="*/ 2197 w 4822"/>
              <a:gd name="T31" fmla="*/ 26 h 856"/>
              <a:gd name="T32" fmla="*/ 2062 w 4822"/>
              <a:gd name="T33" fmla="*/ 111 h 856"/>
              <a:gd name="T34" fmla="*/ 1986 w 4822"/>
              <a:gd name="T35" fmla="*/ 206 h 856"/>
              <a:gd name="T36" fmla="*/ 1931 w 4822"/>
              <a:gd name="T37" fmla="*/ 362 h 856"/>
              <a:gd name="T38" fmla="*/ 1935 w 4822"/>
              <a:gd name="T39" fmla="*/ 515 h 856"/>
              <a:gd name="T40" fmla="*/ 1977 w 4822"/>
              <a:gd name="T41" fmla="*/ 632 h 856"/>
              <a:gd name="T42" fmla="*/ 2062 w 4822"/>
              <a:gd name="T43" fmla="*/ 745 h 856"/>
              <a:gd name="T44" fmla="*/ 2178 w 4822"/>
              <a:gd name="T45" fmla="*/ 822 h 856"/>
              <a:gd name="T46" fmla="*/ 2318 w 4822"/>
              <a:gd name="T47" fmla="*/ 856 h 856"/>
              <a:gd name="T48" fmla="*/ 2461 w 4822"/>
              <a:gd name="T49" fmla="*/ 837 h 856"/>
              <a:gd name="T50" fmla="*/ 2601 w 4822"/>
              <a:gd name="T51" fmla="*/ 759 h 856"/>
              <a:gd name="T52" fmla="*/ 2681 w 4822"/>
              <a:gd name="T53" fmla="*/ 667 h 856"/>
              <a:gd name="T54" fmla="*/ 2743 w 4822"/>
              <a:gd name="T55" fmla="*/ 515 h 856"/>
              <a:gd name="T56" fmla="*/ 3554 w 4822"/>
              <a:gd name="T57" fmla="*/ 281 h 856"/>
              <a:gd name="T58" fmla="*/ 3539 w 4822"/>
              <a:gd name="T59" fmla="*/ 201 h 856"/>
              <a:gd name="T60" fmla="*/ 3484 w 4822"/>
              <a:gd name="T61" fmla="*/ 112 h 856"/>
              <a:gd name="T62" fmla="*/ 3402 w 4822"/>
              <a:gd name="T63" fmla="*/ 51 h 856"/>
              <a:gd name="T64" fmla="*/ 3298 w 4822"/>
              <a:gd name="T65" fmla="*/ 25 h 856"/>
              <a:gd name="T66" fmla="*/ 3538 w 4822"/>
              <a:gd name="T67" fmla="*/ 832 h 856"/>
              <a:gd name="T68" fmla="*/ 3484 w 4822"/>
              <a:gd name="T69" fmla="*/ 477 h 856"/>
              <a:gd name="T70" fmla="*/ 3535 w 4822"/>
              <a:gd name="T71" fmla="*/ 395 h 856"/>
              <a:gd name="T72" fmla="*/ 3403 w 4822"/>
              <a:gd name="T73" fmla="*/ 307 h 856"/>
              <a:gd name="T74" fmla="*/ 3361 w 4822"/>
              <a:gd name="T75" fmla="*/ 389 h 856"/>
              <a:gd name="T76" fmla="*/ 3283 w 4822"/>
              <a:gd name="T77" fmla="*/ 416 h 856"/>
              <a:gd name="T78" fmla="*/ 3341 w 4822"/>
              <a:gd name="T79" fmla="*/ 189 h 856"/>
              <a:gd name="T80" fmla="*/ 3398 w 4822"/>
              <a:gd name="T81" fmla="*/ 259 h 856"/>
              <a:gd name="T82" fmla="*/ 4818 w 4822"/>
              <a:gd name="T83" fmla="*/ 366 h 856"/>
              <a:gd name="T84" fmla="*/ 4764 w 4822"/>
              <a:gd name="T85" fmla="*/ 219 h 856"/>
              <a:gd name="T86" fmla="*/ 4660 w 4822"/>
              <a:gd name="T87" fmla="*/ 105 h 856"/>
              <a:gd name="T88" fmla="*/ 4521 w 4822"/>
              <a:gd name="T89" fmla="*/ 36 h 856"/>
              <a:gd name="T90" fmla="*/ 4420 w 4822"/>
              <a:gd name="T91" fmla="*/ 832 h 856"/>
              <a:gd name="T92" fmla="*/ 4577 w 4822"/>
              <a:gd name="T93" fmla="*/ 800 h 856"/>
              <a:gd name="T94" fmla="*/ 4704 w 4822"/>
              <a:gd name="T95" fmla="*/ 714 h 856"/>
              <a:gd name="T96" fmla="*/ 4791 w 4822"/>
              <a:gd name="T97" fmla="*/ 585 h 856"/>
              <a:gd name="T98" fmla="*/ 4822 w 4822"/>
              <a:gd name="T99" fmla="*/ 429 h 856"/>
              <a:gd name="T100" fmla="*/ 4654 w 4822"/>
              <a:gd name="T101" fmla="*/ 527 h 856"/>
              <a:gd name="T102" fmla="*/ 4599 w 4822"/>
              <a:gd name="T103" fmla="*/ 609 h 856"/>
              <a:gd name="T104" fmla="*/ 4518 w 4822"/>
              <a:gd name="T105" fmla="*/ 662 h 856"/>
              <a:gd name="T106" fmla="*/ 4420 w 4822"/>
              <a:gd name="T107" fmla="*/ 682 h 856"/>
              <a:gd name="T108" fmla="*/ 4494 w 4822"/>
              <a:gd name="T109" fmla="*/ 185 h 856"/>
              <a:gd name="T110" fmla="*/ 4580 w 4822"/>
              <a:gd name="T111" fmla="*/ 231 h 856"/>
              <a:gd name="T112" fmla="*/ 4643 w 4822"/>
              <a:gd name="T113" fmla="*/ 306 h 856"/>
              <a:gd name="T114" fmla="*/ 4672 w 4822"/>
              <a:gd name="T115" fmla="*/ 402 h 856"/>
              <a:gd name="T116" fmla="*/ 0 w 4822"/>
              <a:gd name="T117" fmla="*/ 24 h 856"/>
              <a:gd name="T118" fmla="*/ 555 w 4822"/>
              <a:gd name="T119" fmla="*/ 174 h 856"/>
              <a:gd name="T120" fmla="*/ 1252 w 4822"/>
              <a:gd name="T121" fmla="*/ 832 h 856"/>
              <a:gd name="T122" fmla="*/ 872 w 4822"/>
              <a:gd name="T123" fmla="*/ 24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22" h="856">
                <a:moveTo>
                  <a:pt x="2299" y="416"/>
                </a:moveTo>
                <a:lnTo>
                  <a:pt x="2378" y="565"/>
                </a:lnTo>
                <a:lnTo>
                  <a:pt x="2568" y="565"/>
                </a:lnTo>
                <a:lnTo>
                  <a:pt x="2558" y="581"/>
                </a:lnTo>
                <a:lnTo>
                  <a:pt x="2550" y="596"/>
                </a:lnTo>
                <a:lnTo>
                  <a:pt x="2538" y="610"/>
                </a:lnTo>
                <a:lnTo>
                  <a:pt x="2527" y="624"/>
                </a:lnTo>
                <a:lnTo>
                  <a:pt x="2515" y="636"/>
                </a:lnTo>
                <a:lnTo>
                  <a:pt x="2501" y="647"/>
                </a:lnTo>
                <a:lnTo>
                  <a:pt x="2487" y="657"/>
                </a:lnTo>
                <a:lnTo>
                  <a:pt x="2474" y="667"/>
                </a:lnTo>
                <a:lnTo>
                  <a:pt x="2459" y="676"/>
                </a:lnTo>
                <a:lnTo>
                  <a:pt x="2442" y="685"/>
                </a:lnTo>
                <a:lnTo>
                  <a:pt x="2435" y="687"/>
                </a:lnTo>
                <a:lnTo>
                  <a:pt x="2426" y="691"/>
                </a:lnTo>
                <a:lnTo>
                  <a:pt x="2410" y="696"/>
                </a:lnTo>
                <a:lnTo>
                  <a:pt x="2393" y="701"/>
                </a:lnTo>
                <a:lnTo>
                  <a:pt x="2375" y="704"/>
                </a:lnTo>
                <a:lnTo>
                  <a:pt x="2358" y="706"/>
                </a:lnTo>
                <a:lnTo>
                  <a:pt x="2339" y="707"/>
                </a:lnTo>
                <a:lnTo>
                  <a:pt x="2325" y="706"/>
                </a:lnTo>
                <a:lnTo>
                  <a:pt x="2313" y="705"/>
                </a:lnTo>
                <a:lnTo>
                  <a:pt x="2299" y="704"/>
                </a:lnTo>
                <a:lnTo>
                  <a:pt x="2287" y="701"/>
                </a:lnTo>
                <a:lnTo>
                  <a:pt x="2273" y="699"/>
                </a:lnTo>
                <a:lnTo>
                  <a:pt x="2260" y="695"/>
                </a:lnTo>
                <a:lnTo>
                  <a:pt x="2237" y="685"/>
                </a:lnTo>
                <a:lnTo>
                  <a:pt x="2225" y="680"/>
                </a:lnTo>
                <a:lnTo>
                  <a:pt x="2214" y="674"/>
                </a:lnTo>
                <a:lnTo>
                  <a:pt x="2203" y="666"/>
                </a:lnTo>
                <a:lnTo>
                  <a:pt x="2192" y="659"/>
                </a:lnTo>
                <a:lnTo>
                  <a:pt x="2182" y="651"/>
                </a:lnTo>
                <a:lnTo>
                  <a:pt x="2172" y="644"/>
                </a:lnTo>
                <a:lnTo>
                  <a:pt x="2162" y="635"/>
                </a:lnTo>
                <a:lnTo>
                  <a:pt x="2158" y="630"/>
                </a:lnTo>
                <a:lnTo>
                  <a:pt x="2153" y="625"/>
                </a:lnTo>
                <a:lnTo>
                  <a:pt x="2144" y="615"/>
                </a:lnTo>
                <a:lnTo>
                  <a:pt x="2136" y="605"/>
                </a:lnTo>
                <a:lnTo>
                  <a:pt x="2128" y="595"/>
                </a:lnTo>
                <a:lnTo>
                  <a:pt x="2121" y="584"/>
                </a:lnTo>
                <a:lnTo>
                  <a:pt x="2114" y="572"/>
                </a:lnTo>
                <a:lnTo>
                  <a:pt x="2108" y="561"/>
                </a:lnTo>
                <a:lnTo>
                  <a:pt x="2102" y="549"/>
                </a:lnTo>
                <a:lnTo>
                  <a:pt x="2097" y="536"/>
                </a:lnTo>
                <a:lnTo>
                  <a:pt x="2092" y="524"/>
                </a:lnTo>
                <a:lnTo>
                  <a:pt x="2088" y="511"/>
                </a:lnTo>
                <a:lnTo>
                  <a:pt x="2084" y="497"/>
                </a:lnTo>
                <a:lnTo>
                  <a:pt x="2081" y="484"/>
                </a:lnTo>
                <a:lnTo>
                  <a:pt x="2079" y="470"/>
                </a:lnTo>
                <a:lnTo>
                  <a:pt x="2077" y="456"/>
                </a:lnTo>
                <a:lnTo>
                  <a:pt x="2076" y="442"/>
                </a:lnTo>
                <a:lnTo>
                  <a:pt x="2076" y="429"/>
                </a:lnTo>
                <a:lnTo>
                  <a:pt x="2076" y="414"/>
                </a:lnTo>
                <a:lnTo>
                  <a:pt x="2077" y="400"/>
                </a:lnTo>
                <a:lnTo>
                  <a:pt x="2079" y="386"/>
                </a:lnTo>
                <a:lnTo>
                  <a:pt x="2081" y="372"/>
                </a:lnTo>
                <a:lnTo>
                  <a:pt x="2084" y="359"/>
                </a:lnTo>
                <a:lnTo>
                  <a:pt x="2088" y="345"/>
                </a:lnTo>
                <a:lnTo>
                  <a:pt x="2092" y="332"/>
                </a:lnTo>
                <a:lnTo>
                  <a:pt x="2097" y="320"/>
                </a:lnTo>
                <a:lnTo>
                  <a:pt x="2102" y="307"/>
                </a:lnTo>
                <a:lnTo>
                  <a:pt x="2108" y="295"/>
                </a:lnTo>
                <a:lnTo>
                  <a:pt x="2114" y="284"/>
                </a:lnTo>
                <a:lnTo>
                  <a:pt x="2121" y="272"/>
                </a:lnTo>
                <a:lnTo>
                  <a:pt x="2124" y="266"/>
                </a:lnTo>
                <a:lnTo>
                  <a:pt x="2128" y="261"/>
                </a:lnTo>
                <a:lnTo>
                  <a:pt x="2136" y="251"/>
                </a:lnTo>
                <a:lnTo>
                  <a:pt x="2141" y="246"/>
                </a:lnTo>
                <a:lnTo>
                  <a:pt x="2144" y="241"/>
                </a:lnTo>
                <a:lnTo>
                  <a:pt x="2153" y="231"/>
                </a:lnTo>
                <a:lnTo>
                  <a:pt x="2162" y="221"/>
                </a:lnTo>
                <a:lnTo>
                  <a:pt x="2172" y="212"/>
                </a:lnTo>
                <a:lnTo>
                  <a:pt x="2182" y="205"/>
                </a:lnTo>
                <a:lnTo>
                  <a:pt x="2192" y="197"/>
                </a:lnTo>
                <a:lnTo>
                  <a:pt x="2203" y="190"/>
                </a:lnTo>
                <a:lnTo>
                  <a:pt x="2214" y="182"/>
                </a:lnTo>
                <a:lnTo>
                  <a:pt x="2225" y="176"/>
                </a:lnTo>
                <a:lnTo>
                  <a:pt x="2237" y="171"/>
                </a:lnTo>
                <a:lnTo>
                  <a:pt x="2249" y="166"/>
                </a:lnTo>
                <a:lnTo>
                  <a:pt x="2260" y="162"/>
                </a:lnTo>
                <a:lnTo>
                  <a:pt x="2273" y="159"/>
                </a:lnTo>
                <a:lnTo>
                  <a:pt x="2287" y="155"/>
                </a:lnTo>
                <a:lnTo>
                  <a:pt x="2299" y="152"/>
                </a:lnTo>
                <a:lnTo>
                  <a:pt x="2313" y="151"/>
                </a:lnTo>
                <a:lnTo>
                  <a:pt x="2325" y="150"/>
                </a:lnTo>
                <a:lnTo>
                  <a:pt x="2339" y="150"/>
                </a:lnTo>
                <a:lnTo>
                  <a:pt x="2354" y="150"/>
                </a:lnTo>
                <a:lnTo>
                  <a:pt x="2368" y="151"/>
                </a:lnTo>
                <a:lnTo>
                  <a:pt x="2381" y="152"/>
                </a:lnTo>
                <a:lnTo>
                  <a:pt x="2395" y="156"/>
                </a:lnTo>
                <a:lnTo>
                  <a:pt x="2409" y="160"/>
                </a:lnTo>
                <a:lnTo>
                  <a:pt x="2422" y="164"/>
                </a:lnTo>
                <a:lnTo>
                  <a:pt x="2435" y="169"/>
                </a:lnTo>
                <a:lnTo>
                  <a:pt x="2447" y="174"/>
                </a:lnTo>
                <a:lnTo>
                  <a:pt x="2460" y="181"/>
                </a:lnTo>
                <a:lnTo>
                  <a:pt x="2472" y="187"/>
                </a:lnTo>
                <a:lnTo>
                  <a:pt x="2484" y="195"/>
                </a:lnTo>
                <a:lnTo>
                  <a:pt x="2495" y="204"/>
                </a:lnTo>
                <a:lnTo>
                  <a:pt x="2505" y="212"/>
                </a:lnTo>
                <a:lnTo>
                  <a:pt x="2516" y="221"/>
                </a:lnTo>
                <a:lnTo>
                  <a:pt x="2525" y="231"/>
                </a:lnTo>
                <a:lnTo>
                  <a:pt x="2535" y="241"/>
                </a:lnTo>
                <a:lnTo>
                  <a:pt x="2656" y="154"/>
                </a:lnTo>
                <a:lnTo>
                  <a:pt x="2642" y="137"/>
                </a:lnTo>
                <a:lnTo>
                  <a:pt x="2626" y="121"/>
                </a:lnTo>
                <a:lnTo>
                  <a:pt x="2610" y="105"/>
                </a:lnTo>
                <a:lnTo>
                  <a:pt x="2592" y="90"/>
                </a:lnTo>
                <a:lnTo>
                  <a:pt x="2575" y="76"/>
                </a:lnTo>
                <a:lnTo>
                  <a:pt x="2556" y="64"/>
                </a:lnTo>
                <a:lnTo>
                  <a:pt x="2537" y="52"/>
                </a:lnTo>
                <a:lnTo>
                  <a:pt x="2517" y="41"/>
                </a:lnTo>
                <a:lnTo>
                  <a:pt x="2496" y="32"/>
                </a:lnTo>
                <a:lnTo>
                  <a:pt x="2486" y="27"/>
                </a:lnTo>
                <a:lnTo>
                  <a:pt x="2475" y="24"/>
                </a:lnTo>
                <a:lnTo>
                  <a:pt x="2454" y="16"/>
                </a:lnTo>
                <a:lnTo>
                  <a:pt x="2431" y="11"/>
                </a:lnTo>
                <a:lnTo>
                  <a:pt x="2409" y="6"/>
                </a:lnTo>
                <a:lnTo>
                  <a:pt x="2386" y="2"/>
                </a:lnTo>
                <a:lnTo>
                  <a:pt x="2363" y="0"/>
                </a:lnTo>
                <a:lnTo>
                  <a:pt x="2339" y="0"/>
                </a:lnTo>
                <a:lnTo>
                  <a:pt x="2318" y="0"/>
                </a:lnTo>
                <a:lnTo>
                  <a:pt x="2296" y="2"/>
                </a:lnTo>
                <a:lnTo>
                  <a:pt x="2277" y="5"/>
                </a:lnTo>
                <a:lnTo>
                  <a:pt x="2267" y="6"/>
                </a:lnTo>
                <a:lnTo>
                  <a:pt x="2257" y="9"/>
                </a:lnTo>
                <a:lnTo>
                  <a:pt x="2237" y="14"/>
                </a:lnTo>
                <a:lnTo>
                  <a:pt x="2217" y="19"/>
                </a:lnTo>
                <a:lnTo>
                  <a:pt x="2197" y="26"/>
                </a:lnTo>
                <a:lnTo>
                  <a:pt x="2178" y="34"/>
                </a:lnTo>
                <a:lnTo>
                  <a:pt x="2161" y="42"/>
                </a:lnTo>
                <a:lnTo>
                  <a:pt x="2143" y="51"/>
                </a:lnTo>
                <a:lnTo>
                  <a:pt x="2126" y="62"/>
                </a:lnTo>
                <a:lnTo>
                  <a:pt x="2108" y="72"/>
                </a:lnTo>
                <a:lnTo>
                  <a:pt x="2092" y="85"/>
                </a:lnTo>
                <a:lnTo>
                  <a:pt x="2077" y="97"/>
                </a:lnTo>
                <a:lnTo>
                  <a:pt x="2062" y="111"/>
                </a:lnTo>
                <a:lnTo>
                  <a:pt x="2047" y="125"/>
                </a:lnTo>
                <a:lnTo>
                  <a:pt x="2041" y="132"/>
                </a:lnTo>
                <a:lnTo>
                  <a:pt x="2033" y="140"/>
                </a:lnTo>
                <a:lnTo>
                  <a:pt x="2021" y="156"/>
                </a:lnTo>
                <a:lnTo>
                  <a:pt x="2015" y="164"/>
                </a:lnTo>
                <a:lnTo>
                  <a:pt x="2008" y="172"/>
                </a:lnTo>
                <a:lnTo>
                  <a:pt x="1997" y="189"/>
                </a:lnTo>
                <a:lnTo>
                  <a:pt x="1986" y="206"/>
                </a:lnTo>
                <a:lnTo>
                  <a:pt x="1977" y="224"/>
                </a:lnTo>
                <a:lnTo>
                  <a:pt x="1967" y="242"/>
                </a:lnTo>
                <a:lnTo>
                  <a:pt x="1960" y="261"/>
                </a:lnTo>
                <a:lnTo>
                  <a:pt x="1952" y="281"/>
                </a:lnTo>
                <a:lnTo>
                  <a:pt x="1945" y="301"/>
                </a:lnTo>
                <a:lnTo>
                  <a:pt x="1940" y="321"/>
                </a:lnTo>
                <a:lnTo>
                  <a:pt x="1935" y="341"/>
                </a:lnTo>
                <a:lnTo>
                  <a:pt x="1931" y="362"/>
                </a:lnTo>
                <a:lnTo>
                  <a:pt x="1928" y="385"/>
                </a:lnTo>
                <a:lnTo>
                  <a:pt x="1927" y="406"/>
                </a:lnTo>
                <a:lnTo>
                  <a:pt x="1927" y="429"/>
                </a:lnTo>
                <a:lnTo>
                  <a:pt x="1927" y="450"/>
                </a:lnTo>
                <a:lnTo>
                  <a:pt x="1928" y="472"/>
                </a:lnTo>
                <a:lnTo>
                  <a:pt x="1931" y="494"/>
                </a:lnTo>
                <a:lnTo>
                  <a:pt x="1933" y="504"/>
                </a:lnTo>
                <a:lnTo>
                  <a:pt x="1935" y="515"/>
                </a:lnTo>
                <a:lnTo>
                  <a:pt x="1940" y="535"/>
                </a:lnTo>
                <a:lnTo>
                  <a:pt x="1942" y="545"/>
                </a:lnTo>
                <a:lnTo>
                  <a:pt x="1945" y="555"/>
                </a:lnTo>
                <a:lnTo>
                  <a:pt x="1952" y="575"/>
                </a:lnTo>
                <a:lnTo>
                  <a:pt x="1956" y="585"/>
                </a:lnTo>
                <a:lnTo>
                  <a:pt x="1960" y="595"/>
                </a:lnTo>
                <a:lnTo>
                  <a:pt x="1967" y="614"/>
                </a:lnTo>
                <a:lnTo>
                  <a:pt x="1977" y="632"/>
                </a:lnTo>
                <a:lnTo>
                  <a:pt x="1986" y="650"/>
                </a:lnTo>
                <a:lnTo>
                  <a:pt x="1997" y="667"/>
                </a:lnTo>
                <a:lnTo>
                  <a:pt x="2008" y="685"/>
                </a:lnTo>
                <a:lnTo>
                  <a:pt x="2021" y="700"/>
                </a:lnTo>
                <a:lnTo>
                  <a:pt x="2033" y="716"/>
                </a:lnTo>
                <a:lnTo>
                  <a:pt x="2047" y="731"/>
                </a:lnTo>
                <a:lnTo>
                  <a:pt x="2054" y="739"/>
                </a:lnTo>
                <a:lnTo>
                  <a:pt x="2062" y="745"/>
                </a:lnTo>
                <a:lnTo>
                  <a:pt x="2077" y="759"/>
                </a:lnTo>
                <a:lnTo>
                  <a:pt x="2092" y="771"/>
                </a:lnTo>
                <a:lnTo>
                  <a:pt x="2108" y="784"/>
                </a:lnTo>
                <a:lnTo>
                  <a:pt x="2126" y="795"/>
                </a:lnTo>
                <a:lnTo>
                  <a:pt x="2143" y="805"/>
                </a:lnTo>
                <a:lnTo>
                  <a:pt x="2161" y="814"/>
                </a:lnTo>
                <a:lnTo>
                  <a:pt x="2169" y="819"/>
                </a:lnTo>
                <a:lnTo>
                  <a:pt x="2178" y="822"/>
                </a:lnTo>
                <a:lnTo>
                  <a:pt x="2197" y="830"/>
                </a:lnTo>
                <a:lnTo>
                  <a:pt x="2217" y="837"/>
                </a:lnTo>
                <a:lnTo>
                  <a:pt x="2237" y="842"/>
                </a:lnTo>
                <a:lnTo>
                  <a:pt x="2245" y="845"/>
                </a:lnTo>
                <a:lnTo>
                  <a:pt x="2257" y="847"/>
                </a:lnTo>
                <a:lnTo>
                  <a:pt x="2277" y="851"/>
                </a:lnTo>
                <a:lnTo>
                  <a:pt x="2296" y="854"/>
                </a:lnTo>
                <a:lnTo>
                  <a:pt x="2318" y="856"/>
                </a:lnTo>
                <a:lnTo>
                  <a:pt x="2339" y="856"/>
                </a:lnTo>
                <a:lnTo>
                  <a:pt x="2360" y="856"/>
                </a:lnTo>
                <a:lnTo>
                  <a:pt x="2381" y="854"/>
                </a:lnTo>
                <a:lnTo>
                  <a:pt x="2401" y="851"/>
                </a:lnTo>
                <a:lnTo>
                  <a:pt x="2412" y="850"/>
                </a:lnTo>
                <a:lnTo>
                  <a:pt x="2422" y="847"/>
                </a:lnTo>
                <a:lnTo>
                  <a:pt x="2442" y="842"/>
                </a:lnTo>
                <a:lnTo>
                  <a:pt x="2461" y="837"/>
                </a:lnTo>
                <a:lnTo>
                  <a:pt x="2481" y="830"/>
                </a:lnTo>
                <a:lnTo>
                  <a:pt x="2500" y="822"/>
                </a:lnTo>
                <a:lnTo>
                  <a:pt x="2517" y="814"/>
                </a:lnTo>
                <a:lnTo>
                  <a:pt x="2536" y="805"/>
                </a:lnTo>
                <a:lnTo>
                  <a:pt x="2552" y="795"/>
                </a:lnTo>
                <a:lnTo>
                  <a:pt x="2570" y="784"/>
                </a:lnTo>
                <a:lnTo>
                  <a:pt x="2586" y="771"/>
                </a:lnTo>
                <a:lnTo>
                  <a:pt x="2601" y="759"/>
                </a:lnTo>
                <a:lnTo>
                  <a:pt x="2616" y="745"/>
                </a:lnTo>
                <a:lnTo>
                  <a:pt x="2631" y="731"/>
                </a:lnTo>
                <a:lnTo>
                  <a:pt x="2637" y="724"/>
                </a:lnTo>
                <a:lnTo>
                  <a:pt x="2645" y="716"/>
                </a:lnTo>
                <a:lnTo>
                  <a:pt x="2657" y="700"/>
                </a:lnTo>
                <a:lnTo>
                  <a:pt x="2663" y="692"/>
                </a:lnTo>
                <a:lnTo>
                  <a:pt x="2669" y="685"/>
                </a:lnTo>
                <a:lnTo>
                  <a:pt x="2681" y="667"/>
                </a:lnTo>
                <a:lnTo>
                  <a:pt x="2692" y="650"/>
                </a:lnTo>
                <a:lnTo>
                  <a:pt x="2702" y="632"/>
                </a:lnTo>
                <a:lnTo>
                  <a:pt x="2711" y="614"/>
                </a:lnTo>
                <a:lnTo>
                  <a:pt x="2719" y="595"/>
                </a:lnTo>
                <a:lnTo>
                  <a:pt x="2727" y="575"/>
                </a:lnTo>
                <a:lnTo>
                  <a:pt x="2733" y="555"/>
                </a:lnTo>
                <a:lnTo>
                  <a:pt x="2738" y="535"/>
                </a:lnTo>
                <a:lnTo>
                  <a:pt x="2743" y="515"/>
                </a:lnTo>
                <a:lnTo>
                  <a:pt x="2747" y="494"/>
                </a:lnTo>
                <a:lnTo>
                  <a:pt x="2749" y="472"/>
                </a:lnTo>
                <a:lnTo>
                  <a:pt x="2751" y="450"/>
                </a:lnTo>
                <a:lnTo>
                  <a:pt x="2752" y="429"/>
                </a:lnTo>
                <a:lnTo>
                  <a:pt x="2751" y="416"/>
                </a:lnTo>
                <a:lnTo>
                  <a:pt x="2299" y="416"/>
                </a:lnTo>
                <a:close/>
                <a:moveTo>
                  <a:pt x="3555" y="295"/>
                </a:moveTo>
                <a:lnTo>
                  <a:pt x="3554" y="281"/>
                </a:lnTo>
                <a:lnTo>
                  <a:pt x="3554" y="267"/>
                </a:lnTo>
                <a:lnTo>
                  <a:pt x="3553" y="260"/>
                </a:lnTo>
                <a:lnTo>
                  <a:pt x="3551" y="254"/>
                </a:lnTo>
                <a:lnTo>
                  <a:pt x="3549" y="240"/>
                </a:lnTo>
                <a:lnTo>
                  <a:pt x="3546" y="227"/>
                </a:lnTo>
                <a:lnTo>
                  <a:pt x="3544" y="220"/>
                </a:lnTo>
                <a:lnTo>
                  <a:pt x="3543" y="214"/>
                </a:lnTo>
                <a:lnTo>
                  <a:pt x="3539" y="201"/>
                </a:lnTo>
                <a:lnTo>
                  <a:pt x="3534" y="189"/>
                </a:lnTo>
                <a:lnTo>
                  <a:pt x="3528" y="177"/>
                </a:lnTo>
                <a:lnTo>
                  <a:pt x="3523" y="166"/>
                </a:lnTo>
                <a:lnTo>
                  <a:pt x="3515" y="155"/>
                </a:lnTo>
                <a:lnTo>
                  <a:pt x="3509" y="144"/>
                </a:lnTo>
                <a:lnTo>
                  <a:pt x="3501" y="132"/>
                </a:lnTo>
                <a:lnTo>
                  <a:pt x="3493" y="122"/>
                </a:lnTo>
                <a:lnTo>
                  <a:pt x="3484" y="112"/>
                </a:lnTo>
                <a:lnTo>
                  <a:pt x="3475" y="104"/>
                </a:lnTo>
                <a:lnTo>
                  <a:pt x="3467" y="95"/>
                </a:lnTo>
                <a:lnTo>
                  <a:pt x="3457" y="86"/>
                </a:lnTo>
                <a:lnTo>
                  <a:pt x="3447" y="77"/>
                </a:lnTo>
                <a:lnTo>
                  <a:pt x="3435" y="70"/>
                </a:lnTo>
                <a:lnTo>
                  <a:pt x="3424" y="64"/>
                </a:lnTo>
                <a:lnTo>
                  <a:pt x="3413" y="56"/>
                </a:lnTo>
                <a:lnTo>
                  <a:pt x="3402" y="51"/>
                </a:lnTo>
                <a:lnTo>
                  <a:pt x="3389" y="45"/>
                </a:lnTo>
                <a:lnTo>
                  <a:pt x="3378" y="40"/>
                </a:lnTo>
                <a:lnTo>
                  <a:pt x="3366" y="36"/>
                </a:lnTo>
                <a:lnTo>
                  <a:pt x="3352" y="32"/>
                </a:lnTo>
                <a:lnTo>
                  <a:pt x="3339" y="30"/>
                </a:lnTo>
                <a:lnTo>
                  <a:pt x="3326" y="27"/>
                </a:lnTo>
                <a:lnTo>
                  <a:pt x="3312" y="25"/>
                </a:lnTo>
                <a:lnTo>
                  <a:pt x="3298" y="25"/>
                </a:lnTo>
                <a:lnTo>
                  <a:pt x="3284" y="24"/>
                </a:lnTo>
                <a:lnTo>
                  <a:pt x="2901" y="24"/>
                </a:lnTo>
                <a:lnTo>
                  <a:pt x="2901" y="832"/>
                </a:lnTo>
                <a:lnTo>
                  <a:pt x="3051" y="832"/>
                </a:lnTo>
                <a:lnTo>
                  <a:pt x="3051" y="565"/>
                </a:lnTo>
                <a:lnTo>
                  <a:pt x="3237" y="565"/>
                </a:lnTo>
                <a:lnTo>
                  <a:pt x="3377" y="832"/>
                </a:lnTo>
                <a:lnTo>
                  <a:pt x="3538" y="832"/>
                </a:lnTo>
                <a:lnTo>
                  <a:pt x="3388" y="545"/>
                </a:lnTo>
                <a:lnTo>
                  <a:pt x="3405" y="536"/>
                </a:lnTo>
                <a:lnTo>
                  <a:pt x="3423" y="527"/>
                </a:lnTo>
                <a:lnTo>
                  <a:pt x="3439" y="516"/>
                </a:lnTo>
                <a:lnTo>
                  <a:pt x="3455" y="505"/>
                </a:lnTo>
                <a:lnTo>
                  <a:pt x="3469" y="491"/>
                </a:lnTo>
                <a:lnTo>
                  <a:pt x="3477" y="485"/>
                </a:lnTo>
                <a:lnTo>
                  <a:pt x="3484" y="477"/>
                </a:lnTo>
                <a:lnTo>
                  <a:pt x="3490" y="470"/>
                </a:lnTo>
                <a:lnTo>
                  <a:pt x="3496" y="462"/>
                </a:lnTo>
                <a:lnTo>
                  <a:pt x="3503" y="455"/>
                </a:lnTo>
                <a:lnTo>
                  <a:pt x="3508" y="447"/>
                </a:lnTo>
                <a:lnTo>
                  <a:pt x="3518" y="430"/>
                </a:lnTo>
                <a:lnTo>
                  <a:pt x="3523" y="421"/>
                </a:lnTo>
                <a:lnTo>
                  <a:pt x="3528" y="412"/>
                </a:lnTo>
                <a:lnTo>
                  <a:pt x="3535" y="395"/>
                </a:lnTo>
                <a:lnTo>
                  <a:pt x="3543" y="376"/>
                </a:lnTo>
                <a:lnTo>
                  <a:pt x="3548" y="356"/>
                </a:lnTo>
                <a:lnTo>
                  <a:pt x="3550" y="346"/>
                </a:lnTo>
                <a:lnTo>
                  <a:pt x="3551" y="336"/>
                </a:lnTo>
                <a:lnTo>
                  <a:pt x="3554" y="316"/>
                </a:lnTo>
                <a:lnTo>
                  <a:pt x="3555" y="295"/>
                </a:lnTo>
                <a:close/>
                <a:moveTo>
                  <a:pt x="3404" y="295"/>
                </a:moveTo>
                <a:lnTo>
                  <a:pt x="3403" y="307"/>
                </a:lnTo>
                <a:lnTo>
                  <a:pt x="3402" y="319"/>
                </a:lnTo>
                <a:lnTo>
                  <a:pt x="3398" y="331"/>
                </a:lnTo>
                <a:lnTo>
                  <a:pt x="3394" y="342"/>
                </a:lnTo>
                <a:lnTo>
                  <a:pt x="3389" y="352"/>
                </a:lnTo>
                <a:lnTo>
                  <a:pt x="3383" y="362"/>
                </a:lnTo>
                <a:lnTo>
                  <a:pt x="3377" y="372"/>
                </a:lnTo>
                <a:lnTo>
                  <a:pt x="3368" y="380"/>
                </a:lnTo>
                <a:lnTo>
                  <a:pt x="3361" y="389"/>
                </a:lnTo>
                <a:lnTo>
                  <a:pt x="3351" y="395"/>
                </a:lnTo>
                <a:lnTo>
                  <a:pt x="3341" y="401"/>
                </a:lnTo>
                <a:lnTo>
                  <a:pt x="3331" y="406"/>
                </a:lnTo>
                <a:lnTo>
                  <a:pt x="3319" y="410"/>
                </a:lnTo>
                <a:lnTo>
                  <a:pt x="3307" y="414"/>
                </a:lnTo>
                <a:lnTo>
                  <a:pt x="3302" y="415"/>
                </a:lnTo>
                <a:lnTo>
                  <a:pt x="3296" y="415"/>
                </a:lnTo>
                <a:lnTo>
                  <a:pt x="3283" y="416"/>
                </a:lnTo>
                <a:lnTo>
                  <a:pt x="3051" y="416"/>
                </a:lnTo>
                <a:lnTo>
                  <a:pt x="3051" y="174"/>
                </a:lnTo>
                <a:lnTo>
                  <a:pt x="3283" y="174"/>
                </a:lnTo>
                <a:lnTo>
                  <a:pt x="3296" y="174"/>
                </a:lnTo>
                <a:lnTo>
                  <a:pt x="3307" y="176"/>
                </a:lnTo>
                <a:lnTo>
                  <a:pt x="3319" y="179"/>
                </a:lnTo>
                <a:lnTo>
                  <a:pt x="3331" y="184"/>
                </a:lnTo>
                <a:lnTo>
                  <a:pt x="3341" y="189"/>
                </a:lnTo>
                <a:lnTo>
                  <a:pt x="3351" y="194"/>
                </a:lnTo>
                <a:lnTo>
                  <a:pt x="3361" y="201"/>
                </a:lnTo>
                <a:lnTo>
                  <a:pt x="3368" y="209"/>
                </a:lnTo>
                <a:lnTo>
                  <a:pt x="3377" y="217"/>
                </a:lnTo>
                <a:lnTo>
                  <a:pt x="3383" y="227"/>
                </a:lnTo>
                <a:lnTo>
                  <a:pt x="3389" y="237"/>
                </a:lnTo>
                <a:lnTo>
                  <a:pt x="3394" y="247"/>
                </a:lnTo>
                <a:lnTo>
                  <a:pt x="3398" y="259"/>
                </a:lnTo>
                <a:lnTo>
                  <a:pt x="3402" y="270"/>
                </a:lnTo>
                <a:lnTo>
                  <a:pt x="3403" y="276"/>
                </a:lnTo>
                <a:lnTo>
                  <a:pt x="3403" y="282"/>
                </a:lnTo>
                <a:lnTo>
                  <a:pt x="3404" y="295"/>
                </a:lnTo>
                <a:close/>
                <a:moveTo>
                  <a:pt x="4822" y="429"/>
                </a:moveTo>
                <a:lnTo>
                  <a:pt x="4822" y="407"/>
                </a:lnTo>
                <a:lnTo>
                  <a:pt x="4820" y="386"/>
                </a:lnTo>
                <a:lnTo>
                  <a:pt x="4818" y="366"/>
                </a:lnTo>
                <a:lnTo>
                  <a:pt x="4815" y="346"/>
                </a:lnTo>
                <a:lnTo>
                  <a:pt x="4810" y="327"/>
                </a:lnTo>
                <a:lnTo>
                  <a:pt x="4805" y="307"/>
                </a:lnTo>
                <a:lnTo>
                  <a:pt x="4799" y="289"/>
                </a:lnTo>
                <a:lnTo>
                  <a:pt x="4791" y="271"/>
                </a:lnTo>
                <a:lnTo>
                  <a:pt x="4783" y="252"/>
                </a:lnTo>
                <a:lnTo>
                  <a:pt x="4774" y="235"/>
                </a:lnTo>
                <a:lnTo>
                  <a:pt x="4764" y="219"/>
                </a:lnTo>
                <a:lnTo>
                  <a:pt x="4754" y="202"/>
                </a:lnTo>
                <a:lnTo>
                  <a:pt x="4743" y="186"/>
                </a:lnTo>
                <a:lnTo>
                  <a:pt x="4730" y="171"/>
                </a:lnTo>
                <a:lnTo>
                  <a:pt x="4718" y="156"/>
                </a:lnTo>
                <a:lnTo>
                  <a:pt x="4704" y="142"/>
                </a:lnTo>
                <a:lnTo>
                  <a:pt x="4690" y="129"/>
                </a:lnTo>
                <a:lnTo>
                  <a:pt x="4675" y="116"/>
                </a:lnTo>
                <a:lnTo>
                  <a:pt x="4660" y="105"/>
                </a:lnTo>
                <a:lnTo>
                  <a:pt x="4645" y="94"/>
                </a:lnTo>
                <a:lnTo>
                  <a:pt x="4629" y="82"/>
                </a:lnTo>
                <a:lnTo>
                  <a:pt x="4612" y="72"/>
                </a:lnTo>
                <a:lnTo>
                  <a:pt x="4594" y="64"/>
                </a:lnTo>
                <a:lnTo>
                  <a:pt x="4577" y="56"/>
                </a:lnTo>
                <a:lnTo>
                  <a:pt x="4558" y="49"/>
                </a:lnTo>
                <a:lnTo>
                  <a:pt x="4539" y="42"/>
                </a:lnTo>
                <a:lnTo>
                  <a:pt x="4521" y="36"/>
                </a:lnTo>
                <a:lnTo>
                  <a:pt x="4501" y="32"/>
                </a:lnTo>
                <a:lnTo>
                  <a:pt x="4481" y="29"/>
                </a:lnTo>
                <a:lnTo>
                  <a:pt x="4461" y="26"/>
                </a:lnTo>
                <a:lnTo>
                  <a:pt x="4441" y="25"/>
                </a:lnTo>
                <a:lnTo>
                  <a:pt x="4420" y="24"/>
                </a:lnTo>
                <a:lnTo>
                  <a:pt x="4119" y="24"/>
                </a:lnTo>
                <a:lnTo>
                  <a:pt x="4119" y="832"/>
                </a:lnTo>
                <a:lnTo>
                  <a:pt x="4420" y="832"/>
                </a:lnTo>
                <a:lnTo>
                  <a:pt x="4441" y="831"/>
                </a:lnTo>
                <a:lnTo>
                  <a:pt x="4461" y="830"/>
                </a:lnTo>
                <a:lnTo>
                  <a:pt x="4481" y="827"/>
                </a:lnTo>
                <a:lnTo>
                  <a:pt x="4501" y="824"/>
                </a:lnTo>
                <a:lnTo>
                  <a:pt x="4521" y="820"/>
                </a:lnTo>
                <a:lnTo>
                  <a:pt x="4539" y="814"/>
                </a:lnTo>
                <a:lnTo>
                  <a:pt x="4558" y="807"/>
                </a:lnTo>
                <a:lnTo>
                  <a:pt x="4577" y="800"/>
                </a:lnTo>
                <a:lnTo>
                  <a:pt x="4594" y="792"/>
                </a:lnTo>
                <a:lnTo>
                  <a:pt x="4612" y="784"/>
                </a:lnTo>
                <a:lnTo>
                  <a:pt x="4629" y="774"/>
                </a:lnTo>
                <a:lnTo>
                  <a:pt x="4645" y="764"/>
                </a:lnTo>
                <a:lnTo>
                  <a:pt x="4660" y="752"/>
                </a:lnTo>
                <a:lnTo>
                  <a:pt x="4675" y="740"/>
                </a:lnTo>
                <a:lnTo>
                  <a:pt x="4690" y="727"/>
                </a:lnTo>
                <a:lnTo>
                  <a:pt x="4704" y="714"/>
                </a:lnTo>
                <a:lnTo>
                  <a:pt x="4718" y="700"/>
                </a:lnTo>
                <a:lnTo>
                  <a:pt x="4730" y="685"/>
                </a:lnTo>
                <a:lnTo>
                  <a:pt x="4743" y="670"/>
                </a:lnTo>
                <a:lnTo>
                  <a:pt x="4754" y="654"/>
                </a:lnTo>
                <a:lnTo>
                  <a:pt x="4764" y="637"/>
                </a:lnTo>
                <a:lnTo>
                  <a:pt x="4774" y="621"/>
                </a:lnTo>
                <a:lnTo>
                  <a:pt x="4783" y="604"/>
                </a:lnTo>
                <a:lnTo>
                  <a:pt x="4791" y="585"/>
                </a:lnTo>
                <a:lnTo>
                  <a:pt x="4799" y="567"/>
                </a:lnTo>
                <a:lnTo>
                  <a:pt x="4805" y="549"/>
                </a:lnTo>
                <a:lnTo>
                  <a:pt x="4810" y="529"/>
                </a:lnTo>
                <a:lnTo>
                  <a:pt x="4815" y="510"/>
                </a:lnTo>
                <a:lnTo>
                  <a:pt x="4818" y="490"/>
                </a:lnTo>
                <a:lnTo>
                  <a:pt x="4820" y="470"/>
                </a:lnTo>
                <a:lnTo>
                  <a:pt x="4822" y="449"/>
                </a:lnTo>
                <a:lnTo>
                  <a:pt x="4822" y="429"/>
                </a:lnTo>
                <a:close/>
                <a:moveTo>
                  <a:pt x="4674" y="429"/>
                </a:moveTo>
                <a:lnTo>
                  <a:pt x="4673" y="441"/>
                </a:lnTo>
                <a:lnTo>
                  <a:pt x="4672" y="454"/>
                </a:lnTo>
                <a:lnTo>
                  <a:pt x="4668" y="480"/>
                </a:lnTo>
                <a:lnTo>
                  <a:pt x="4665" y="491"/>
                </a:lnTo>
                <a:lnTo>
                  <a:pt x="4662" y="504"/>
                </a:lnTo>
                <a:lnTo>
                  <a:pt x="4658" y="516"/>
                </a:lnTo>
                <a:lnTo>
                  <a:pt x="4654" y="527"/>
                </a:lnTo>
                <a:lnTo>
                  <a:pt x="4648" y="539"/>
                </a:lnTo>
                <a:lnTo>
                  <a:pt x="4643" y="550"/>
                </a:lnTo>
                <a:lnTo>
                  <a:pt x="4637" y="560"/>
                </a:lnTo>
                <a:lnTo>
                  <a:pt x="4630" y="570"/>
                </a:lnTo>
                <a:lnTo>
                  <a:pt x="4623" y="580"/>
                </a:lnTo>
                <a:lnTo>
                  <a:pt x="4615" y="590"/>
                </a:lnTo>
                <a:lnTo>
                  <a:pt x="4608" y="599"/>
                </a:lnTo>
                <a:lnTo>
                  <a:pt x="4599" y="609"/>
                </a:lnTo>
                <a:lnTo>
                  <a:pt x="4590" y="616"/>
                </a:lnTo>
                <a:lnTo>
                  <a:pt x="4580" y="625"/>
                </a:lnTo>
                <a:lnTo>
                  <a:pt x="4572" y="632"/>
                </a:lnTo>
                <a:lnTo>
                  <a:pt x="4562" y="639"/>
                </a:lnTo>
                <a:lnTo>
                  <a:pt x="4551" y="646"/>
                </a:lnTo>
                <a:lnTo>
                  <a:pt x="4541" y="652"/>
                </a:lnTo>
                <a:lnTo>
                  <a:pt x="4529" y="657"/>
                </a:lnTo>
                <a:lnTo>
                  <a:pt x="4518" y="662"/>
                </a:lnTo>
                <a:lnTo>
                  <a:pt x="4507" y="667"/>
                </a:lnTo>
                <a:lnTo>
                  <a:pt x="4494" y="671"/>
                </a:lnTo>
                <a:lnTo>
                  <a:pt x="4483" y="675"/>
                </a:lnTo>
                <a:lnTo>
                  <a:pt x="4471" y="677"/>
                </a:lnTo>
                <a:lnTo>
                  <a:pt x="4458" y="680"/>
                </a:lnTo>
                <a:lnTo>
                  <a:pt x="4446" y="681"/>
                </a:lnTo>
                <a:lnTo>
                  <a:pt x="4432" y="682"/>
                </a:lnTo>
                <a:lnTo>
                  <a:pt x="4420" y="682"/>
                </a:lnTo>
                <a:lnTo>
                  <a:pt x="4269" y="682"/>
                </a:lnTo>
                <a:lnTo>
                  <a:pt x="4269" y="174"/>
                </a:lnTo>
                <a:lnTo>
                  <a:pt x="4420" y="174"/>
                </a:lnTo>
                <a:lnTo>
                  <a:pt x="4432" y="174"/>
                </a:lnTo>
                <a:lnTo>
                  <a:pt x="4446" y="175"/>
                </a:lnTo>
                <a:lnTo>
                  <a:pt x="4471" y="179"/>
                </a:lnTo>
                <a:lnTo>
                  <a:pt x="4483" y="181"/>
                </a:lnTo>
                <a:lnTo>
                  <a:pt x="4494" y="185"/>
                </a:lnTo>
                <a:lnTo>
                  <a:pt x="4507" y="189"/>
                </a:lnTo>
                <a:lnTo>
                  <a:pt x="4518" y="194"/>
                </a:lnTo>
                <a:lnTo>
                  <a:pt x="4529" y="199"/>
                </a:lnTo>
                <a:lnTo>
                  <a:pt x="4541" y="204"/>
                </a:lnTo>
                <a:lnTo>
                  <a:pt x="4551" y="210"/>
                </a:lnTo>
                <a:lnTo>
                  <a:pt x="4562" y="217"/>
                </a:lnTo>
                <a:lnTo>
                  <a:pt x="4572" y="224"/>
                </a:lnTo>
                <a:lnTo>
                  <a:pt x="4580" y="231"/>
                </a:lnTo>
                <a:lnTo>
                  <a:pt x="4590" y="240"/>
                </a:lnTo>
                <a:lnTo>
                  <a:pt x="4599" y="249"/>
                </a:lnTo>
                <a:lnTo>
                  <a:pt x="4608" y="257"/>
                </a:lnTo>
                <a:lnTo>
                  <a:pt x="4615" y="266"/>
                </a:lnTo>
                <a:lnTo>
                  <a:pt x="4623" y="276"/>
                </a:lnTo>
                <a:lnTo>
                  <a:pt x="4630" y="286"/>
                </a:lnTo>
                <a:lnTo>
                  <a:pt x="4637" y="296"/>
                </a:lnTo>
                <a:lnTo>
                  <a:pt x="4643" y="306"/>
                </a:lnTo>
                <a:lnTo>
                  <a:pt x="4648" y="317"/>
                </a:lnTo>
                <a:lnTo>
                  <a:pt x="4654" y="329"/>
                </a:lnTo>
                <a:lnTo>
                  <a:pt x="4658" y="341"/>
                </a:lnTo>
                <a:lnTo>
                  <a:pt x="4662" y="352"/>
                </a:lnTo>
                <a:lnTo>
                  <a:pt x="4665" y="365"/>
                </a:lnTo>
                <a:lnTo>
                  <a:pt x="4668" y="376"/>
                </a:lnTo>
                <a:lnTo>
                  <a:pt x="4670" y="390"/>
                </a:lnTo>
                <a:lnTo>
                  <a:pt x="4672" y="402"/>
                </a:lnTo>
                <a:lnTo>
                  <a:pt x="4673" y="415"/>
                </a:lnTo>
                <a:lnTo>
                  <a:pt x="4674" y="429"/>
                </a:lnTo>
                <a:close/>
                <a:moveTo>
                  <a:pt x="3738" y="832"/>
                </a:moveTo>
                <a:lnTo>
                  <a:pt x="3887" y="832"/>
                </a:lnTo>
                <a:lnTo>
                  <a:pt x="3887" y="24"/>
                </a:lnTo>
                <a:lnTo>
                  <a:pt x="3738" y="24"/>
                </a:lnTo>
                <a:lnTo>
                  <a:pt x="3738" y="832"/>
                </a:lnTo>
                <a:close/>
                <a:moveTo>
                  <a:pt x="0" y="24"/>
                </a:moveTo>
                <a:lnTo>
                  <a:pt x="0" y="832"/>
                </a:lnTo>
                <a:lnTo>
                  <a:pt x="150" y="832"/>
                </a:lnTo>
                <a:lnTo>
                  <a:pt x="150" y="565"/>
                </a:lnTo>
                <a:lnTo>
                  <a:pt x="442" y="565"/>
                </a:lnTo>
                <a:lnTo>
                  <a:pt x="519" y="416"/>
                </a:lnTo>
                <a:lnTo>
                  <a:pt x="150" y="416"/>
                </a:lnTo>
                <a:lnTo>
                  <a:pt x="150" y="174"/>
                </a:lnTo>
                <a:lnTo>
                  <a:pt x="555" y="174"/>
                </a:lnTo>
                <a:lnTo>
                  <a:pt x="555" y="24"/>
                </a:lnTo>
                <a:lnTo>
                  <a:pt x="0" y="24"/>
                </a:lnTo>
                <a:close/>
                <a:moveTo>
                  <a:pt x="1624" y="24"/>
                </a:moveTo>
                <a:lnTo>
                  <a:pt x="1624" y="617"/>
                </a:lnTo>
                <a:lnTo>
                  <a:pt x="1315" y="24"/>
                </a:lnTo>
                <a:lnTo>
                  <a:pt x="1104" y="24"/>
                </a:lnTo>
                <a:lnTo>
                  <a:pt x="1104" y="832"/>
                </a:lnTo>
                <a:lnTo>
                  <a:pt x="1252" y="832"/>
                </a:lnTo>
                <a:lnTo>
                  <a:pt x="1252" y="239"/>
                </a:lnTo>
                <a:lnTo>
                  <a:pt x="1563" y="832"/>
                </a:lnTo>
                <a:lnTo>
                  <a:pt x="1774" y="832"/>
                </a:lnTo>
                <a:lnTo>
                  <a:pt x="1774" y="24"/>
                </a:lnTo>
                <a:lnTo>
                  <a:pt x="1624" y="24"/>
                </a:lnTo>
                <a:close/>
                <a:moveTo>
                  <a:pt x="723" y="832"/>
                </a:moveTo>
                <a:lnTo>
                  <a:pt x="872" y="832"/>
                </a:lnTo>
                <a:lnTo>
                  <a:pt x="872" y="24"/>
                </a:lnTo>
                <a:lnTo>
                  <a:pt x="723" y="24"/>
                </a:lnTo>
                <a:lnTo>
                  <a:pt x="723" y="832"/>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rtl="0"/>
            <a:endParaRPr lang="en-GB" sz="1350" dirty="0"/>
          </a:p>
        </p:txBody>
      </p:sp>
      <p:cxnSp>
        <p:nvCxnSpPr>
          <p:cNvPr id="8" name="Straight Connector 8"/>
          <p:cNvCxnSpPr>
            <a:cxnSpLocks/>
          </p:cNvCxnSpPr>
          <p:nvPr/>
        </p:nvCxnSpPr>
        <p:spPr>
          <a:xfrm rot="-120000" flipV="1">
            <a:off x="5385572" y="841708"/>
            <a:ext cx="297000" cy="720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Kuvan paikkamerkki 5">
            <a:extLst>
              <a:ext uri="{FF2B5EF4-FFF2-40B4-BE49-F238E27FC236}">
                <a16:creationId xmlns:a16="http://schemas.microsoft.com/office/drawing/2014/main" id="{8782F9BF-DCF5-4448-A093-CD47D223EBF3}"/>
              </a:ext>
            </a:extLst>
          </p:cNvPr>
          <p:cNvSpPr>
            <a:spLocks noGrp="1"/>
          </p:cNvSpPr>
          <p:nvPr>
            <p:ph type="pic" sz="quarter" idx="10"/>
          </p:nvPr>
        </p:nvSpPr>
        <p:spPr>
          <a:xfrm>
            <a:off x="0" y="1"/>
            <a:ext cx="4114800" cy="6881813"/>
          </a:xfrm>
        </p:spPr>
        <p:txBody>
          <a:bodyPr anchor="ctr"/>
          <a:lstStyle>
            <a:lvl1pPr marL="0" indent="0" algn="ctr" rtl="0">
              <a:buNone/>
              <a:defRPr/>
            </a:lvl1pPr>
          </a:lstStyle>
          <a:p>
            <a:r>
              <a:rPr lang="en-GB" dirty="0"/>
              <a:t>Click icon to add picture</a:t>
            </a:r>
          </a:p>
        </p:txBody>
      </p:sp>
      <p:sp>
        <p:nvSpPr>
          <p:cNvPr id="11" name="Päivämäärän paikkamerkki 10">
            <a:extLst>
              <a:ext uri="{FF2B5EF4-FFF2-40B4-BE49-F238E27FC236}">
                <a16:creationId xmlns:a16="http://schemas.microsoft.com/office/drawing/2014/main" id="{4638068C-7F52-4BCA-85C8-26298F2399E5}"/>
              </a:ext>
            </a:extLst>
          </p:cNvPr>
          <p:cNvSpPr>
            <a:spLocks noGrp="1"/>
          </p:cNvSpPr>
          <p:nvPr>
            <p:ph type="dt" sz="half" idx="11"/>
          </p:nvPr>
        </p:nvSpPr>
        <p:spPr>
          <a:xfrm>
            <a:off x="4413324" y="1097796"/>
            <a:ext cx="880696" cy="209894"/>
          </a:xfrm>
        </p:spPr>
        <p:txBody>
          <a:bodyPr/>
          <a:lstStyle>
            <a:lvl1pPr algn="r" rtl="0">
              <a:defRPr sz="1200">
                <a:solidFill>
                  <a:schemeClr val="bg1"/>
                </a:solidFill>
              </a:defRPr>
            </a:lvl1pPr>
          </a:lstStyle>
          <a:p>
            <a:fld id="{09B1B3DA-7175-472C-A8AD-8A9A09BBCBCC}" type="datetime1">
              <a:rPr lang="en-GB" smtClean="0"/>
              <a:t>23/09/2024</a:t>
            </a:fld>
            <a:endParaRPr lang="en-GB" dirty="0"/>
          </a:p>
        </p:txBody>
      </p:sp>
      <p:sp>
        <p:nvSpPr>
          <p:cNvPr id="12" name="Alatunnisteen paikkamerkki 11">
            <a:extLst>
              <a:ext uri="{FF2B5EF4-FFF2-40B4-BE49-F238E27FC236}">
                <a16:creationId xmlns:a16="http://schemas.microsoft.com/office/drawing/2014/main" id="{63A34FAD-A34B-4EAF-9194-37DA1D5D6246}"/>
              </a:ext>
            </a:extLst>
          </p:cNvPr>
          <p:cNvSpPr>
            <a:spLocks noGrp="1"/>
          </p:cNvSpPr>
          <p:nvPr>
            <p:ph type="ftr" sz="quarter" idx="12"/>
          </p:nvPr>
        </p:nvSpPr>
        <p:spPr>
          <a:xfrm>
            <a:off x="5757610" y="1092568"/>
            <a:ext cx="2754000" cy="214488"/>
          </a:xfrm>
        </p:spPr>
        <p:txBody>
          <a:bodyPr/>
          <a:lstStyle>
            <a:lvl1pPr rtl="0">
              <a:defRPr sz="1200">
                <a:solidFill>
                  <a:schemeClr val="bg1"/>
                </a:solidFill>
              </a:defRPr>
            </a:lvl1pPr>
          </a:lstStyle>
          <a:p>
            <a:r>
              <a:rPr lang="fi-FI"/>
              <a:t>Timo Kiiveri, Daniel Kuosa, Keijo Välimaa</a:t>
            </a:r>
            <a:endParaRPr lang="en-GB" dirty="0"/>
          </a:p>
        </p:txBody>
      </p:sp>
      <p:sp>
        <p:nvSpPr>
          <p:cNvPr id="13" name="Dian numeron paikkamerkki 12">
            <a:extLst>
              <a:ext uri="{FF2B5EF4-FFF2-40B4-BE49-F238E27FC236}">
                <a16:creationId xmlns:a16="http://schemas.microsoft.com/office/drawing/2014/main" id="{4C93408F-0301-4118-A84E-6C0145340CBA}"/>
              </a:ext>
            </a:extLst>
          </p:cNvPr>
          <p:cNvSpPr>
            <a:spLocks noGrp="1"/>
          </p:cNvSpPr>
          <p:nvPr>
            <p:ph type="sldNum" sz="quarter" idx="13"/>
          </p:nvPr>
        </p:nvSpPr>
        <p:spPr>
          <a:xfrm>
            <a:off x="8513100" y="134005"/>
            <a:ext cx="540000" cy="216000"/>
          </a:xfrm>
        </p:spPr>
        <p:txBody>
          <a:bodyPr/>
          <a:lstStyle>
            <a:lvl1pPr algn="r" rtl="0">
              <a:defRPr>
                <a:noFill/>
              </a:defRPr>
            </a:lvl1pPr>
          </a:lstStyle>
          <a:p>
            <a:fld id="{CA4A938F-DAA3-4204-AFE3-D04484155789}" type="slidenum">
              <a:rPr lang="en-GB" smtClean="0"/>
              <a:pPr/>
              <a:t>‹#›</a:t>
            </a:fld>
            <a:endParaRPr lang="en-GB" dirty="0"/>
          </a:p>
        </p:txBody>
      </p:sp>
    </p:spTree>
    <p:extLst>
      <p:ext uri="{BB962C8B-B14F-4D97-AF65-F5344CB8AC3E}">
        <p14:creationId xmlns:p14="http://schemas.microsoft.com/office/powerpoint/2010/main" val="37904460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E489279-A25D-4679-8A75-9EBBDC618ECA}" type="datetime1">
              <a:rPr lang="en-GB" smtClean="0"/>
              <a:t>23/09/2024</a:t>
            </a:fld>
            <a:endParaRPr lang="en-GB"/>
          </a:p>
        </p:txBody>
      </p:sp>
      <p:sp>
        <p:nvSpPr>
          <p:cNvPr id="5" name="Footer Placeholder 4"/>
          <p:cNvSpPr>
            <a:spLocks noGrp="1"/>
          </p:cNvSpPr>
          <p:nvPr>
            <p:ph type="ftr" sz="quarter" idx="11"/>
          </p:nvPr>
        </p:nvSpPr>
        <p:spPr/>
        <p:txBody>
          <a:bodyPr/>
          <a:lstStyle/>
          <a:p>
            <a:r>
              <a:rPr lang="en-US"/>
              <a:t>European Association of Long-Term Investors (ELTI) a.i.s.b.l.</a:t>
            </a:r>
            <a:endParaRPr lang="en-GB"/>
          </a:p>
        </p:txBody>
      </p:sp>
      <p:sp>
        <p:nvSpPr>
          <p:cNvPr id="6" name="Slide Number Placeholder 5"/>
          <p:cNvSpPr>
            <a:spLocks noGrp="1"/>
          </p:cNvSpPr>
          <p:nvPr>
            <p:ph type="sldNum" sz="quarter" idx="12"/>
          </p:nvPr>
        </p:nvSpPr>
        <p:spPr/>
        <p:txBody>
          <a:bodyPr/>
          <a:lstStyle/>
          <a:p>
            <a:fld id="{FA8385D3-9729-4B34-B5C3-E9FD64FFC734}" type="slidenum">
              <a:rPr lang="en-GB" smtClean="0"/>
              <a:t>‹#›</a:t>
            </a:fld>
            <a:endParaRPr lang="en-GB"/>
          </a:p>
        </p:txBody>
      </p:sp>
    </p:spTree>
    <p:extLst>
      <p:ext uri="{BB962C8B-B14F-4D97-AF65-F5344CB8AC3E}">
        <p14:creationId xmlns:p14="http://schemas.microsoft.com/office/powerpoint/2010/main" val="2565304843"/>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preserve="1">
  <p:cSld name="Otsikkodia vaihdettavalla kuvalla 4">
    <p:bg>
      <p:bgPr>
        <a:solidFill>
          <a:srgbClr val="A15885"/>
        </a:solidFill>
        <a:effectLst/>
      </p:bgPr>
    </p:bg>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DFD10513-7086-0F56-7859-E7A06575AC87}"/>
              </a:ext>
            </a:extLst>
          </p:cNvPr>
          <p:cNvGraphicFramePr>
            <a:graphicFrameLocks noChangeAspect="1"/>
          </p:cNvGraphicFramePr>
          <p:nvPr userDrawn="1">
            <p:custDataLst>
              <p:tags r:id="rId1"/>
            </p:custDataLst>
            <p:extLst>
              <p:ext uri="{D42A27DB-BD31-4B8C-83A1-F6EECF244321}">
                <p14:modId xmlns:p14="http://schemas.microsoft.com/office/powerpoint/2010/main" val="2798993560"/>
              </p:ext>
            </p:extLst>
          </p:nvPr>
        </p:nvGraphicFramePr>
        <p:xfrm>
          <a:off x="1191" y="1588"/>
          <a:ext cx="1191" cy="1588"/>
        </p:xfrm>
        <a:graphic>
          <a:graphicData uri="http://schemas.openxmlformats.org/presentationml/2006/ole">
            <mc:AlternateContent xmlns:mc="http://schemas.openxmlformats.org/markup-compatibility/2006">
              <mc:Choice xmlns:v="urn:schemas-microsoft-com:vml" Requires="v">
                <p:oleObj name="think-cell Slide" r:id="rId3" imgW="328" imgH="328" progId="TCLayout.ActiveDocument.1">
                  <p:embed/>
                </p:oleObj>
              </mc:Choice>
              <mc:Fallback>
                <p:oleObj name="think-cell Slide" r:id="rId3" imgW="328" imgH="328" progId="TCLayout.ActiveDocument.1">
                  <p:embed/>
                  <p:pic>
                    <p:nvPicPr>
                      <p:cNvPr id="5" name="Object 4" hidden="1">
                        <a:extLst>
                          <a:ext uri="{FF2B5EF4-FFF2-40B4-BE49-F238E27FC236}">
                            <a16:creationId xmlns:a16="http://schemas.microsoft.com/office/drawing/2014/main" id="{DFD10513-7086-0F56-7859-E7A06575AC87}"/>
                          </a:ext>
                        </a:extLst>
                      </p:cNvPr>
                      <p:cNvPicPr/>
                      <p:nvPr/>
                    </p:nvPicPr>
                    <p:blipFill>
                      <a:blip r:embed="rId4"/>
                      <a:stretch>
                        <a:fillRect/>
                      </a:stretch>
                    </p:blipFill>
                    <p:spPr>
                      <a:xfrm>
                        <a:off x="1191" y="1588"/>
                        <a:ext cx="1191" cy="1588"/>
                      </a:xfrm>
                      <a:prstGeom prst="rect">
                        <a:avLst/>
                      </a:prstGeom>
                    </p:spPr>
                  </p:pic>
                </p:oleObj>
              </mc:Fallback>
            </mc:AlternateContent>
          </a:graphicData>
        </a:graphic>
      </p:graphicFrame>
      <p:sp>
        <p:nvSpPr>
          <p:cNvPr id="2" name="Otsikko 1"/>
          <p:cNvSpPr>
            <a:spLocks noGrp="1"/>
          </p:cNvSpPr>
          <p:nvPr>
            <p:ph type="ctrTitle" hasCustomPrompt="1"/>
          </p:nvPr>
        </p:nvSpPr>
        <p:spPr>
          <a:xfrm>
            <a:off x="4660050" y="1854199"/>
            <a:ext cx="3834000" cy="2880000"/>
          </a:xfrm>
        </p:spPr>
        <p:txBody>
          <a:bodyPr vert="horz" anchor="t"/>
          <a:lstStyle>
            <a:lvl1pPr algn="l" rtl="0">
              <a:lnSpc>
                <a:spcPct val="100000"/>
              </a:lnSpc>
              <a:defRPr sz="3600">
                <a:solidFill>
                  <a:schemeClr val="bg1"/>
                </a:solidFill>
              </a:defRPr>
            </a:lvl1pPr>
          </a:lstStyle>
          <a:p>
            <a:r>
              <a:rPr lang="en-GB" dirty="0" err="1"/>
              <a:t>Muokkaa</a:t>
            </a:r>
            <a:r>
              <a:rPr lang="en-GB" dirty="0"/>
              <a:t> </a:t>
            </a:r>
            <a:r>
              <a:rPr lang="en-GB" dirty="0" err="1"/>
              <a:t>ots</a:t>
            </a:r>
            <a:r>
              <a:rPr lang="en-GB" dirty="0"/>
              <a:t>. </a:t>
            </a:r>
            <a:r>
              <a:rPr lang="en-GB" dirty="0" err="1"/>
              <a:t>perustyyl</a:t>
            </a:r>
            <a:r>
              <a:rPr lang="en-GB" dirty="0"/>
              <a:t>. </a:t>
            </a:r>
            <a:r>
              <a:rPr lang="en-GB" dirty="0" err="1"/>
              <a:t>napsautt</a:t>
            </a:r>
            <a:r>
              <a:rPr lang="en-GB" dirty="0"/>
              <a:t>.</a:t>
            </a:r>
            <a:br>
              <a:rPr lang="en-GB" dirty="0"/>
            </a:br>
            <a:br>
              <a:rPr lang="en-GB" dirty="0"/>
            </a:br>
            <a:endParaRPr lang="en-GB" dirty="0"/>
          </a:p>
        </p:txBody>
      </p:sp>
      <p:sp>
        <p:nvSpPr>
          <p:cNvPr id="3" name="Alaotsikko 2"/>
          <p:cNvSpPr>
            <a:spLocks noGrp="1"/>
          </p:cNvSpPr>
          <p:nvPr>
            <p:ph type="subTitle" idx="1"/>
          </p:nvPr>
        </p:nvSpPr>
        <p:spPr>
          <a:xfrm>
            <a:off x="4660200" y="4753478"/>
            <a:ext cx="3834000" cy="648000"/>
          </a:xfrm>
        </p:spPr>
        <p:txBody>
          <a:bodyPr anchor="t"/>
          <a:lstStyle>
            <a:lvl1pPr marL="0" indent="0" algn="l" rtl="0">
              <a:spcBef>
                <a:spcPts val="600"/>
              </a:spcBef>
              <a:buNone/>
              <a:defRPr sz="12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dirty="0"/>
              <a:t>Click to edit Master subtitle style</a:t>
            </a:r>
          </a:p>
        </p:txBody>
      </p:sp>
      <p:sp>
        <p:nvSpPr>
          <p:cNvPr id="7" name="Freeform 6" descr="Fingrid logo"/>
          <p:cNvSpPr>
            <a:spLocks noChangeAspect="1" noEditPoints="1"/>
          </p:cNvSpPr>
          <p:nvPr/>
        </p:nvSpPr>
        <p:spPr bwMode="black">
          <a:xfrm>
            <a:off x="7044431" y="5870368"/>
            <a:ext cx="1730146" cy="409205"/>
          </a:xfrm>
          <a:custGeom>
            <a:avLst/>
            <a:gdLst>
              <a:gd name="T0" fmla="*/ 2515 w 4822"/>
              <a:gd name="T1" fmla="*/ 636 h 856"/>
              <a:gd name="T2" fmla="*/ 2410 w 4822"/>
              <a:gd name="T3" fmla="*/ 696 h 856"/>
              <a:gd name="T4" fmla="*/ 2287 w 4822"/>
              <a:gd name="T5" fmla="*/ 701 h 856"/>
              <a:gd name="T6" fmla="*/ 2182 w 4822"/>
              <a:gd name="T7" fmla="*/ 651 h 856"/>
              <a:gd name="T8" fmla="*/ 2121 w 4822"/>
              <a:gd name="T9" fmla="*/ 584 h 856"/>
              <a:gd name="T10" fmla="*/ 2081 w 4822"/>
              <a:gd name="T11" fmla="*/ 484 h 856"/>
              <a:gd name="T12" fmla="*/ 2081 w 4822"/>
              <a:gd name="T13" fmla="*/ 372 h 856"/>
              <a:gd name="T14" fmla="*/ 2121 w 4822"/>
              <a:gd name="T15" fmla="*/ 272 h 856"/>
              <a:gd name="T16" fmla="*/ 2172 w 4822"/>
              <a:gd name="T17" fmla="*/ 212 h 856"/>
              <a:gd name="T18" fmla="*/ 2260 w 4822"/>
              <a:gd name="T19" fmla="*/ 162 h 856"/>
              <a:gd name="T20" fmla="*/ 2368 w 4822"/>
              <a:gd name="T21" fmla="*/ 151 h 856"/>
              <a:gd name="T22" fmla="*/ 2472 w 4822"/>
              <a:gd name="T23" fmla="*/ 187 h 856"/>
              <a:gd name="T24" fmla="*/ 2642 w 4822"/>
              <a:gd name="T25" fmla="*/ 137 h 856"/>
              <a:gd name="T26" fmla="*/ 2496 w 4822"/>
              <a:gd name="T27" fmla="*/ 32 h 856"/>
              <a:gd name="T28" fmla="*/ 2339 w 4822"/>
              <a:gd name="T29" fmla="*/ 0 h 856"/>
              <a:gd name="T30" fmla="*/ 2197 w 4822"/>
              <a:gd name="T31" fmla="*/ 26 h 856"/>
              <a:gd name="T32" fmla="*/ 2062 w 4822"/>
              <a:gd name="T33" fmla="*/ 111 h 856"/>
              <a:gd name="T34" fmla="*/ 1986 w 4822"/>
              <a:gd name="T35" fmla="*/ 206 h 856"/>
              <a:gd name="T36" fmla="*/ 1931 w 4822"/>
              <a:gd name="T37" fmla="*/ 362 h 856"/>
              <a:gd name="T38" fmla="*/ 1935 w 4822"/>
              <a:gd name="T39" fmla="*/ 515 h 856"/>
              <a:gd name="T40" fmla="*/ 1977 w 4822"/>
              <a:gd name="T41" fmla="*/ 632 h 856"/>
              <a:gd name="T42" fmla="*/ 2062 w 4822"/>
              <a:gd name="T43" fmla="*/ 745 h 856"/>
              <a:gd name="T44" fmla="*/ 2178 w 4822"/>
              <a:gd name="T45" fmla="*/ 822 h 856"/>
              <a:gd name="T46" fmla="*/ 2318 w 4822"/>
              <a:gd name="T47" fmla="*/ 856 h 856"/>
              <a:gd name="T48" fmla="*/ 2461 w 4822"/>
              <a:gd name="T49" fmla="*/ 837 h 856"/>
              <a:gd name="T50" fmla="*/ 2601 w 4822"/>
              <a:gd name="T51" fmla="*/ 759 h 856"/>
              <a:gd name="T52" fmla="*/ 2681 w 4822"/>
              <a:gd name="T53" fmla="*/ 667 h 856"/>
              <a:gd name="T54" fmla="*/ 2743 w 4822"/>
              <a:gd name="T55" fmla="*/ 515 h 856"/>
              <a:gd name="T56" fmla="*/ 3554 w 4822"/>
              <a:gd name="T57" fmla="*/ 281 h 856"/>
              <a:gd name="T58" fmla="*/ 3539 w 4822"/>
              <a:gd name="T59" fmla="*/ 201 h 856"/>
              <a:gd name="T60" fmla="*/ 3484 w 4822"/>
              <a:gd name="T61" fmla="*/ 112 h 856"/>
              <a:gd name="T62" fmla="*/ 3402 w 4822"/>
              <a:gd name="T63" fmla="*/ 51 h 856"/>
              <a:gd name="T64" fmla="*/ 3298 w 4822"/>
              <a:gd name="T65" fmla="*/ 25 h 856"/>
              <a:gd name="T66" fmla="*/ 3538 w 4822"/>
              <a:gd name="T67" fmla="*/ 832 h 856"/>
              <a:gd name="T68" fmla="*/ 3484 w 4822"/>
              <a:gd name="T69" fmla="*/ 477 h 856"/>
              <a:gd name="T70" fmla="*/ 3535 w 4822"/>
              <a:gd name="T71" fmla="*/ 395 h 856"/>
              <a:gd name="T72" fmla="*/ 3403 w 4822"/>
              <a:gd name="T73" fmla="*/ 307 h 856"/>
              <a:gd name="T74" fmla="*/ 3361 w 4822"/>
              <a:gd name="T75" fmla="*/ 389 h 856"/>
              <a:gd name="T76" fmla="*/ 3283 w 4822"/>
              <a:gd name="T77" fmla="*/ 416 h 856"/>
              <a:gd name="T78" fmla="*/ 3341 w 4822"/>
              <a:gd name="T79" fmla="*/ 189 h 856"/>
              <a:gd name="T80" fmla="*/ 3398 w 4822"/>
              <a:gd name="T81" fmla="*/ 259 h 856"/>
              <a:gd name="T82" fmla="*/ 4818 w 4822"/>
              <a:gd name="T83" fmla="*/ 366 h 856"/>
              <a:gd name="T84" fmla="*/ 4764 w 4822"/>
              <a:gd name="T85" fmla="*/ 219 h 856"/>
              <a:gd name="T86" fmla="*/ 4660 w 4822"/>
              <a:gd name="T87" fmla="*/ 105 h 856"/>
              <a:gd name="T88" fmla="*/ 4521 w 4822"/>
              <a:gd name="T89" fmla="*/ 36 h 856"/>
              <a:gd name="T90" fmla="*/ 4420 w 4822"/>
              <a:gd name="T91" fmla="*/ 832 h 856"/>
              <a:gd name="T92" fmla="*/ 4577 w 4822"/>
              <a:gd name="T93" fmla="*/ 800 h 856"/>
              <a:gd name="T94" fmla="*/ 4704 w 4822"/>
              <a:gd name="T95" fmla="*/ 714 h 856"/>
              <a:gd name="T96" fmla="*/ 4791 w 4822"/>
              <a:gd name="T97" fmla="*/ 585 h 856"/>
              <a:gd name="T98" fmla="*/ 4822 w 4822"/>
              <a:gd name="T99" fmla="*/ 429 h 856"/>
              <a:gd name="T100" fmla="*/ 4654 w 4822"/>
              <a:gd name="T101" fmla="*/ 527 h 856"/>
              <a:gd name="T102" fmla="*/ 4599 w 4822"/>
              <a:gd name="T103" fmla="*/ 609 h 856"/>
              <a:gd name="T104" fmla="*/ 4518 w 4822"/>
              <a:gd name="T105" fmla="*/ 662 h 856"/>
              <a:gd name="T106" fmla="*/ 4420 w 4822"/>
              <a:gd name="T107" fmla="*/ 682 h 856"/>
              <a:gd name="T108" fmla="*/ 4494 w 4822"/>
              <a:gd name="T109" fmla="*/ 185 h 856"/>
              <a:gd name="T110" fmla="*/ 4580 w 4822"/>
              <a:gd name="T111" fmla="*/ 231 h 856"/>
              <a:gd name="T112" fmla="*/ 4643 w 4822"/>
              <a:gd name="T113" fmla="*/ 306 h 856"/>
              <a:gd name="T114" fmla="*/ 4672 w 4822"/>
              <a:gd name="T115" fmla="*/ 402 h 856"/>
              <a:gd name="T116" fmla="*/ 0 w 4822"/>
              <a:gd name="T117" fmla="*/ 24 h 856"/>
              <a:gd name="T118" fmla="*/ 555 w 4822"/>
              <a:gd name="T119" fmla="*/ 174 h 856"/>
              <a:gd name="T120" fmla="*/ 1252 w 4822"/>
              <a:gd name="T121" fmla="*/ 832 h 856"/>
              <a:gd name="T122" fmla="*/ 872 w 4822"/>
              <a:gd name="T123" fmla="*/ 24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22" h="856">
                <a:moveTo>
                  <a:pt x="2299" y="416"/>
                </a:moveTo>
                <a:lnTo>
                  <a:pt x="2378" y="565"/>
                </a:lnTo>
                <a:lnTo>
                  <a:pt x="2568" y="565"/>
                </a:lnTo>
                <a:lnTo>
                  <a:pt x="2558" y="581"/>
                </a:lnTo>
                <a:lnTo>
                  <a:pt x="2550" y="596"/>
                </a:lnTo>
                <a:lnTo>
                  <a:pt x="2538" y="610"/>
                </a:lnTo>
                <a:lnTo>
                  <a:pt x="2527" y="624"/>
                </a:lnTo>
                <a:lnTo>
                  <a:pt x="2515" y="636"/>
                </a:lnTo>
                <a:lnTo>
                  <a:pt x="2501" y="647"/>
                </a:lnTo>
                <a:lnTo>
                  <a:pt x="2487" y="657"/>
                </a:lnTo>
                <a:lnTo>
                  <a:pt x="2474" y="667"/>
                </a:lnTo>
                <a:lnTo>
                  <a:pt x="2459" y="676"/>
                </a:lnTo>
                <a:lnTo>
                  <a:pt x="2442" y="685"/>
                </a:lnTo>
                <a:lnTo>
                  <a:pt x="2435" y="687"/>
                </a:lnTo>
                <a:lnTo>
                  <a:pt x="2426" y="691"/>
                </a:lnTo>
                <a:lnTo>
                  <a:pt x="2410" y="696"/>
                </a:lnTo>
                <a:lnTo>
                  <a:pt x="2393" y="701"/>
                </a:lnTo>
                <a:lnTo>
                  <a:pt x="2375" y="704"/>
                </a:lnTo>
                <a:lnTo>
                  <a:pt x="2358" y="706"/>
                </a:lnTo>
                <a:lnTo>
                  <a:pt x="2339" y="707"/>
                </a:lnTo>
                <a:lnTo>
                  <a:pt x="2325" y="706"/>
                </a:lnTo>
                <a:lnTo>
                  <a:pt x="2313" y="705"/>
                </a:lnTo>
                <a:lnTo>
                  <a:pt x="2299" y="704"/>
                </a:lnTo>
                <a:lnTo>
                  <a:pt x="2287" y="701"/>
                </a:lnTo>
                <a:lnTo>
                  <a:pt x="2273" y="699"/>
                </a:lnTo>
                <a:lnTo>
                  <a:pt x="2260" y="695"/>
                </a:lnTo>
                <a:lnTo>
                  <a:pt x="2237" y="685"/>
                </a:lnTo>
                <a:lnTo>
                  <a:pt x="2225" y="680"/>
                </a:lnTo>
                <a:lnTo>
                  <a:pt x="2214" y="674"/>
                </a:lnTo>
                <a:lnTo>
                  <a:pt x="2203" y="666"/>
                </a:lnTo>
                <a:lnTo>
                  <a:pt x="2192" y="659"/>
                </a:lnTo>
                <a:lnTo>
                  <a:pt x="2182" y="651"/>
                </a:lnTo>
                <a:lnTo>
                  <a:pt x="2172" y="644"/>
                </a:lnTo>
                <a:lnTo>
                  <a:pt x="2162" y="635"/>
                </a:lnTo>
                <a:lnTo>
                  <a:pt x="2158" y="630"/>
                </a:lnTo>
                <a:lnTo>
                  <a:pt x="2153" y="625"/>
                </a:lnTo>
                <a:lnTo>
                  <a:pt x="2144" y="615"/>
                </a:lnTo>
                <a:lnTo>
                  <a:pt x="2136" y="605"/>
                </a:lnTo>
                <a:lnTo>
                  <a:pt x="2128" y="595"/>
                </a:lnTo>
                <a:lnTo>
                  <a:pt x="2121" y="584"/>
                </a:lnTo>
                <a:lnTo>
                  <a:pt x="2114" y="572"/>
                </a:lnTo>
                <a:lnTo>
                  <a:pt x="2108" y="561"/>
                </a:lnTo>
                <a:lnTo>
                  <a:pt x="2102" y="549"/>
                </a:lnTo>
                <a:lnTo>
                  <a:pt x="2097" y="536"/>
                </a:lnTo>
                <a:lnTo>
                  <a:pt x="2092" y="524"/>
                </a:lnTo>
                <a:lnTo>
                  <a:pt x="2088" y="511"/>
                </a:lnTo>
                <a:lnTo>
                  <a:pt x="2084" y="497"/>
                </a:lnTo>
                <a:lnTo>
                  <a:pt x="2081" y="484"/>
                </a:lnTo>
                <a:lnTo>
                  <a:pt x="2079" y="470"/>
                </a:lnTo>
                <a:lnTo>
                  <a:pt x="2077" y="456"/>
                </a:lnTo>
                <a:lnTo>
                  <a:pt x="2076" y="442"/>
                </a:lnTo>
                <a:lnTo>
                  <a:pt x="2076" y="429"/>
                </a:lnTo>
                <a:lnTo>
                  <a:pt x="2076" y="414"/>
                </a:lnTo>
                <a:lnTo>
                  <a:pt x="2077" y="400"/>
                </a:lnTo>
                <a:lnTo>
                  <a:pt x="2079" y="386"/>
                </a:lnTo>
                <a:lnTo>
                  <a:pt x="2081" y="372"/>
                </a:lnTo>
                <a:lnTo>
                  <a:pt x="2084" y="359"/>
                </a:lnTo>
                <a:lnTo>
                  <a:pt x="2088" y="345"/>
                </a:lnTo>
                <a:lnTo>
                  <a:pt x="2092" y="332"/>
                </a:lnTo>
                <a:lnTo>
                  <a:pt x="2097" y="320"/>
                </a:lnTo>
                <a:lnTo>
                  <a:pt x="2102" y="307"/>
                </a:lnTo>
                <a:lnTo>
                  <a:pt x="2108" y="295"/>
                </a:lnTo>
                <a:lnTo>
                  <a:pt x="2114" y="284"/>
                </a:lnTo>
                <a:lnTo>
                  <a:pt x="2121" y="272"/>
                </a:lnTo>
                <a:lnTo>
                  <a:pt x="2124" y="266"/>
                </a:lnTo>
                <a:lnTo>
                  <a:pt x="2128" y="261"/>
                </a:lnTo>
                <a:lnTo>
                  <a:pt x="2136" y="251"/>
                </a:lnTo>
                <a:lnTo>
                  <a:pt x="2141" y="246"/>
                </a:lnTo>
                <a:lnTo>
                  <a:pt x="2144" y="241"/>
                </a:lnTo>
                <a:lnTo>
                  <a:pt x="2153" y="231"/>
                </a:lnTo>
                <a:lnTo>
                  <a:pt x="2162" y="221"/>
                </a:lnTo>
                <a:lnTo>
                  <a:pt x="2172" y="212"/>
                </a:lnTo>
                <a:lnTo>
                  <a:pt x="2182" y="205"/>
                </a:lnTo>
                <a:lnTo>
                  <a:pt x="2192" y="197"/>
                </a:lnTo>
                <a:lnTo>
                  <a:pt x="2203" y="190"/>
                </a:lnTo>
                <a:lnTo>
                  <a:pt x="2214" y="182"/>
                </a:lnTo>
                <a:lnTo>
                  <a:pt x="2225" y="176"/>
                </a:lnTo>
                <a:lnTo>
                  <a:pt x="2237" y="171"/>
                </a:lnTo>
                <a:lnTo>
                  <a:pt x="2249" y="166"/>
                </a:lnTo>
                <a:lnTo>
                  <a:pt x="2260" y="162"/>
                </a:lnTo>
                <a:lnTo>
                  <a:pt x="2273" y="159"/>
                </a:lnTo>
                <a:lnTo>
                  <a:pt x="2287" y="155"/>
                </a:lnTo>
                <a:lnTo>
                  <a:pt x="2299" y="152"/>
                </a:lnTo>
                <a:lnTo>
                  <a:pt x="2313" y="151"/>
                </a:lnTo>
                <a:lnTo>
                  <a:pt x="2325" y="150"/>
                </a:lnTo>
                <a:lnTo>
                  <a:pt x="2339" y="150"/>
                </a:lnTo>
                <a:lnTo>
                  <a:pt x="2354" y="150"/>
                </a:lnTo>
                <a:lnTo>
                  <a:pt x="2368" y="151"/>
                </a:lnTo>
                <a:lnTo>
                  <a:pt x="2381" y="152"/>
                </a:lnTo>
                <a:lnTo>
                  <a:pt x="2395" y="156"/>
                </a:lnTo>
                <a:lnTo>
                  <a:pt x="2409" y="160"/>
                </a:lnTo>
                <a:lnTo>
                  <a:pt x="2422" y="164"/>
                </a:lnTo>
                <a:lnTo>
                  <a:pt x="2435" y="169"/>
                </a:lnTo>
                <a:lnTo>
                  <a:pt x="2447" y="174"/>
                </a:lnTo>
                <a:lnTo>
                  <a:pt x="2460" y="181"/>
                </a:lnTo>
                <a:lnTo>
                  <a:pt x="2472" y="187"/>
                </a:lnTo>
                <a:lnTo>
                  <a:pt x="2484" y="195"/>
                </a:lnTo>
                <a:lnTo>
                  <a:pt x="2495" y="204"/>
                </a:lnTo>
                <a:lnTo>
                  <a:pt x="2505" y="212"/>
                </a:lnTo>
                <a:lnTo>
                  <a:pt x="2516" y="221"/>
                </a:lnTo>
                <a:lnTo>
                  <a:pt x="2525" y="231"/>
                </a:lnTo>
                <a:lnTo>
                  <a:pt x="2535" y="241"/>
                </a:lnTo>
                <a:lnTo>
                  <a:pt x="2656" y="154"/>
                </a:lnTo>
                <a:lnTo>
                  <a:pt x="2642" y="137"/>
                </a:lnTo>
                <a:lnTo>
                  <a:pt x="2626" y="121"/>
                </a:lnTo>
                <a:lnTo>
                  <a:pt x="2610" y="105"/>
                </a:lnTo>
                <a:lnTo>
                  <a:pt x="2592" y="90"/>
                </a:lnTo>
                <a:lnTo>
                  <a:pt x="2575" y="76"/>
                </a:lnTo>
                <a:lnTo>
                  <a:pt x="2556" y="64"/>
                </a:lnTo>
                <a:lnTo>
                  <a:pt x="2537" y="52"/>
                </a:lnTo>
                <a:lnTo>
                  <a:pt x="2517" y="41"/>
                </a:lnTo>
                <a:lnTo>
                  <a:pt x="2496" y="32"/>
                </a:lnTo>
                <a:lnTo>
                  <a:pt x="2486" y="27"/>
                </a:lnTo>
                <a:lnTo>
                  <a:pt x="2475" y="24"/>
                </a:lnTo>
                <a:lnTo>
                  <a:pt x="2454" y="16"/>
                </a:lnTo>
                <a:lnTo>
                  <a:pt x="2431" y="11"/>
                </a:lnTo>
                <a:lnTo>
                  <a:pt x="2409" y="6"/>
                </a:lnTo>
                <a:lnTo>
                  <a:pt x="2386" y="2"/>
                </a:lnTo>
                <a:lnTo>
                  <a:pt x="2363" y="0"/>
                </a:lnTo>
                <a:lnTo>
                  <a:pt x="2339" y="0"/>
                </a:lnTo>
                <a:lnTo>
                  <a:pt x="2318" y="0"/>
                </a:lnTo>
                <a:lnTo>
                  <a:pt x="2296" y="2"/>
                </a:lnTo>
                <a:lnTo>
                  <a:pt x="2277" y="5"/>
                </a:lnTo>
                <a:lnTo>
                  <a:pt x="2267" y="6"/>
                </a:lnTo>
                <a:lnTo>
                  <a:pt x="2257" y="9"/>
                </a:lnTo>
                <a:lnTo>
                  <a:pt x="2237" y="14"/>
                </a:lnTo>
                <a:lnTo>
                  <a:pt x="2217" y="19"/>
                </a:lnTo>
                <a:lnTo>
                  <a:pt x="2197" y="26"/>
                </a:lnTo>
                <a:lnTo>
                  <a:pt x="2178" y="34"/>
                </a:lnTo>
                <a:lnTo>
                  <a:pt x="2161" y="42"/>
                </a:lnTo>
                <a:lnTo>
                  <a:pt x="2143" y="51"/>
                </a:lnTo>
                <a:lnTo>
                  <a:pt x="2126" y="62"/>
                </a:lnTo>
                <a:lnTo>
                  <a:pt x="2108" y="72"/>
                </a:lnTo>
                <a:lnTo>
                  <a:pt x="2092" y="85"/>
                </a:lnTo>
                <a:lnTo>
                  <a:pt x="2077" y="97"/>
                </a:lnTo>
                <a:lnTo>
                  <a:pt x="2062" y="111"/>
                </a:lnTo>
                <a:lnTo>
                  <a:pt x="2047" y="125"/>
                </a:lnTo>
                <a:lnTo>
                  <a:pt x="2041" y="132"/>
                </a:lnTo>
                <a:lnTo>
                  <a:pt x="2033" y="140"/>
                </a:lnTo>
                <a:lnTo>
                  <a:pt x="2021" y="156"/>
                </a:lnTo>
                <a:lnTo>
                  <a:pt x="2015" y="164"/>
                </a:lnTo>
                <a:lnTo>
                  <a:pt x="2008" y="172"/>
                </a:lnTo>
                <a:lnTo>
                  <a:pt x="1997" y="189"/>
                </a:lnTo>
                <a:lnTo>
                  <a:pt x="1986" y="206"/>
                </a:lnTo>
                <a:lnTo>
                  <a:pt x="1977" y="224"/>
                </a:lnTo>
                <a:lnTo>
                  <a:pt x="1967" y="242"/>
                </a:lnTo>
                <a:lnTo>
                  <a:pt x="1960" y="261"/>
                </a:lnTo>
                <a:lnTo>
                  <a:pt x="1952" y="281"/>
                </a:lnTo>
                <a:lnTo>
                  <a:pt x="1945" y="301"/>
                </a:lnTo>
                <a:lnTo>
                  <a:pt x="1940" y="321"/>
                </a:lnTo>
                <a:lnTo>
                  <a:pt x="1935" y="341"/>
                </a:lnTo>
                <a:lnTo>
                  <a:pt x="1931" y="362"/>
                </a:lnTo>
                <a:lnTo>
                  <a:pt x="1928" y="385"/>
                </a:lnTo>
                <a:lnTo>
                  <a:pt x="1927" y="406"/>
                </a:lnTo>
                <a:lnTo>
                  <a:pt x="1927" y="429"/>
                </a:lnTo>
                <a:lnTo>
                  <a:pt x="1927" y="450"/>
                </a:lnTo>
                <a:lnTo>
                  <a:pt x="1928" y="472"/>
                </a:lnTo>
                <a:lnTo>
                  <a:pt x="1931" y="494"/>
                </a:lnTo>
                <a:lnTo>
                  <a:pt x="1933" y="504"/>
                </a:lnTo>
                <a:lnTo>
                  <a:pt x="1935" y="515"/>
                </a:lnTo>
                <a:lnTo>
                  <a:pt x="1940" y="535"/>
                </a:lnTo>
                <a:lnTo>
                  <a:pt x="1942" y="545"/>
                </a:lnTo>
                <a:lnTo>
                  <a:pt x="1945" y="555"/>
                </a:lnTo>
                <a:lnTo>
                  <a:pt x="1952" y="575"/>
                </a:lnTo>
                <a:lnTo>
                  <a:pt x="1956" y="585"/>
                </a:lnTo>
                <a:lnTo>
                  <a:pt x="1960" y="595"/>
                </a:lnTo>
                <a:lnTo>
                  <a:pt x="1967" y="614"/>
                </a:lnTo>
                <a:lnTo>
                  <a:pt x="1977" y="632"/>
                </a:lnTo>
                <a:lnTo>
                  <a:pt x="1986" y="650"/>
                </a:lnTo>
                <a:lnTo>
                  <a:pt x="1997" y="667"/>
                </a:lnTo>
                <a:lnTo>
                  <a:pt x="2008" y="685"/>
                </a:lnTo>
                <a:lnTo>
                  <a:pt x="2021" y="700"/>
                </a:lnTo>
                <a:lnTo>
                  <a:pt x="2033" y="716"/>
                </a:lnTo>
                <a:lnTo>
                  <a:pt x="2047" y="731"/>
                </a:lnTo>
                <a:lnTo>
                  <a:pt x="2054" y="739"/>
                </a:lnTo>
                <a:lnTo>
                  <a:pt x="2062" y="745"/>
                </a:lnTo>
                <a:lnTo>
                  <a:pt x="2077" y="759"/>
                </a:lnTo>
                <a:lnTo>
                  <a:pt x="2092" y="771"/>
                </a:lnTo>
                <a:lnTo>
                  <a:pt x="2108" y="784"/>
                </a:lnTo>
                <a:lnTo>
                  <a:pt x="2126" y="795"/>
                </a:lnTo>
                <a:lnTo>
                  <a:pt x="2143" y="805"/>
                </a:lnTo>
                <a:lnTo>
                  <a:pt x="2161" y="814"/>
                </a:lnTo>
                <a:lnTo>
                  <a:pt x="2169" y="819"/>
                </a:lnTo>
                <a:lnTo>
                  <a:pt x="2178" y="822"/>
                </a:lnTo>
                <a:lnTo>
                  <a:pt x="2197" y="830"/>
                </a:lnTo>
                <a:lnTo>
                  <a:pt x="2217" y="837"/>
                </a:lnTo>
                <a:lnTo>
                  <a:pt x="2237" y="842"/>
                </a:lnTo>
                <a:lnTo>
                  <a:pt x="2245" y="845"/>
                </a:lnTo>
                <a:lnTo>
                  <a:pt x="2257" y="847"/>
                </a:lnTo>
                <a:lnTo>
                  <a:pt x="2277" y="851"/>
                </a:lnTo>
                <a:lnTo>
                  <a:pt x="2296" y="854"/>
                </a:lnTo>
                <a:lnTo>
                  <a:pt x="2318" y="856"/>
                </a:lnTo>
                <a:lnTo>
                  <a:pt x="2339" y="856"/>
                </a:lnTo>
                <a:lnTo>
                  <a:pt x="2360" y="856"/>
                </a:lnTo>
                <a:lnTo>
                  <a:pt x="2381" y="854"/>
                </a:lnTo>
                <a:lnTo>
                  <a:pt x="2401" y="851"/>
                </a:lnTo>
                <a:lnTo>
                  <a:pt x="2412" y="850"/>
                </a:lnTo>
                <a:lnTo>
                  <a:pt x="2422" y="847"/>
                </a:lnTo>
                <a:lnTo>
                  <a:pt x="2442" y="842"/>
                </a:lnTo>
                <a:lnTo>
                  <a:pt x="2461" y="837"/>
                </a:lnTo>
                <a:lnTo>
                  <a:pt x="2481" y="830"/>
                </a:lnTo>
                <a:lnTo>
                  <a:pt x="2500" y="822"/>
                </a:lnTo>
                <a:lnTo>
                  <a:pt x="2517" y="814"/>
                </a:lnTo>
                <a:lnTo>
                  <a:pt x="2536" y="805"/>
                </a:lnTo>
                <a:lnTo>
                  <a:pt x="2552" y="795"/>
                </a:lnTo>
                <a:lnTo>
                  <a:pt x="2570" y="784"/>
                </a:lnTo>
                <a:lnTo>
                  <a:pt x="2586" y="771"/>
                </a:lnTo>
                <a:lnTo>
                  <a:pt x="2601" y="759"/>
                </a:lnTo>
                <a:lnTo>
                  <a:pt x="2616" y="745"/>
                </a:lnTo>
                <a:lnTo>
                  <a:pt x="2631" y="731"/>
                </a:lnTo>
                <a:lnTo>
                  <a:pt x="2637" y="724"/>
                </a:lnTo>
                <a:lnTo>
                  <a:pt x="2645" y="716"/>
                </a:lnTo>
                <a:lnTo>
                  <a:pt x="2657" y="700"/>
                </a:lnTo>
                <a:lnTo>
                  <a:pt x="2663" y="692"/>
                </a:lnTo>
                <a:lnTo>
                  <a:pt x="2669" y="685"/>
                </a:lnTo>
                <a:lnTo>
                  <a:pt x="2681" y="667"/>
                </a:lnTo>
                <a:lnTo>
                  <a:pt x="2692" y="650"/>
                </a:lnTo>
                <a:lnTo>
                  <a:pt x="2702" y="632"/>
                </a:lnTo>
                <a:lnTo>
                  <a:pt x="2711" y="614"/>
                </a:lnTo>
                <a:lnTo>
                  <a:pt x="2719" y="595"/>
                </a:lnTo>
                <a:lnTo>
                  <a:pt x="2727" y="575"/>
                </a:lnTo>
                <a:lnTo>
                  <a:pt x="2733" y="555"/>
                </a:lnTo>
                <a:lnTo>
                  <a:pt x="2738" y="535"/>
                </a:lnTo>
                <a:lnTo>
                  <a:pt x="2743" y="515"/>
                </a:lnTo>
                <a:lnTo>
                  <a:pt x="2747" y="494"/>
                </a:lnTo>
                <a:lnTo>
                  <a:pt x="2749" y="472"/>
                </a:lnTo>
                <a:lnTo>
                  <a:pt x="2751" y="450"/>
                </a:lnTo>
                <a:lnTo>
                  <a:pt x="2752" y="429"/>
                </a:lnTo>
                <a:lnTo>
                  <a:pt x="2751" y="416"/>
                </a:lnTo>
                <a:lnTo>
                  <a:pt x="2299" y="416"/>
                </a:lnTo>
                <a:close/>
                <a:moveTo>
                  <a:pt x="3555" y="295"/>
                </a:moveTo>
                <a:lnTo>
                  <a:pt x="3554" y="281"/>
                </a:lnTo>
                <a:lnTo>
                  <a:pt x="3554" y="267"/>
                </a:lnTo>
                <a:lnTo>
                  <a:pt x="3553" y="260"/>
                </a:lnTo>
                <a:lnTo>
                  <a:pt x="3551" y="254"/>
                </a:lnTo>
                <a:lnTo>
                  <a:pt x="3549" y="240"/>
                </a:lnTo>
                <a:lnTo>
                  <a:pt x="3546" y="227"/>
                </a:lnTo>
                <a:lnTo>
                  <a:pt x="3544" y="220"/>
                </a:lnTo>
                <a:lnTo>
                  <a:pt x="3543" y="214"/>
                </a:lnTo>
                <a:lnTo>
                  <a:pt x="3539" y="201"/>
                </a:lnTo>
                <a:lnTo>
                  <a:pt x="3534" y="189"/>
                </a:lnTo>
                <a:lnTo>
                  <a:pt x="3528" y="177"/>
                </a:lnTo>
                <a:lnTo>
                  <a:pt x="3523" y="166"/>
                </a:lnTo>
                <a:lnTo>
                  <a:pt x="3515" y="155"/>
                </a:lnTo>
                <a:lnTo>
                  <a:pt x="3509" y="144"/>
                </a:lnTo>
                <a:lnTo>
                  <a:pt x="3501" y="132"/>
                </a:lnTo>
                <a:lnTo>
                  <a:pt x="3493" y="122"/>
                </a:lnTo>
                <a:lnTo>
                  <a:pt x="3484" y="112"/>
                </a:lnTo>
                <a:lnTo>
                  <a:pt x="3475" y="104"/>
                </a:lnTo>
                <a:lnTo>
                  <a:pt x="3467" y="95"/>
                </a:lnTo>
                <a:lnTo>
                  <a:pt x="3457" y="86"/>
                </a:lnTo>
                <a:lnTo>
                  <a:pt x="3447" y="77"/>
                </a:lnTo>
                <a:lnTo>
                  <a:pt x="3435" y="70"/>
                </a:lnTo>
                <a:lnTo>
                  <a:pt x="3424" y="64"/>
                </a:lnTo>
                <a:lnTo>
                  <a:pt x="3413" y="56"/>
                </a:lnTo>
                <a:lnTo>
                  <a:pt x="3402" y="51"/>
                </a:lnTo>
                <a:lnTo>
                  <a:pt x="3389" y="45"/>
                </a:lnTo>
                <a:lnTo>
                  <a:pt x="3378" y="40"/>
                </a:lnTo>
                <a:lnTo>
                  <a:pt x="3366" y="36"/>
                </a:lnTo>
                <a:lnTo>
                  <a:pt x="3352" y="32"/>
                </a:lnTo>
                <a:lnTo>
                  <a:pt x="3339" y="30"/>
                </a:lnTo>
                <a:lnTo>
                  <a:pt x="3326" y="27"/>
                </a:lnTo>
                <a:lnTo>
                  <a:pt x="3312" y="25"/>
                </a:lnTo>
                <a:lnTo>
                  <a:pt x="3298" y="25"/>
                </a:lnTo>
                <a:lnTo>
                  <a:pt x="3284" y="24"/>
                </a:lnTo>
                <a:lnTo>
                  <a:pt x="2901" y="24"/>
                </a:lnTo>
                <a:lnTo>
                  <a:pt x="2901" y="832"/>
                </a:lnTo>
                <a:lnTo>
                  <a:pt x="3051" y="832"/>
                </a:lnTo>
                <a:lnTo>
                  <a:pt x="3051" y="565"/>
                </a:lnTo>
                <a:lnTo>
                  <a:pt x="3237" y="565"/>
                </a:lnTo>
                <a:lnTo>
                  <a:pt x="3377" y="832"/>
                </a:lnTo>
                <a:lnTo>
                  <a:pt x="3538" y="832"/>
                </a:lnTo>
                <a:lnTo>
                  <a:pt x="3388" y="545"/>
                </a:lnTo>
                <a:lnTo>
                  <a:pt x="3405" y="536"/>
                </a:lnTo>
                <a:lnTo>
                  <a:pt x="3423" y="527"/>
                </a:lnTo>
                <a:lnTo>
                  <a:pt x="3439" y="516"/>
                </a:lnTo>
                <a:lnTo>
                  <a:pt x="3455" y="505"/>
                </a:lnTo>
                <a:lnTo>
                  <a:pt x="3469" y="491"/>
                </a:lnTo>
                <a:lnTo>
                  <a:pt x="3477" y="485"/>
                </a:lnTo>
                <a:lnTo>
                  <a:pt x="3484" y="477"/>
                </a:lnTo>
                <a:lnTo>
                  <a:pt x="3490" y="470"/>
                </a:lnTo>
                <a:lnTo>
                  <a:pt x="3496" y="462"/>
                </a:lnTo>
                <a:lnTo>
                  <a:pt x="3503" y="455"/>
                </a:lnTo>
                <a:lnTo>
                  <a:pt x="3508" y="447"/>
                </a:lnTo>
                <a:lnTo>
                  <a:pt x="3518" y="430"/>
                </a:lnTo>
                <a:lnTo>
                  <a:pt x="3523" y="421"/>
                </a:lnTo>
                <a:lnTo>
                  <a:pt x="3528" y="412"/>
                </a:lnTo>
                <a:lnTo>
                  <a:pt x="3535" y="395"/>
                </a:lnTo>
                <a:lnTo>
                  <a:pt x="3543" y="376"/>
                </a:lnTo>
                <a:lnTo>
                  <a:pt x="3548" y="356"/>
                </a:lnTo>
                <a:lnTo>
                  <a:pt x="3550" y="346"/>
                </a:lnTo>
                <a:lnTo>
                  <a:pt x="3551" y="336"/>
                </a:lnTo>
                <a:lnTo>
                  <a:pt x="3554" y="316"/>
                </a:lnTo>
                <a:lnTo>
                  <a:pt x="3555" y="295"/>
                </a:lnTo>
                <a:close/>
                <a:moveTo>
                  <a:pt x="3404" y="295"/>
                </a:moveTo>
                <a:lnTo>
                  <a:pt x="3403" y="307"/>
                </a:lnTo>
                <a:lnTo>
                  <a:pt x="3402" y="319"/>
                </a:lnTo>
                <a:lnTo>
                  <a:pt x="3398" y="331"/>
                </a:lnTo>
                <a:lnTo>
                  <a:pt x="3394" y="342"/>
                </a:lnTo>
                <a:lnTo>
                  <a:pt x="3389" y="352"/>
                </a:lnTo>
                <a:lnTo>
                  <a:pt x="3383" y="362"/>
                </a:lnTo>
                <a:lnTo>
                  <a:pt x="3377" y="372"/>
                </a:lnTo>
                <a:lnTo>
                  <a:pt x="3368" y="380"/>
                </a:lnTo>
                <a:lnTo>
                  <a:pt x="3361" y="389"/>
                </a:lnTo>
                <a:lnTo>
                  <a:pt x="3351" y="395"/>
                </a:lnTo>
                <a:lnTo>
                  <a:pt x="3341" y="401"/>
                </a:lnTo>
                <a:lnTo>
                  <a:pt x="3331" y="406"/>
                </a:lnTo>
                <a:lnTo>
                  <a:pt x="3319" y="410"/>
                </a:lnTo>
                <a:lnTo>
                  <a:pt x="3307" y="414"/>
                </a:lnTo>
                <a:lnTo>
                  <a:pt x="3302" y="415"/>
                </a:lnTo>
                <a:lnTo>
                  <a:pt x="3296" y="415"/>
                </a:lnTo>
                <a:lnTo>
                  <a:pt x="3283" y="416"/>
                </a:lnTo>
                <a:lnTo>
                  <a:pt x="3051" y="416"/>
                </a:lnTo>
                <a:lnTo>
                  <a:pt x="3051" y="174"/>
                </a:lnTo>
                <a:lnTo>
                  <a:pt x="3283" y="174"/>
                </a:lnTo>
                <a:lnTo>
                  <a:pt x="3296" y="174"/>
                </a:lnTo>
                <a:lnTo>
                  <a:pt x="3307" y="176"/>
                </a:lnTo>
                <a:lnTo>
                  <a:pt x="3319" y="179"/>
                </a:lnTo>
                <a:lnTo>
                  <a:pt x="3331" y="184"/>
                </a:lnTo>
                <a:lnTo>
                  <a:pt x="3341" y="189"/>
                </a:lnTo>
                <a:lnTo>
                  <a:pt x="3351" y="194"/>
                </a:lnTo>
                <a:lnTo>
                  <a:pt x="3361" y="201"/>
                </a:lnTo>
                <a:lnTo>
                  <a:pt x="3368" y="209"/>
                </a:lnTo>
                <a:lnTo>
                  <a:pt x="3377" y="217"/>
                </a:lnTo>
                <a:lnTo>
                  <a:pt x="3383" y="227"/>
                </a:lnTo>
                <a:lnTo>
                  <a:pt x="3389" y="237"/>
                </a:lnTo>
                <a:lnTo>
                  <a:pt x="3394" y="247"/>
                </a:lnTo>
                <a:lnTo>
                  <a:pt x="3398" y="259"/>
                </a:lnTo>
                <a:lnTo>
                  <a:pt x="3402" y="270"/>
                </a:lnTo>
                <a:lnTo>
                  <a:pt x="3403" y="276"/>
                </a:lnTo>
                <a:lnTo>
                  <a:pt x="3403" y="282"/>
                </a:lnTo>
                <a:lnTo>
                  <a:pt x="3404" y="295"/>
                </a:lnTo>
                <a:close/>
                <a:moveTo>
                  <a:pt x="4822" y="429"/>
                </a:moveTo>
                <a:lnTo>
                  <a:pt x="4822" y="407"/>
                </a:lnTo>
                <a:lnTo>
                  <a:pt x="4820" y="386"/>
                </a:lnTo>
                <a:lnTo>
                  <a:pt x="4818" y="366"/>
                </a:lnTo>
                <a:lnTo>
                  <a:pt x="4815" y="346"/>
                </a:lnTo>
                <a:lnTo>
                  <a:pt x="4810" y="327"/>
                </a:lnTo>
                <a:lnTo>
                  <a:pt x="4805" y="307"/>
                </a:lnTo>
                <a:lnTo>
                  <a:pt x="4799" y="289"/>
                </a:lnTo>
                <a:lnTo>
                  <a:pt x="4791" y="271"/>
                </a:lnTo>
                <a:lnTo>
                  <a:pt x="4783" y="252"/>
                </a:lnTo>
                <a:lnTo>
                  <a:pt x="4774" y="235"/>
                </a:lnTo>
                <a:lnTo>
                  <a:pt x="4764" y="219"/>
                </a:lnTo>
                <a:lnTo>
                  <a:pt x="4754" y="202"/>
                </a:lnTo>
                <a:lnTo>
                  <a:pt x="4743" y="186"/>
                </a:lnTo>
                <a:lnTo>
                  <a:pt x="4730" y="171"/>
                </a:lnTo>
                <a:lnTo>
                  <a:pt x="4718" y="156"/>
                </a:lnTo>
                <a:lnTo>
                  <a:pt x="4704" y="142"/>
                </a:lnTo>
                <a:lnTo>
                  <a:pt x="4690" y="129"/>
                </a:lnTo>
                <a:lnTo>
                  <a:pt x="4675" y="116"/>
                </a:lnTo>
                <a:lnTo>
                  <a:pt x="4660" y="105"/>
                </a:lnTo>
                <a:lnTo>
                  <a:pt x="4645" y="94"/>
                </a:lnTo>
                <a:lnTo>
                  <a:pt x="4629" y="82"/>
                </a:lnTo>
                <a:lnTo>
                  <a:pt x="4612" y="72"/>
                </a:lnTo>
                <a:lnTo>
                  <a:pt x="4594" y="64"/>
                </a:lnTo>
                <a:lnTo>
                  <a:pt x="4577" y="56"/>
                </a:lnTo>
                <a:lnTo>
                  <a:pt x="4558" y="49"/>
                </a:lnTo>
                <a:lnTo>
                  <a:pt x="4539" y="42"/>
                </a:lnTo>
                <a:lnTo>
                  <a:pt x="4521" y="36"/>
                </a:lnTo>
                <a:lnTo>
                  <a:pt x="4501" y="32"/>
                </a:lnTo>
                <a:lnTo>
                  <a:pt x="4481" y="29"/>
                </a:lnTo>
                <a:lnTo>
                  <a:pt x="4461" y="26"/>
                </a:lnTo>
                <a:lnTo>
                  <a:pt x="4441" y="25"/>
                </a:lnTo>
                <a:lnTo>
                  <a:pt x="4420" y="24"/>
                </a:lnTo>
                <a:lnTo>
                  <a:pt x="4119" y="24"/>
                </a:lnTo>
                <a:lnTo>
                  <a:pt x="4119" y="832"/>
                </a:lnTo>
                <a:lnTo>
                  <a:pt x="4420" y="832"/>
                </a:lnTo>
                <a:lnTo>
                  <a:pt x="4441" y="831"/>
                </a:lnTo>
                <a:lnTo>
                  <a:pt x="4461" y="830"/>
                </a:lnTo>
                <a:lnTo>
                  <a:pt x="4481" y="827"/>
                </a:lnTo>
                <a:lnTo>
                  <a:pt x="4501" y="824"/>
                </a:lnTo>
                <a:lnTo>
                  <a:pt x="4521" y="820"/>
                </a:lnTo>
                <a:lnTo>
                  <a:pt x="4539" y="814"/>
                </a:lnTo>
                <a:lnTo>
                  <a:pt x="4558" y="807"/>
                </a:lnTo>
                <a:lnTo>
                  <a:pt x="4577" y="800"/>
                </a:lnTo>
                <a:lnTo>
                  <a:pt x="4594" y="792"/>
                </a:lnTo>
                <a:lnTo>
                  <a:pt x="4612" y="784"/>
                </a:lnTo>
                <a:lnTo>
                  <a:pt x="4629" y="774"/>
                </a:lnTo>
                <a:lnTo>
                  <a:pt x="4645" y="764"/>
                </a:lnTo>
                <a:lnTo>
                  <a:pt x="4660" y="752"/>
                </a:lnTo>
                <a:lnTo>
                  <a:pt x="4675" y="740"/>
                </a:lnTo>
                <a:lnTo>
                  <a:pt x="4690" y="727"/>
                </a:lnTo>
                <a:lnTo>
                  <a:pt x="4704" y="714"/>
                </a:lnTo>
                <a:lnTo>
                  <a:pt x="4718" y="700"/>
                </a:lnTo>
                <a:lnTo>
                  <a:pt x="4730" y="685"/>
                </a:lnTo>
                <a:lnTo>
                  <a:pt x="4743" y="670"/>
                </a:lnTo>
                <a:lnTo>
                  <a:pt x="4754" y="654"/>
                </a:lnTo>
                <a:lnTo>
                  <a:pt x="4764" y="637"/>
                </a:lnTo>
                <a:lnTo>
                  <a:pt x="4774" y="621"/>
                </a:lnTo>
                <a:lnTo>
                  <a:pt x="4783" y="604"/>
                </a:lnTo>
                <a:lnTo>
                  <a:pt x="4791" y="585"/>
                </a:lnTo>
                <a:lnTo>
                  <a:pt x="4799" y="567"/>
                </a:lnTo>
                <a:lnTo>
                  <a:pt x="4805" y="549"/>
                </a:lnTo>
                <a:lnTo>
                  <a:pt x="4810" y="529"/>
                </a:lnTo>
                <a:lnTo>
                  <a:pt x="4815" y="510"/>
                </a:lnTo>
                <a:lnTo>
                  <a:pt x="4818" y="490"/>
                </a:lnTo>
                <a:lnTo>
                  <a:pt x="4820" y="470"/>
                </a:lnTo>
                <a:lnTo>
                  <a:pt x="4822" y="449"/>
                </a:lnTo>
                <a:lnTo>
                  <a:pt x="4822" y="429"/>
                </a:lnTo>
                <a:close/>
                <a:moveTo>
                  <a:pt x="4674" y="429"/>
                </a:moveTo>
                <a:lnTo>
                  <a:pt x="4673" y="441"/>
                </a:lnTo>
                <a:lnTo>
                  <a:pt x="4672" y="454"/>
                </a:lnTo>
                <a:lnTo>
                  <a:pt x="4668" y="480"/>
                </a:lnTo>
                <a:lnTo>
                  <a:pt x="4665" y="491"/>
                </a:lnTo>
                <a:lnTo>
                  <a:pt x="4662" y="504"/>
                </a:lnTo>
                <a:lnTo>
                  <a:pt x="4658" y="516"/>
                </a:lnTo>
                <a:lnTo>
                  <a:pt x="4654" y="527"/>
                </a:lnTo>
                <a:lnTo>
                  <a:pt x="4648" y="539"/>
                </a:lnTo>
                <a:lnTo>
                  <a:pt x="4643" y="550"/>
                </a:lnTo>
                <a:lnTo>
                  <a:pt x="4637" y="560"/>
                </a:lnTo>
                <a:lnTo>
                  <a:pt x="4630" y="570"/>
                </a:lnTo>
                <a:lnTo>
                  <a:pt x="4623" y="580"/>
                </a:lnTo>
                <a:lnTo>
                  <a:pt x="4615" y="590"/>
                </a:lnTo>
                <a:lnTo>
                  <a:pt x="4608" y="599"/>
                </a:lnTo>
                <a:lnTo>
                  <a:pt x="4599" y="609"/>
                </a:lnTo>
                <a:lnTo>
                  <a:pt x="4590" y="616"/>
                </a:lnTo>
                <a:lnTo>
                  <a:pt x="4580" y="625"/>
                </a:lnTo>
                <a:lnTo>
                  <a:pt x="4572" y="632"/>
                </a:lnTo>
                <a:lnTo>
                  <a:pt x="4562" y="639"/>
                </a:lnTo>
                <a:lnTo>
                  <a:pt x="4551" y="646"/>
                </a:lnTo>
                <a:lnTo>
                  <a:pt x="4541" y="652"/>
                </a:lnTo>
                <a:lnTo>
                  <a:pt x="4529" y="657"/>
                </a:lnTo>
                <a:lnTo>
                  <a:pt x="4518" y="662"/>
                </a:lnTo>
                <a:lnTo>
                  <a:pt x="4507" y="667"/>
                </a:lnTo>
                <a:lnTo>
                  <a:pt x="4494" y="671"/>
                </a:lnTo>
                <a:lnTo>
                  <a:pt x="4483" y="675"/>
                </a:lnTo>
                <a:lnTo>
                  <a:pt x="4471" y="677"/>
                </a:lnTo>
                <a:lnTo>
                  <a:pt x="4458" y="680"/>
                </a:lnTo>
                <a:lnTo>
                  <a:pt x="4446" y="681"/>
                </a:lnTo>
                <a:lnTo>
                  <a:pt x="4432" y="682"/>
                </a:lnTo>
                <a:lnTo>
                  <a:pt x="4420" y="682"/>
                </a:lnTo>
                <a:lnTo>
                  <a:pt x="4269" y="682"/>
                </a:lnTo>
                <a:lnTo>
                  <a:pt x="4269" y="174"/>
                </a:lnTo>
                <a:lnTo>
                  <a:pt x="4420" y="174"/>
                </a:lnTo>
                <a:lnTo>
                  <a:pt x="4432" y="174"/>
                </a:lnTo>
                <a:lnTo>
                  <a:pt x="4446" y="175"/>
                </a:lnTo>
                <a:lnTo>
                  <a:pt x="4471" y="179"/>
                </a:lnTo>
                <a:lnTo>
                  <a:pt x="4483" y="181"/>
                </a:lnTo>
                <a:lnTo>
                  <a:pt x="4494" y="185"/>
                </a:lnTo>
                <a:lnTo>
                  <a:pt x="4507" y="189"/>
                </a:lnTo>
                <a:lnTo>
                  <a:pt x="4518" y="194"/>
                </a:lnTo>
                <a:lnTo>
                  <a:pt x="4529" y="199"/>
                </a:lnTo>
                <a:lnTo>
                  <a:pt x="4541" y="204"/>
                </a:lnTo>
                <a:lnTo>
                  <a:pt x="4551" y="210"/>
                </a:lnTo>
                <a:lnTo>
                  <a:pt x="4562" y="217"/>
                </a:lnTo>
                <a:lnTo>
                  <a:pt x="4572" y="224"/>
                </a:lnTo>
                <a:lnTo>
                  <a:pt x="4580" y="231"/>
                </a:lnTo>
                <a:lnTo>
                  <a:pt x="4590" y="240"/>
                </a:lnTo>
                <a:lnTo>
                  <a:pt x="4599" y="249"/>
                </a:lnTo>
                <a:lnTo>
                  <a:pt x="4608" y="257"/>
                </a:lnTo>
                <a:lnTo>
                  <a:pt x="4615" y="266"/>
                </a:lnTo>
                <a:lnTo>
                  <a:pt x="4623" y="276"/>
                </a:lnTo>
                <a:lnTo>
                  <a:pt x="4630" y="286"/>
                </a:lnTo>
                <a:lnTo>
                  <a:pt x="4637" y="296"/>
                </a:lnTo>
                <a:lnTo>
                  <a:pt x="4643" y="306"/>
                </a:lnTo>
                <a:lnTo>
                  <a:pt x="4648" y="317"/>
                </a:lnTo>
                <a:lnTo>
                  <a:pt x="4654" y="329"/>
                </a:lnTo>
                <a:lnTo>
                  <a:pt x="4658" y="341"/>
                </a:lnTo>
                <a:lnTo>
                  <a:pt x="4662" y="352"/>
                </a:lnTo>
                <a:lnTo>
                  <a:pt x="4665" y="365"/>
                </a:lnTo>
                <a:lnTo>
                  <a:pt x="4668" y="376"/>
                </a:lnTo>
                <a:lnTo>
                  <a:pt x="4670" y="390"/>
                </a:lnTo>
                <a:lnTo>
                  <a:pt x="4672" y="402"/>
                </a:lnTo>
                <a:lnTo>
                  <a:pt x="4673" y="415"/>
                </a:lnTo>
                <a:lnTo>
                  <a:pt x="4674" y="429"/>
                </a:lnTo>
                <a:close/>
                <a:moveTo>
                  <a:pt x="3738" y="832"/>
                </a:moveTo>
                <a:lnTo>
                  <a:pt x="3887" y="832"/>
                </a:lnTo>
                <a:lnTo>
                  <a:pt x="3887" y="24"/>
                </a:lnTo>
                <a:lnTo>
                  <a:pt x="3738" y="24"/>
                </a:lnTo>
                <a:lnTo>
                  <a:pt x="3738" y="832"/>
                </a:lnTo>
                <a:close/>
                <a:moveTo>
                  <a:pt x="0" y="24"/>
                </a:moveTo>
                <a:lnTo>
                  <a:pt x="0" y="832"/>
                </a:lnTo>
                <a:lnTo>
                  <a:pt x="150" y="832"/>
                </a:lnTo>
                <a:lnTo>
                  <a:pt x="150" y="565"/>
                </a:lnTo>
                <a:lnTo>
                  <a:pt x="442" y="565"/>
                </a:lnTo>
                <a:lnTo>
                  <a:pt x="519" y="416"/>
                </a:lnTo>
                <a:lnTo>
                  <a:pt x="150" y="416"/>
                </a:lnTo>
                <a:lnTo>
                  <a:pt x="150" y="174"/>
                </a:lnTo>
                <a:lnTo>
                  <a:pt x="555" y="174"/>
                </a:lnTo>
                <a:lnTo>
                  <a:pt x="555" y="24"/>
                </a:lnTo>
                <a:lnTo>
                  <a:pt x="0" y="24"/>
                </a:lnTo>
                <a:close/>
                <a:moveTo>
                  <a:pt x="1624" y="24"/>
                </a:moveTo>
                <a:lnTo>
                  <a:pt x="1624" y="617"/>
                </a:lnTo>
                <a:lnTo>
                  <a:pt x="1315" y="24"/>
                </a:lnTo>
                <a:lnTo>
                  <a:pt x="1104" y="24"/>
                </a:lnTo>
                <a:lnTo>
                  <a:pt x="1104" y="832"/>
                </a:lnTo>
                <a:lnTo>
                  <a:pt x="1252" y="832"/>
                </a:lnTo>
                <a:lnTo>
                  <a:pt x="1252" y="239"/>
                </a:lnTo>
                <a:lnTo>
                  <a:pt x="1563" y="832"/>
                </a:lnTo>
                <a:lnTo>
                  <a:pt x="1774" y="832"/>
                </a:lnTo>
                <a:lnTo>
                  <a:pt x="1774" y="24"/>
                </a:lnTo>
                <a:lnTo>
                  <a:pt x="1624" y="24"/>
                </a:lnTo>
                <a:close/>
                <a:moveTo>
                  <a:pt x="723" y="832"/>
                </a:moveTo>
                <a:lnTo>
                  <a:pt x="872" y="832"/>
                </a:lnTo>
                <a:lnTo>
                  <a:pt x="872" y="24"/>
                </a:lnTo>
                <a:lnTo>
                  <a:pt x="723" y="24"/>
                </a:lnTo>
                <a:lnTo>
                  <a:pt x="723" y="832"/>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rtl="0"/>
            <a:endParaRPr lang="en-GB" sz="1350" dirty="0"/>
          </a:p>
        </p:txBody>
      </p:sp>
      <p:cxnSp>
        <p:nvCxnSpPr>
          <p:cNvPr id="8" name="Straight Connector 8"/>
          <p:cNvCxnSpPr>
            <a:cxnSpLocks/>
          </p:cNvCxnSpPr>
          <p:nvPr/>
        </p:nvCxnSpPr>
        <p:spPr>
          <a:xfrm rot="-120000" flipV="1">
            <a:off x="5385572" y="841708"/>
            <a:ext cx="297000" cy="720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Kuvan paikkamerkki 5">
            <a:extLst>
              <a:ext uri="{FF2B5EF4-FFF2-40B4-BE49-F238E27FC236}">
                <a16:creationId xmlns:a16="http://schemas.microsoft.com/office/drawing/2014/main" id="{8782F9BF-DCF5-4448-A093-CD47D223EBF3}"/>
              </a:ext>
            </a:extLst>
          </p:cNvPr>
          <p:cNvSpPr>
            <a:spLocks noGrp="1"/>
          </p:cNvSpPr>
          <p:nvPr>
            <p:ph type="pic" sz="quarter" idx="10"/>
          </p:nvPr>
        </p:nvSpPr>
        <p:spPr>
          <a:xfrm>
            <a:off x="0" y="1"/>
            <a:ext cx="4114800" cy="6881813"/>
          </a:xfrm>
        </p:spPr>
        <p:txBody>
          <a:bodyPr anchor="ctr"/>
          <a:lstStyle>
            <a:lvl1pPr marL="0" indent="0" algn="ctr" rtl="0">
              <a:buNone/>
              <a:defRPr/>
            </a:lvl1pPr>
          </a:lstStyle>
          <a:p>
            <a:r>
              <a:rPr lang="en-GB" dirty="0"/>
              <a:t>Click icon to add picture</a:t>
            </a:r>
          </a:p>
        </p:txBody>
      </p:sp>
      <p:sp>
        <p:nvSpPr>
          <p:cNvPr id="11" name="Päivämäärän paikkamerkki 10">
            <a:extLst>
              <a:ext uri="{FF2B5EF4-FFF2-40B4-BE49-F238E27FC236}">
                <a16:creationId xmlns:a16="http://schemas.microsoft.com/office/drawing/2014/main" id="{4638068C-7F52-4BCA-85C8-26298F2399E5}"/>
              </a:ext>
            </a:extLst>
          </p:cNvPr>
          <p:cNvSpPr>
            <a:spLocks noGrp="1"/>
          </p:cNvSpPr>
          <p:nvPr>
            <p:ph type="dt" sz="half" idx="11"/>
          </p:nvPr>
        </p:nvSpPr>
        <p:spPr>
          <a:xfrm>
            <a:off x="4413324" y="1097796"/>
            <a:ext cx="880696" cy="209894"/>
          </a:xfrm>
        </p:spPr>
        <p:txBody>
          <a:bodyPr/>
          <a:lstStyle>
            <a:lvl1pPr algn="r" rtl="0">
              <a:defRPr sz="1200">
                <a:solidFill>
                  <a:schemeClr val="bg1"/>
                </a:solidFill>
              </a:defRPr>
            </a:lvl1pPr>
          </a:lstStyle>
          <a:p>
            <a:fld id="{E7CEC276-7B43-4D1B-B07E-F7D513BDD103}" type="datetime1">
              <a:rPr lang="en-GB" smtClean="0"/>
              <a:t>23/09/2024</a:t>
            </a:fld>
            <a:endParaRPr lang="en-GB" dirty="0"/>
          </a:p>
        </p:txBody>
      </p:sp>
      <p:sp>
        <p:nvSpPr>
          <p:cNvPr id="12" name="Alatunnisteen paikkamerkki 11">
            <a:extLst>
              <a:ext uri="{FF2B5EF4-FFF2-40B4-BE49-F238E27FC236}">
                <a16:creationId xmlns:a16="http://schemas.microsoft.com/office/drawing/2014/main" id="{63A34FAD-A34B-4EAF-9194-37DA1D5D6246}"/>
              </a:ext>
            </a:extLst>
          </p:cNvPr>
          <p:cNvSpPr>
            <a:spLocks noGrp="1"/>
          </p:cNvSpPr>
          <p:nvPr>
            <p:ph type="ftr" sz="quarter" idx="12"/>
          </p:nvPr>
        </p:nvSpPr>
        <p:spPr>
          <a:xfrm>
            <a:off x="5757610" y="1092568"/>
            <a:ext cx="2754000" cy="214488"/>
          </a:xfrm>
        </p:spPr>
        <p:txBody>
          <a:bodyPr/>
          <a:lstStyle>
            <a:lvl1pPr rtl="0">
              <a:defRPr sz="1200">
                <a:solidFill>
                  <a:schemeClr val="bg1"/>
                </a:solidFill>
              </a:defRPr>
            </a:lvl1pPr>
          </a:lstStyle>
          <a:p>
            <a:r>
              <a:rPr lang="fi-FI"/>
              <a:t>Timo Kiiveri, Daniel Kuosa, Keijo Välimaa</a:t>
            </a:r>
            <a:endParaRPr lang="en-GB" dirty="0"/>
          </a:p>
        </p:txBody>
      </p:sp>
      <p:sp>
        <p:nvSpPr>
          <p:cNvPr id="13" name="Dian numeron paikkamerkki 12">
            <a:extLst>
              <a:ext uri="{FF2B5EF4-FFF2-40B4-BE49-F238E27FC236}">
                <a16:creationId xmlns:a16="http://schemas.microsoft.com/office/drawing/2014/main" id="{4C93408F-0301-4118-A84E-6C0145340CBA}"/>
              </a:ext>
            </a:extLst>
          </p:cNvPr>
          <p:cNvSpPr>
            <a:spLocks noGrp="1"/>
          </p:cNvSpPr>
          <p:nvPr>
            <p:ph type="sldNum" sz="quarter" idx="13"/>
          </p:nvPr>
        </p:nvSpPr>
        <p:spPr>
          <a:xfrm>
            <a:off x="8513100" y="134005"/>
            <a:ext cx="540000" cy="216000"/>
          </a:xfrm>
        </p:spPr>
        <p:txBody>
          <a:bodyPr/>
          <a:lstStyle>
            <a:lvl1pPr algn="r" rtl="0">
              <a:defRPr>
                <a:noFill/>
              </a:defRPr>
            </a:lvl1pPr>
          </a:lstStyle>
          <a:p>
            <a:fld id="{CA4A938F-DAA3-4204-AFE3-D04484155789}" type="slidenum">
              <a:rPr lang="en-GB" smtClean="0"/>
              <a:pPr/>
              <a:t>‹#›</a:t>
            </a:fld>
            <a:endParaRPr lang="en-GB" dirty="0"/>
          </a:p>
        </p:txBody>
      </p:sp>
    </p:spTree>
    <p:extLst>
      <p:ext uri="{BB962C8B-B14F-4D97-AF65-F5344CB8AC3E}">
        <p14:creationId xmlns:p14="http://schemas.microsoft.com/office/powerpoint/2010/main" val="1123746198"/>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preserve="1">
  <p:cSld name="Otsikkodia vaihdettavalla kuvalla 5">
    <p:bg>
      <p:bgPr>
        <a:solidFill>
          <a:srgbClr val="009A96"/>
        </a:solidFill>
        <a:effectLst/>
      </p:bgPr>
    </p:bg>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001B3A71-C125-5B52-2BF5-9D15A3F8544C}"/>
              </a:ext>
            </a:extLst>
          </p:cNvPr>
          <p:cNvGraphicFramePr>
            <a:graphicFrameLocks noChangeAspect="1"/>
          </p:cNvGraphicFramePr>
          <p:nvPr userDrawn="1">
            <p:custDataLst>
              <p:tags r:id="rId1"/>
            </p:custDataLst>
            <p:extLst>
              <p:ext uri="{D42A27DB-BD31-4B8C-83A1-F6EECF244321}">
                <p14:modId xmlns:p14="http://schemas.microsoft.com/office/powerpoint/2010/main" val="786820225"/>
              </p:ext>
            </p:extLst>
          </p:nvPr>
        </p:nvGraphicFramePr>
        <p:xfrm>
          <a:off x="1191" y="1588"/>
          <a:ext cx="1191" cy="1588"/>
        </p:xfrm>
        <a:graphic>
          <a:graphicData uri="http://schemas.openxmlformats.org/presentationml/2006/ole">
            <mc:AlternateContent xmlns:mc="http://schemas.openxmlformats.org/markup-compatibility/2006">
              <mc:Choice xmlns:v="urn:schemas-microsoft-com:vml" Requires="v">
                <p:oleObj name="think-cell Slide" r:id="rId3" imgW="328" imgH="328" progId="TCLayout.ActiveDocument.1">
                  <p:embed/>
                </p:oleObj>
              </mc:Choice>
              <mc:Fallback>
                <p:oleObj name="think-cell Slide" r:id="rId3" imgW="328" imgH="328" progId="TCLayout.ActiveDocument.1">
                  <p:embed/>
                  <p:pic>
                    <p:nvPicPr>
                      <p:cNvPr id="5" name="Object 4" hidden="1">
                        <a:extLst>
                          <a:ext uri="{FF2B5EF4-FFF2-40B4-BE49-F238E27FC236}">
                            <a16:creationId xmlns:a16="http://schemas.microsoft.com/office/drawing/2014/main" id="{001B3A71-C125-5B52-2BF5-9D15A3F8544C}"/>
                          </a:ext>
                        </a:extLst>
                      </p:cNvPr>
                      <p:cNvPicPr/>
                      <p:nvPr/>
                    </p:nvPicPr>
                    <p:blipFill>
                      <a:blip r:embed="rId4"/>
                      <a:stretch>
                        <a:fillRect/>
                      </a:stretch>
                    </p:blipFill>
                    <p:spPr>
                      <a:xfrm>
                        <a:off x="1191" y="1588"/>
                        <a:ext cx="1191" cy="1588"/>
                      </a:xfrm>
                      <a:prstGeom prst="rect">
                        <a:avLst/>
                      </a:prstGeom>
                    </p:spPr>
                  </p:pic>
                </p:oleObj>
              </mc:Fallback>
            </mc:AlternateContent>
          </a:graphicData>
        </a:graphic>
      </p:graphicFrame>
      <p:sp>
        <p:nvSpPr>
          <p:cNvPr id="2" name="Otsikko 1"/>
          <p:cNvSpPr>
            <a:spLocks noGrp="1"/>
          </p:cNvSpPr>
          <p:nvPr>
            <p:ph type="ctrTitle" hasCustomPrompt="1"/>
          </p:nvPr>
        </p:nvSpPr>
        <p:spPr>
          <a:xfrm>
            <a:off x="4660050" y="1854199"/>
            <a:ext cx="3834000" cy="2880000"/>
          </a:xfrm>
        </p:spPr>
        <p:txBody>
          <a:bodyPr vert="horz" anchor="t"/>
          <a:lstStyle>
            <a:lvl1pPr algn="l" rtl="0">
              <a:lnSpc>
                <a:spcPct val="100000"/>
              </a:lnSpc>
              <a:defRPr sz="3600">
                <a:solidFill>
                  <a:schemeClr val="bg1"/>
                </a:solidFill>
              </a:defRPr>
            </a:lvl1pPr>
          </a:lstStyle>
          <a:p>
            <a:r>
              <a:rPr lang="en-GB" dirty="0" err="1"/>
              <a:t>Muokkaa</a:t>
            </a:r>
            <a:r>
              <a:rPr lang="en-GB" dirty="0"/>
              <a:t> </a:t>
            </a:r>
            <a:r>
              <a:rPr lang="en-GB" dirty="0" err="1"/>
              <a:t>ots</a:t>
            </a:r>
            <a:r>
              <a:rPr lang="en-GB" dirty="0"/>
              <a:t>. </a:t>
            </a:r>
            <a:r>
              <a:rPr lang="en-GB" dirty="0" err="1"/>
              <a:t>perustyyl</a:t>
            </a:r>
            <a:r>
              <a:rPr lang="en-GB" dirty="0"/>
              <a:t>. </a:t>
            </a:r>
            <a:r>
              <a:rPr lang="en-GB" dirty="0" err="1"/>
              <a:t>napsautt</a:t>
            </a:r>
            <a:r>
              <a:rPr lang="en-GB" dirty="0"/>
              <a:t>.</a:t>
            </a:r>
            <a:br>
              <a:rPr lang="en-GB" dirty="0"/>
            </a:br>
            <a:br>
              <a:rPr lang="en-GB" dirty="0"/>
            </a:br>
            <a:endParaRPr lang="en-GB" dirty="0"/>
          </a:p>
        </p:txBody>
      </p:sp>
      <p:sp>
        <p:nvSpPr>
          <p:cNvPr id="3" name="Alaotsikko 2"/>
          <p:cNvSpPr>
            <a:spLocks noGrp="1"/>
          </p:cNvSpPr>
          <p:nvPr>
            <p:ph type="subTitle" idx="1"/>
          </p:nvPr>
        </p:nvSpPr>
        <p:spPr>
          <a:xfrm>
            <a:off x="4660200" y="4753478"/>
            <a:ext cx="3834000" cy="648000"/>
          </a:xfrm>
        </p:spPr>
        <p:txBody>
          <a:bodyPr anchor="t"/>
          <a:lstStyle>
            <a:lvl1pPr marL="0" indent="0" algn="l" rtl="0">
              <a:spcBef>
                <a:spcPts val="600"/>
              </a:spcBef>
              <a:buNone/>
              <a:defRPr sz="12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dirty="0"/>
              <a:t>Click to edit Master subtitle style</a:t>
            </a:r>
          </a:p>
        </p:txBody>
      </p:sp>
      <p:sp>
        <p:nvSpPr>
          <p:cNvPr id="7" name="Freeform 6" descr="Fingrid logo"/>
          <p:cNvSpPr>
            <a:spLocks noChangeAspect="1" noEditPoints="1"/>
          </p:cNvSpPr>
          <p:nvPr/>
        </p:nvSpPr>
        <p:spPr bwMode="black">
          <a:xfrm>
            <a:off x="7044431" y="5870368"/>
            <a:ext cx="1730146" cy="409205"/>
          </a:xfrm>
          <a:custGeom>
            <a:avLst/>
            <a:gdLst>
              <a:gd name="T0" fmla="*/ 2515 w 4822"/>
              <a:gd name="T1" fmla="*/ 636 h 856"/>
              <a:gd name="T2" fmla="*/ 2410 w 4822"/>
              <a:gd name="T3" fmla="*/ 696 h 856"/>
              <a:gd name="T4" fmla="*/ 2287 w 4822"/>
              <a:gd name="T5" fmla="*/ 701 h 856"/>
              <a:gd name="T6" fmla="*/ 2182 w 4822"/>
              <a:gd name="T7" fmla="*/ 651 h 856"/>
              <a:gd name="T8" fmla="*/ 2121 w 4822"/>
              <a:gd name="T9" fmla="*/ 584 h 856"/>
              <a:gd name="T10" fmla="*/ 2081 w 4822"/>
              <a:gd name="T11" fmla="*/ 484 h 856"/>
              <a:gd name="T12" fmla="*/ 2081 w 4822"/>
              <a:gd name="T13" fmla="*/ 372 h 856"/>
              <a:gd name="T14" fmla="*/ 2121 w 4822"/>
              <a:gd name="T15" fmla="*/ 272 h 856"/>
              <a:gd name="T16" fmla="*/ 2172 w 4822"/>
              <a:gd name="T17" fmla="*/ 212 h 856"/>
              <a:gd name="T18" fmla="*/ 2260 w 4822"/>
              <a:gd name="T19" fmla="*/ 162 h 856"/>
              <a:gd name="T20" fmla="*/ 2368 w 4822"/>
              <a:gd name="T21" fmla="*/ 151 h 856"/>
              <a:gd name="T22" fmla="*/ 2472 w 4822"/>
              <a:gd name="T23" fmla="*/ 187 h 856"/>
              <a:gd name="T24" fmla="*/ 2642 w 4822"/>
              <a:gd name="T25" fmla="*/ 137 h 856"/>
              <a:gd name="T26" fmla="*/ 2496 w 4822"/>
              <a:gd name="T27" fmla="*/ 32 h 856"/>
              <a:gd name="T28" fmla="*/ 2339 w 4822"/>
              <a:gd name="T29" fmla="*/ 0 h 856"/>
              <a:gd name="T30" fmla="*/ 2197 w 4822"/>
              <a:gd name="T31" fmla="*/ 26 h 856"/>
              <a:gd name="T32" fmla="*/ 2062 w 4822"/>
              <a:gd name="T33" fmla="*/ 111 h 856"/>
              <a:gd name="T34" fmla="*/ 1986 w 4822"/>
              <a:gd name="T35" fmla="*/ 206 h 856"/>
              <a:gd name="T36" fmla="*/ 1931 w 4822"/>
              <a:gd name="T37" fmla="*/ 362 h 856"/>
              <a:gd name="T38" fmla="*/ 1935 w 4822"/>
              <a:gd name="T39" fmla="*/ 515 h 856"/>
              <a:gd name="T40" fmla="*/ 1977 w 4822"/>
              <a:gd name="T41" fmla="*/ 632 h 856"/>
              <a:gd name="T42" fmla="*/ 2062 w 4822"/>
              <a:gd name="T43" fmla="*/ 745 h 856"/>
              <a:gd name="T44" fmla="*/ 2178 w 4822"/>
              <a:gd name="T45" fmla="*/ 822 h 856"/>
              <a:gd name="T46" fmla="*/ 2318 w 4822"/>
              <a:gd name="T47" fmla="*/ 856 h 856"/>
              <a:gd name="T48" fmla="*/ 2461 w 4822"/>
              <a:gd name="T49" fmla="*/ 837 h 856"/>
              <a:gd name="T50" fmla="*/ 2601 w 4822"/>
              <a:gd name="T51" fmla="*/ 759 h 856"/>
              <a:gd name="T52" fmla="*/ 2681 w 4822"/>
              <a:gd name="T53" fmla="*/ 667 h 856"/>
              <a:gd name="T54" fmla="*/ 2743 w 4822"/>
              <a:gd name="T55" fmla="*/ 515 h 856"/>
              <a:gd name="T56" fmla="*/ 3554 w 4822"/>
              <a:gd name="T57" fmla="*/ 281 h 856"/>
              <a:gd name="T58" fmla="*/ 3539 w 4822"/>
              <a:gd name="T59" fmla="*/ 201 h 856"/>
              <a:gd name="T60" fmla="*/ 3484 w 4822"/>
              <a:gd name="T61" fmla="*/ 112 h 856"/>
              <a:gd name="T62" fmla="*/ 3402 w 4822"/>
              <a:gd name="T63" fmla="*/ 51 h 856"/>
              <a:gd name="T64" fmla="*/ 3298 w 4822"/>
              <a:gd name="T65" fmla="*/ 25 h 856"/>
              <a:gd name="T66" fmla="*/ 3538 w 4822"/>
              <a:gd name="T67" fmla="*/ 832 h 856"/>
              <a:gd name="T68" fmla="*/ 3484 w 4822"/>
              <a:gd name="T69" fmla="*/ 477 h 856"/>
              <a:gd name="T70" fmla="*/ 3535 w 4822"/>
              <a:gd name="T71" fmla="*/ 395 h 856"/>
              <a:gd name="T72" fmla="*/ 3403 w 4822"/>
              <a:gd name="T73" fmla="*/ 307 h 856"/>
              <a:gd name="T74" fmla="*/ 3361 w 4822"/>
              <a:gd name="T75" fmla="*/ 389 h 856"/>
              <a:gd name="T76" fmla="*/ 3283 w 4822"/>
              <a:gd name="T77" fmla="*/ 416 h 856"/>
              <a:gd name="T78" fmla="*/ 3341 w 4822"/>
              <a:gd name="T79" fmla="*/ 189 h 856"/>
              <a:gd name="T80" fmla="*/ 3398 w 4822"/>
              <a:gd name="T81" fmla="*/ 259 h 856"/>
              <a:gd name="T82" fmla="*/ 4818 w 4822"/>
              <a:gd name="T83" fmla="*/ 366 h 856"/>
              <a:gd name="T84" fmla="*/ 4764 w 4822"/>
              <a:gd name="T85" fmla="*/ 219 h 856"/>
              <a:gd name="T86" fmla="*/ 4660 w 4822"/>
              <a:gd name="T87" fmla="*/ 105 h 856"/>
              <a:gd name="T88" fmla="*/ 4521 w 4822"/>
              <a:gd name="T89" fmla="*/ 36 h 856"/>
              <a:gd name="T90" fmla="*/ 4420 w 4822"/>
              <a:gd name="T91" fmla="*/ 832 h 856"/>
              <a:gd name="T92" fmla="*/ 4577 w 4822"/>
              <a:gd name="T93" fmla="*/ 800 h 856"/>
              <a:gd name="T94" fmla="*/ 4704 w 4822"/>
              <a:gd name="T95" fmla="*/ 714 h 856"/>
              <a:gd name="T96" fmla="*/ 4791 w 4822"/>
              <a:gd name="T97" fmla="*/ 585 h 856"/>
              <a:gd name="T98" fmla="*/ 4822 w 4822"/>
              <a:gd name="T99" fmla="*/ 429 h 856"/>
              <a:gd name="T100" fmla="*/ 4654 w 4822"/>
              <a:gd name="T101" fmla="*/ 527 h 856"/>
              <a:gd name="T102" fmla="*/ 4599 w 4822"/>
              <a:gd name="T103" fmla="*/ 609 h 856"/>
              <a:gd name="T104" fmla="*/ 4518 w 4822"/>
              <a:gd name="T105" fmla="*/ 662 h 856"/>
              <a:gd name="T106" fmla="*/ 4420 w 4822"/>
              <a:gd name="T107" fmla="*/ 682 h 856"/>
              <a:gd name="T108" fmla="*/ 4494 w 4822"/>
              <a:gd name="T109" fmla="*/ 185 h 856"/>
              <a:gd name="T110" fmla="*/ 4580 w 4822"/>
              <a:gd name="T111" fmla="*/ 231 h 856"/>
              <a:gd name="T112" fmla="*/ 4643 w 4822"/>
              <a:gd name="T113" fmla="*/ 306 h 856"/>
              <a:gd name="T114" fmla="*/ 4672 w 4822"/>
              <a:gd name="T115" fmla="*/ 402 h 856"/>
              <a:gd name="T116" fmla="*/ 0 w 4822"/>
              <a:gd name="T117" fmla="*/ 24 h 856"/>
              <a:gd name="T118" fmla="*/ 555 w 4822"/>
              <a:gd name="T119" fmla="*/ 174 h 856"/>
              <a:gd name="T120" fmla="*/ 1252 w 4822"/>
              <a:gd name="T121" fmla="*/ 832 h 856"/>
              <a:gd name="T122" fmla="*/ 872 w 4822"/>
              <a:gd name="T123" fmla="*/ 24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22" h="856">
                <a:moveTo>
                  <a:pt x="2299" y="416"/>
                </a:moveTo>
                <a:lnTo>
                  <a:pt x="2378" y="565"/>
                </a:lnTo>
                <a:lnTo>
                  <a:pt x="2568" y="565"/>
                </a:lnTo>
                <a:lnTo>
                  <a:pt x="2558" y="581"/>
                </a:lnTo>
                <a:lnTo>
                  <a:pt x="2550" y="596"/>
                </a:lnTo>
                <a:lnTo>
                  <a:pt x="2538" y="610"/>
                </a:lnTo>
                <a:lnTo>
                  <a:pt x="2527" y="624"/>
                </a:lnTo>
                <a:lnTo>
                  <a:pt x="2515" y="636"/>
                </a:lnTo>
                <a:lnTo>
                  <a:pt x="2501" y="647"/>
                </a:lnTo>
                <a:lnTo>
                  <a:pt x="2487" y="657"/>
                </a:lnTo>
                <a:lnTo>
                  <a:pt x="2474" y="667"/>
                </a:lnTo>
                <a:lnTo>
                  <a:pt x="2459" y="676"/>
                </a:lnTo>
                <a:lnTo>
                  <a:pt x="2442" y="685"/>
                </a:lnTo>
                <a:lnTo>
                  <a:pt x="2435" y="687"/>
                </a:lnTo>
                <a:lnTo>
                  <a:pt x="2426" y="691"/>
                </a:lnTo>
                <a:lnTo>
                  <a:pt x="2410" y="696"/>
                </a:lnTo>
                <a:lnTo>
                  <a:pt x="2393" y="701"/>
                </a:lnTo>
                <a:lnTo>
                  <a:pt x="2375" y="704"/>
                </a:lnTo>
                <a:lnTo>
                  <a:pt x="2358" y="706"/>
                </a:lnTo>
                <a:lnTo>
                  <a:pt x="2339" y="707"/>
                </a:lnTo>
                <a:lnTo>
                  <a:pt x="2325" y="706"/>
                </a:lnTo>
                <a:lnTo>
                  <a:pt x="2313" y="705"/>
                </a:lnTo>
                <a:lnTo>
                  <a:pt x="2299" y="704"/>
                </a:lnTo>
                <a:lnTo>
                  <a:pt x="2287" y="701"/>
                </a:lnTo>
                <a:lnTo>
                  <a:pt x="2273" y="699"/>
                </a:lnTo>
                <a:lnTo>
                  <a:pt x="2260" y="695"/>
                </a:lnTo>
                <a:lnTo>
                  <a:pt x="2237" y="685"/>
                </a:lnTo>
                <a:lnTo>
                  <a:pt x="2225" y="680"/>
                </a:lnTo>
                <a:lnTo>
                  <a:pt x="2214" y="674"/>
                </a:lnTo>
                <a:lnTo>
                  <a:pt x="2203" y="666"/>
                </a:lnTo>
                <a:lnTo>
                  <a:pt x="2192" y="659"/>
                </a:lnTo>
                <a:lnTo>
                  <a:pt x="2182" y="651"/>
                </a:lnTo>
                <a:lnTo>
                  <a:pt x="2172" y="644"/>
                </a:lnTo>
                <a:lnTo>
                  <a:pt x="2162" y="635"/>
                </a:lnTo>
                <a:lnTo>
                  <a:pt x="2158" y="630"/>
                </a:lnTo>
                <a:lnTo>
                  <a:pt x="2153" y="625"/>
                </a:lnTo>
                <a:lnTo>
                  <a:pt x="2144" y="615"/>
                </a:lnTo>
                <a:lnTo>
                  <a:pt x="2136" y="605"/>
                </a:lnTo>
                <a:lnTo>
                  <a:pt x="2128" y="595"/>
                </a:lnTo>
                <a:lnTo>
                  <a:pt x="2121" y="584"/>
                </a:lnTo>
                <a:lnTo>
                  <a:pt x="2114" y="572"/>
                </a:lnTo>
                <a:lnTo>
                  <a:pt x="2108" y="561"/>
                </a:lnTo>
                <a:lnTo>
                  <a:pt x="2102" y="549"/>
                </a:lnTo>
                <a:lnTo>
                  <a:pt x="2097" y="536"/>
                </a:lnTo>
                <a:lnTo>
                  <a:pt x="2092" y="524"/>
                </a:lnTo>
                <a:lnTo>
                  <a:pt x="2088" y="511"/>
                </a:lnTo>
                <a:lnTo>
                  <a:pt x="2084" y="497"/>
                </a:lnTo>
                <a:lnTo>
                  <a:pt x="2081" y="484"/>
                </a:lnTo>
                <a:lnTo>
                  <a:pt x="2079" y="470"/>
                </a:lnTo>
                <a:lnTo>
                  <a:pt x="2077" y="456"/>
                </a:lnTo>
                <a:lnTo>
                  <a:pt x="2076" y="442"/>
                </a:lnTo>
                <a:lnTo>
                  <a:pt x="2076" y="429"/>
                </a:lnTo>
                <a:lnTo>
                  <a:pt x="2076" y="414"/>
                </a:lnTo>
                <a:lnTo>
                  <a:pt x="2077" y="400"/>
                </a:lnTo>
                <a:lnTo>
                  <a:pt x="2079" y="386"/>
                </a:lnTo>
                <a:lnTo>
                  <a:pt x="2081" y="372"/>
                </a:lnTo>
                <a:lnTo>
                  <a:pt x="2084" y="359"/>
                </a:lnTo>
                <a:lnTo>
                  <a:pt x="2088" y="345"/>
                </a:lnTo>
                <a:lnTo>
                  <a:pt x="2092" y="332"/>
                </a:lnTo>
                <a:lnTo>
                  <a:pt x="2097" y="320"/>
                </a:lnTo>
                <a:lnTo>
                  <a:pt x="2102" y="307"/>
                </a:lnTo>
                <a:lnTo>
                  <a:pt x="2108" y="295"/>
                </a:lnTo>
                <a:lnTo>
                  <a:pt x="2114" y="284"/>
                </a:lnTo>
                <a:lnTo>
                  <a:pt x="2121" y="272"/>
                </a:lnTo>
                <a:lnTo>
                  <a:pt x="2124" y="266"/>
                </a:lnTo>
                <a:lnTo>
                  <a:pt x="2128" y="261"/>
                </a:lnTo>
                <a:lnTo>
                  <a:pt x="2136" y="251"/>
                </a:lnTo>
                <a:lnTo>
                  <a:pt x="2141" y="246"/>
                </a:lnTo>
                <a:lnTo>
                  <a:pt x="2144" y="241"/>
                </a:lnTo>
                <a:lnTo>
                  <a:pt x="2153" y="231"/>
                </a:lnTo>
                <a:lnTo>
                  <a:pt x="2162" y="221"/>
                </a:lnTo>
                <a:lnTo>
                  <a:pt x="2172" y="212"/>
                </a:lnTo>
                <a:lnTo>
                  <a:pt x="2182" y="205"/>
                </a:lnTo>
                <a:lnTo>
                  <a:pt x="2192" y="197"/>
                </a:lnTo>
                <a:lnTo>
                  <a:pt x="2203" y="190"/>
                </a:lnTo>
                <a:lnTo>
                  <a:pt x="2214" y="182"/>
                </a:lnTo>
                <a:lnTo>
                  <a:pt x="2225" y="176"/>
                </a:lnTo>
                <a:lnTo>
                  <a:pt x="2237" y="171"/>
                </a:lnTo>
                <a:lnTo>
                  <a:pt x="2249" y="166"/>
                </a:lnTo>
                <a:lnTo>
                  <a:pt x="2260" y="162"/>
                </a:lnTo>
                <a:lnTo>
                  <a:pt x="2273" y="159"/>
                </a:lnTo>
                <a:lnTo>
                  <a:pt x="2287" y="155"/>
                </a:lnTo>
                <a:lnTo>
                  <a:pt x="2299" y="152"/>
                </a:lnTo>
                <a:lnTo>
                  <a:pt x="2313" y="151"/>
                </a:lnTo>
                <a:lnTo>
                  <a:pt x="2325" y="150"/>
                </a:lnTo>
                <a:lnTo>
                  <a:pt x="2339" y="150"/>
                </a:lnTo>
                <a:lnTo>
                  <a:pt x="2354" y="150"/>
                </a:lnTo>
                <a:lnTo>
                  <a:pt x="2368" y="151"/>
                </a:lnTo>
                <a:lnTo>
                  <a:pt x="2381" y="152"/>
                </a:lnTo>
                <a:lnTo>
                  <a:pt x="2395" y="156"/>
                </a:lnTo>
                <a:lnTo>
                  <a:pt x="2409" y="160"/>
                </a:lnTo>
                <a:lnTo>
                  <a:pt x="2422" y="164"/>
                </a:lnTo>
                <a:lnTo>
                  <a:pt x="2435" y="169"/>
                </a:lnTo>
                <a:lnTo>
                  <a:pt x="2447" y="174"/>
                </a:lnTo>
                <a:lnTo>
                  <a:pt x="2460" y="181"/>
                </a:lnTo>
                <a:lnTo>
                  <a:pt x="2472" y="187"/>
                </a:lnTo>
                <a:lnTo>
                  <a:pt x="2484" y="195"/>
                </a:lnTo>
                <a:lnTo>
                  <a:pt x="2495" y="204"/>
                </a:lnTo>
                <a:lnTo>
                  <a:pt x="2505" y="212"/>
                </a:lnTo>
                <a:lnTo>
                  <a:pt x="2516" y="221"/>
                </a:lnTo>
                <a:lnTo>
                  <a:pt x="2525" y="231"/>
                </a:lnTo>
                <a:lnTo>
                  <a:pt x="2535" y="241"/>
                </a:lnTo>
                <a:lnTo>
                  <a:pt x="2656" y="154"/>
                </a:lnTo>
                <a:lnTo>
                  <a:pt x="2642" y="137"/>
                </a:lnTo>
                <a:lnTo>
                  <a:pt x="2626" y="121"/>
                </a:lnTo>
                <a:lnTo>
                  <a:pt x="2610" y="105"/>
                </a:lnTo>
                <a:lnTo>
                  <a:pt x="2592" y="90"/>
                </a:lnTo>
                <a:lnTo>
                  <a:pt x="2575" y="76"/>
                </a:lnTo>
                <a:lnTo>
                  <a:pt x="2556" y="64"/>
                </a:lnTo>
                <a:lnTo>
                  <a:pt x="2537" y="52"/>
                </a:lnTo>
                <a:lnTo>
                  <a:pt x="2517" y="41"/>
                </a:lnTo>
                <a:lnTo>
                  <a:pt x="2496" y="32"/>
                </a:lnTo>
                <a:lnTo>
                  <a:pt x="2486" y="27"/>
                </a:lnTo>
                <a:lnTo>
                  <a:pt x="2475" y="24"/>
                </a:lnTo>
                <a:lnTo>
                  <a:pt x="2454" y="16"/>
                </a:lnTo>
                <a:lnTo>
                  <a:pt x="2431" y="11"/>
                </a:lnTo>
                <a:lnTo>
                  <a:pt x="2409" y="6"/>
                </a:lnTo>
                <a:lnTo>
                  <a:pt x="2386" y="2"/>
                </a:lnTo>
                <a:lnTo>
                  <a:pt x="2363" y="0"/>
                </a:lnTo>
                <a:lnTo>
                  <a:pt x="2339" y="0"/>
                </a:lnTo>
                <a:lnTo>
                  <a:pt x="2318" y="0"/>
                </a:lnTo>
                <a:lnTo>
                  <a:pt x="2296" y="2"/>
                </a:lnTo>
                <a:lnTo>
                  <a:pt x="2277" y="5"/>
                </a:lnTo>
                <a:lnTo>
                  <a:pt x="2267" y="6"/>
                </a:lnTo>
                <a:lnTo>
                  <a:pt x="2257" y="9"/>
                </a:lnTo>
                <a:lnTo>
                  <a:pt x="2237" y="14"/>
                </a:lnTo>
                <a:lnTo>
                  <a:pt x="2217" y="19"/>
                </a:lnTo>
                <a:lnTo>
                  <a:pt x="2197" y="26"/>
                </a:lnTo>
                <a:lnTo>
                  <a:pt x="2178" y="34"/>
                </a:lnTo>
                <a:lnTo>
                  <a:pt x="2161" y="42"/>
                </a:lnTo>
                <a:lnTo>
                  <a:pt x="2143" y="51"/>
                </a:lnTo>
                <a:lnTo>
                  <a:pt x="2126" y="62"/>
                </a:lnTo>
                <a:lnTo>
                  <a:pt x="2108" y="72"/>
                </a:lnTo>
                <a:lnTo>
                  <a:pt x="2092" y="85"/>
                </a:lnTo>
                <a:lnTo>
                  <a:pt x="2077" y="97"/>
                </a:lnTo>
                <a:lnTo>
                  <a:pt x="2062" y="111"/>
                </a:lnTo>
                <a:lnTo>
                  <a:pt x="2047" y="125"/>
                </a:lnTo>
                <a:lnTo>
                  <a:pt x="2041" y="132"/>
                </a:lnTo>
                <a:lnTo>
                  <a:pt x="2033" y="140"/>
                </a:lnTo>
                <a:lnTo>
                  <a:pt x="2021" y="156"/>
                </a:lnTo>
                <a:lnTo>
                  <a:pt x="2015" y="164"/>
                </a:lnTo>
                <a:lnTo>
                  <a:pt x="2008" y="172"/>
                </a:lnTo>
                <a:lnTo>
                  <a:pt x="1997" y="189"/>
                </a:lnTo>
                <a:lnTo>
                  <a:pt x="1986" y="206"/>
                </a:lnTo>
                <a:lnTo>
                  <a:pt x="1977" y="224"/>
                </a:lnTo>
                <a:lnTo>
                  <a:pt x="1967" y="242"/>
                </a:lnTo>
                <a:lnTo>
                  <a:pt x="1960" y="261"/>
                </a:lnTo>
                <a:lnTo>
                  <a:pt x="1952" y="281"/>
                </a:lnTo>
                <a:lnTo>
                  <a:pt x="1945" y="301"/>
                </a:lnTo>
                <a:lnTo>
                  <a:pt x="1940" y="321"/>
                </a:lnTo>
                <a:lnTo>
                  <a:pt x="1935" y="341"/>
                </a:lnTo>
                <a:lnTo>
                  <a:pt x="1931" y="362"/>
                </a:lnTo>
                <a:lnTo>
                  <a:pt x="1928" y="385"/>
                </a:lnTo>
                <a:lnTo>
                  <a:pt x="1927" y="406"/>
                </a:lnTo>
                <a:lnTo>
                  <a:pt x="1927" y="429"/>
                </a:lnTo>
                <a:lnTo>
                  <a:pt x="1927" y="450"/>
                </a:lnTo>
                <a:lnTo>
                  <a:pt x="1928" y="472"/>
                </a:lnTo>
                <a:lnTo>
                  <a:pt x="1931" y="494"/>
                </a:lnTo>
                <a:lnTo>
                  <a:pt x="1933" y="504"/>
                </a:lnTo>
                <a:lnTo>
                  <a:pt x="1935" y="515"/>
                </a:lnTo>
                <a:lnTo>
                  <a:pt x="1940" y="535"/>
                </a:lnTo>
                <a:lnTo>
                  <a:pt x="1942" y="545"/>
                </a:lnTo>
                <a:lnTo>
                  <a:pt x="1945" y="555"/>
                </a:lnTo>
                <a:lnTo>
                  <a:pt x="1952" y="575"/>
                </a:lnTo>
                <a:lnTo>
                  <a:pt x="1956" y="585"/>
                </a:lnTo>
                <a:lnTo>
                  <a:pt x="1960" y="595"/>
                </a:lnTo>
                <a:lnTo>
                  <a:pt x="1967" y="614"/>
                </a:lnTo>
                <a:lnTo>
                  <a:pt x="1977" y="632"/>
                </a:lnTo>
                <a:lnTo>
                  <a:pt x="1986" y="650"/>
                </a:lnTo>
                <a:lnTo>
                  <a:pt x="1997" y="667"/>
                </a:lnTo>
                <a:lnTo>
                  <a:pt x="2008" y="685"/>
                </a:lnTo>
                <a:lnTo>
                  <a:pt x="2021" y="700"/>
                </a:lnTo>
                <a:lnTo>
                  <a:pt x="2033" y="716"/>
                </a:lnTo>
                <a:lnTo>
                  <a:pt x="2047" y="731"/>
                </a:lnTo>
                <a:lnTo>
                  <a:pt x="2054" y="739"/>
                </a:lnTo>
                <a:lnTo>
                  <a:pt x="2062" y="745"/>
                </a:lnTo>
                <a:lnTo>
                  <a:pt x="2077" y="759"/>
                </a:lnTo>
                <a:lnTo>
                  <a:pt x="2092" y="771"/>
                </a:lnTo>
                <a:lnTo>
                  <a:pt x="2108" y="784"/>
                </a:lnTo>
                <a:lnTo>
                  <a:pt x="2126" y="795"/>
                </a:lnTo>
                <a:lnTo>
                  <a:pt x="2143" y="805"/>
                </a:lnTo>
                <a:lnTo>
                  <a:pt x="2161" y="814"/>
                </a:lnTo>
                <a:lnTo>
                  <a:pt x="2169" y="819"/>
                </a:lnTo>
                <a:lnTo>
                  <a:pt x="2178" y="822"/>
                </a:lnTo>
                <a:lnTo>
                  <a:pt x="2197" y="830"/>
                </a:lnTo>
                <a:lnTo>
                  <a:pt x="2217" y="837"/>
                </a:lnTo>
                <a:lnTo>
                  <a:pt x="2237" y="842"/>
                </a:lnTo>
                <a:lnTo>
                  <a:pt x="2245" y="845"/>
                </a:lnTo>
                <a:lnTo>
                  <a:pt x="2257" y="847"/>
                </a:lnTo>
                <a:lnTo>
                  <a:pt x="2277" y="851"/>
                </a:lnTo>
                <a:lnTo>
                  <a:pt x="2296" y="854"/>
                </a:lnTo>
                <a:lnTo>
                  <a:pt x="2318" y="856"/>
                </a:lnTo>
                <a:lnTo>
                  <a:pt x="2339" y="856"/>
                </a:lnTo>
                <a:lnTo>
                  <a:pt x="2360" y="856"/>
                </a:lnTo>
                <a:lnTo>
                  <a:pt x="2381" y="854"/>
                </a:lnTo>
                <a:lnTo>
                  <a:pt x="2401" y="851"/>
                </a:lnTo>
                <a:lnTo>
                  <a:pt x="2412" y="850"/>
                </a:lnTo>
                <a:lnTo>
                  <a:pt x="2422" y="847"/>
                </a:lnTo>
                <a:lnTo>
                  <a:pt x="2442" y="842"/>
                </a:lnTo>
                <a:lnTo>
                  <a:pt x="2461" y="837"/>
                </a:lnTo>
                <a:lnTo>
                  <a:pt x="2481" y="830"/>
                </a:lnTo>
                <a:lnTo>
                  <a:pt x="2500" y="822"/>
                </a:lnTo>
                <a:lnTo>
                  <a:pt x="2517" y="814"/>
                </a:lnTo>
                <a:lnTo>
                  <a:pt x="2536" y="805"/>
                </a:lnTo>
                <a:lnTo>
                  <a:pt x="2552" y="795"/>
                </a:lnTo>
                <a:lnTo>
                  <a:pt x="2570" y="784"/>
                </a:lnTo>
                <a:lnTo>
                  <a:pt x="2586" y="771"/>
                </a:lnTo>
                <a:lnTo>
                  <a:pt x="2601" y="759"/>
                </a:lnTo>
                <a:lnTo>
                  <a:pt x="2616" y="745"/>
                </a:lnTo>
                <a:lnTo>
                  <a:pt x="2631" y="731"/>
                </a:lnTo>
                <a:lnTo>
                  <a:pt x="2637" y="724"/>
                </a:lnTo>
                <a:lnTo>
                  <a:pt x="2645" y="716"/>
                </a:lnTo>
                <a:lnTo>
                  <a:pt x="2657" y="700"/>
                </a:lnTo>
                <a:lnTo>
                  <a:pt x="2663" y="692"/>
                </a:lnTo>
                <a:lnTo>
                  <a:pt x="2669" y="685"/>
                </a:lnTo>
                <a:lnTo>
                  <a:pt x="2681" y="667"/>
                </a:lnTo>
                <a:lnTo>
                  <a:pt x="2692" y="650"/>
                </a:lnTo>
                <a:lnTo>
                  <a:pt x="2702" y="632"/>
                </a:lnTo>
                <a:lnTo>
                  <a:pt x="2711" y="614"/>
                </a:lnTo>
                <a:lnTo>
                  <a:pt x="2719" y="595"/>
                </a:lnTo>
                <a:lnTo>
                  <a:pt x="2727" y="575"/>
                </a:lnTo>
                <a:lnTo>
                  <a:pt x="2733" y="555"/>
                </a:lnTo>
                <a:lnTo>
                  <a:pt x="2738" y="535"/>
                </a:lnTo>
                <a:lnTo>
                  <a:pt x="2743" y="515"/>
                </a:lnTo>
                <a:lnTo>
                  <a:pt x="2747" y="494"/>
                </a:lnTo>
                <a:lnTo>
                  <a:pt x="2749" y="472"/>
                </a:lnTo>
                <a:lnTo>
                  <a:pt x="2751" y="450"/>
                </a:lnTo>
                <a:lnTo>
                  <a:pt x="2752" y="429"/>
                </a:lnTo>
                <a:lnTo>
                  <a:pt x="2751" y="416"/>
                </a:lnTo>
                <a:lnTo>
                  <a:pt x="2299" y="416"/>
                </a:lnTo>
                <a:close/>
                <a:moveTo>
                  <a:pt x="3555" y="295"/>
                </a:moveTo>
                <a:lnTo>
                  <a:pt x="3554" y="281"/>
                </a:lnTo>
                <a:lnTo>
                  <a:pt x="3554" y="267"/>
                </a:lnTo>
                <a:lnTo>
                  <a:pt x="3553" y="260"/>
                </a:lnTo>
                <a:lnTo>
                  <a:pt x="3551" y="254"/>
                </a:lnTo>
                <a:lnTo>
                  <a:pt x="3549" y="240"/>
                </a:lnTo>
                <a:lnTo>
                  <a:pt x="3546" y="227"/>
                </a:lnTo>
                <a:lnTo>
                  <a:pt x="3544" y="220"/>
                </a:lnTo>
                <a:lnTo>
                  <a:pt x="3543" y="214"/>
                </a:lnTo>
                <a:lnTo>
                  <a:pt x="3539" y="201"/>
                </a:lnTo>
                <a:lnTo>
                  <a:pt x="3534" y="189"/>
                </a:lnTo>
                <a:lnTo>
                  <a:pt x="3528" y="177"/>
                </a:lnTo>
                <a:lnTo>
                  <a:pt x="3523" y="166"/>
                </a:lnTo>
                <a:lnTo>
                  <a:pt x="3515" y="155"/>
                </a:lnTo>
                <a:lnTo>
                  <a:pt x="3509" y="144"/>
                </a:lnTo>
                <a:lnTo>
                  <a:pt x="3501" y="132"/>
                </a:lnTo>
                <a:lnTo>
                  <a:pt x="3493" y="122"/>
                </a:lnTo>
                <a:lnTo>
                  <a:pt x="3484" y="112"/>
                </a:lnTo>
                <a:lnTo>
                  <a:pt x="3475" y="104"/>
                </a:lnTo>
                <a:lnTo>
                  <a:pt x="3467" y="95"/>
                </a:lnTo>
                <a:lnTo>
                  <a:pt x="3457" y="86"/>
                </a:lnTo>
                <a:lnTo>
                  <a:pt x="3447" y="77"/>
                </a:lnTo>
                <a:lnTo>
                  <a:pt x="3435" y="70"/>
                </a:lnTo>
                <a:lnTo>
                  <a:pt x="3424" y="64"/>
                </a:lnTo>
                <a:lnTo>
                  <a:pt x="3413" y="56"/>
                </a:lnTo>
                <a:lnTo>
                  <a:pt x="3402" y="51"/>
                </a:lnTo>
                <a:lnTo>
                  <a:pt x="3389" y="45"/>
                </a:lnTo>
                <a:lnTo>
                  <a:pt x="3378" y="40"/>
                </a:lnTo>
                <a:lnTo>
                  <a:pt x="3366" y="36"/>
                </a:lnTo>
                <a:lnTo>
                  <a:pt x="3352" y="32"/>
                </a:lnTo>
                <a:lnTo>
                  <a:pt x="3339" y="30"/>
                </a:lnTo>
                <a:lnTo>
                  <a:pt x="3326" y="27"/>
                </a:lnTo>
                <a:lnTo>
                  <a:pt x="3312" y="25"/>
                </a:lnTo>
                <a:lnTo>
                  <a:pt x="3298" y="25"/>
                </a:lnTo>
                <a:lnTo>
                  <a:pt x="3284" y="24"/>
                </a:lnTo>
                <a:lnTo>
                  <a:pt x="2901" y="24"/>
                </a:lnTo>
                <a:lnTo>
                  <a:pt x="2901" y="832"/>
                </a:lnTo>
                <a:lnTo>
                  <a:pt x="3051" y="832"/>
                </a:lnTo>
                <a:lnTo>
                  <a:pt x="3051" y="565"/>
                </a:lnTo>
                <a:lnTo>
                  <a:pt x="3237" y="565"/>
                </a:lnTo>
                <a:lnTo>
                  <a:pt x="3377" y="832"/>
                </a:lnTo>
                <a:lnTo>
                  <a:pt x="3538" y="832"/>
                </a:lnTo>
                <a:lnTo>
                  <a:pt x="3388" y="545"/>
                </a:lnTo>
                <a:lnTo>
                  <a:pt x="3405" y="536"/>
                </a:lnTo>
                <a:lnTo>
                  <a:pt x="3423" y="527"/>
                </a:lnTo>
                <a:lnTo>
                  <a:pt x="3439" y="516"/>
                </a:lnTo>
                <a:lnTo>
                  <a:pt x="3455" y="505"/>
                </a:lnTo>
                <a:lnTo>
                  <a:pt x="3469" y="491"/>
                </a:lnTo>
                <a:lnTo>
                  <a:pt x="3477" y="485"/>
                </a:lnTo>
                <a:lnTo>
                  <a:pt x="3484" y="477"/>
                </a:lnTo>
                <a:lnTo>
                  <a:pt x="3490" y="470"/>
                </a:lnTo>
                <a:lnTo>
                  <a:pt x="3496" y="462"/>
                </a:lnTo>
                <a:lnTo>
                  <a:pt x="3503" y="455"/>
                </a:lnTo>
                <a:lnTo>
                  <a:pt x="3508" y="447"/>
                </a:lnTo>
                <a:lnTo>
                  <a:pt x="3518" y="430"/>
                </a:lnTo>
                <a:lnTo>
                  <a:pt x="3523" y="421"/>
                </a:lnTo>
                <a:lnTo>
                  <a:pt x="3528" y="412"/>
                </a:lnTo>
                <a:lnTo>
                  <a:pt x="3535" y="395"/>
                </a:lnTo>
                <a:lnTo>
                  <a:pt x="3543" y="376"/>
                </a:lnTo>
                <a:lnTo>
                  <a:pt x="3548" y="356"/>
                </a:lnTo>
                <a:lnTo>
                  <a:pt x="3550" y="346"/>
                </a:lnTo>
                <a:lnTo>
                  <a:pt x="3551" y="336"/>
                </a:lnTo>
                <a:lnTo>
                  <a:pt x="3554" y="316"/>
                </a:lnTo>
                <a:lnTo>
                  <a:pt x="3555" y="295"/>
                </a:lnTo>
                <a:close/>
                <a:moveTo>
                  <a:pt x="3404" y="295"/>
                </a:moveTo>
                <a:lnTo>
                  <a:pt x="3403" y="307"/>
                </a:lnTo>
                <a:lnTo>
                  <a:pt x="3402" y="319"/>
                </a:lnTo>
                <a:lnTo>
                  <a:pt x="3398" y="331"/>
                </a:lnTo>
                <a:lnTo>
                  <a:pt x="3394" y="342"/>
                </a:lnTo>
                <a:lnTo>
                  <a:pt x="3389" y="352"/>
                </a:lnTo>
                <a:lnTo>
                  <a:pt x="3383" y="362"/>
                </a:lnTo>
                <a:lnTo>
                  <a:pt x="3377" y="372"/>
                </a:lnTo>
                <a:lnTo>
                  <a:pt x="3368" y="380"/>
                </a:lnTo>
                <a:lnTo>
                  <a:pt x="3361" y="389"/>
                </a:lnTo>
                <a:lnTo>
                  <a:pt x="3351" y="395"/>
                </a:lnTo>
                <a:lnTo>
                  <a:pt x="3341" y="401"/>
                </a:lnTo>
                <a:lnTo>
                  <a:pt x="3331" y="406"/>
                </a:lnTo>
                <a:lnTo>
                  <a:pt x="3319" y="410"/>
                </a:lnTo>
                <a:lnTo>
                  <a:pt x="3307" y="414"/>
                </a:lnTo>
                <a:lnTo>
                  <a:pt x="3302" y="415"/>
                </a:lnTo>
                <a:lnTo>
                  <a:pt x="3296" y="415"/>
                </a:lnTo>
                <a:lnTo>
                  <a:pt x="3283" y="416"/>
                </a:lnTo>
                <a:lnTo>
                  <a:pt x="3051" y="416"/>
                </a:lnTo>
                <a:lnTo>
                  <a:pt x="3051" y="174"/>
                </a:lnTo>
                <a:lnTo>
                  <a:pt x="3283" y="174"/>
                </a:lnTo>
                <a:lnTo>
                  <a:pt x="3296" y="174"/>
                </a:lnTo>
                <a:lnTo>
                  <a:pt x="3307" y="176"/>
                </a:lnTo>
                <a:lnTo>
                  <a:pt x="3319" y="179"/>
                </a:lnTo>
                <a:lnTo>
                  <a:pt x="3331" y="184"/>
                </a:lnTo>
                <a:lnTo>
                  <a:pt x="3341" y="189"/>
                </a:lnTo>
                <a:lnTo>
                  <a:pt x="3351" y="194"/>
                </a:lnTo>
                <a:lnTo>
                  <a:pt x="3361" y="201"/>
                </a:lnTo>
                <a:lnTo>
                  <a:pt x="3368" y="209"/>
                </a:lnTo>
                <a:lnTo>
                  <a:pt x="3377" y="217"/>
                </a:lnTo>
                <a:lnTo>
                  <a:pt x="3383" y="227"/>
                </a:lnTo>
                <a:lnTo>
                  <a:pt x="3389" y="237"/>
                </a:lnTo>
                <a:lnTo>
                  <a:pt x="3394" y="247"/>
                </a:lnTo>
                <a:lnTo>
                  <a:pt x="3398" y="259"/>
                </a:lnTo>
                <a:lnTo>
                  <a:pt x="3402" y="270"/>
                </a:lnTo>
                <a:lnTo>
                  <a:pt x="3403" y="276"/>
                </a:lnTo>
                <a:lnTo>
                  <a:pt x="3403" y="282"/>
                </a:lnTo>
                <a:lnTo>
                  <a:pt x="3404" y="295"/>
                </a:lnTo>
                <a:close/>
                <a:moveTo>
                  <a:pt x="4822" y="429"/>
                </a:moveTo>
                <a:lnTo>
                  <a:pt x="4822" y="407"/>
                </a:lnTo>
                <a:lnTo>
                  <a:pt x="4820" y="386"/>
                </a:lnTo>
                <a:lnTo>
                  <a:pt x="4818" y="366"/>
                </a:lnTo>
                <a:lnTo>
                  <a:pt x="4815" y="346"/>
                </a:lnTo>
                <a:lnTo>
                  <a:pt x="4810" y="327"/>
                </a:lnTo>
                <a:lnTo>
                  <a:pt x="4805" y="307"/>
                </a:lnTo>
                <a:lnTo>
                  <a:pt x="4799" y="289"/>
                </a:lnTo>
                <a:lnTo>
                  <a:pt x="4791" y="271"/>
                </a:lnTo>
                <a:lnTo>
                  <a:pt x="4783" y="252"/>
                </a:lnTo>
                <a:lnTo>
                  <a:pt x="4774" y="235"/>
                </a:lnTo>
                <a:lnTo>
                  <a:pt x="4764" y="219"/>
                </a:lnTo>
                <a:lnTo>
                  <a:pt x="4754" y="202"/>
                </a:lnTo>
                <a:lnTo>
                  <a:pt x="4743" y="186"/>
                </a:lnTo>
                <a:lnTo>
                  <a:pt x="4730" y="171"/>
                </a:lnTo>
                <a:lnTo>
                  <a:pt x="4718" y="156"/>
                </a:lnTo>
                <a:lnTo>
                  <a:pt x="4704" y="142"/>
                </a:lnTo>
                <a:lnTo>
                  <a:pt x="4690" y="129"/>
                </a:lnTo>
                <a:lnTo>
                  <a:pt x="4675" y="116"/>
                </a:lnTo>
                <a:lnTo>
                  <a:pt x="4660" y="105"/>
                </a:lnTo>
                <a:lnTo>
                  <a:pt x="4645" y="94"/>
                </a:lnTo>
                <a:lnTo>
                  <a:pt x="4629" y="82"/>
                </a:lnTo>
                <a:lnTo>
                  <a:pt x="4612" y="72"/>
                </a:lnTo>
                <a:lnTo>
                  <a:pt x="4594" y="64"/>
                </a:lnTo>
                <a:lnTo>
                  <a:pt x="4577" y="56"/>
                </a:lnTo>
                <a:lnTo>
                  <a:pt x="4558" y="49"/>
                </a:lnTo>
                <a:lnTo>
                  <a:pt x="4539" y="42"/>
                </a:lnTo>
                <a:lnTo>
                  <a:pt x="4521" y="36"/>
                </a:lnTo>
                <a:lnTo>
                  <a:pt x="4501" y="32"/>
                </a:lnTo>
                <a:lnTo>
                  <a:pt x="4481" y="29"/>
                </a:lnTo>
                <a:lnTo>
                  <a:pt x="4461" y="26"/>
                </a:lnTo>
                <a:lnTo>
                  <a:pt x="4441" y="25"/>
                </a:lnTo>
                <a:lnTo>
                  <a:pt x="4420" y="24"/>
                </a:lnTo>
                <a:lnTo>
                  <a:pt x="4119" y="24"/>
                </a:lnTo>
                <a:lnTo>
                  <a:pt x="4119" y="832"/>
                </a:lnTo>
                <a:lnTo>
                  <a:pt x="4420" y="832"/>
                </a:lnTo>
                <a:lnTo>
                  <a:pt x="4441" y="831"/>
                </a:lnTo>
                <a:lnTo>
                  <a:pt x="4461" y="830"/>
                </a:lnTo>
                <a:lnTo>
                  <a:pt x="4481" y="827"/>
                </a:lnTo>
                <a:lnTo>
                  <a:pt x="4501" y="824"/>
                </a:lnTo>
                <a:lnTo>
                  <a:pt x="4521" y="820"/>
                </a:lnTo>
                <a:lnTo>
                  <a:pt x="4539" y="814"/>
                </a:lnTo>
                <a:lnTo>
                  <a:pt x="4558" y="807"/>
                </a:lnTo>
                <a:lnTo>
                  <a:pt x="4577" y="800"/>
                </a:lnTo>
                <a:lnTo>
                  <a:pt x="4594" y="792"/>
                </a:lnTo>
                <a:lnTo>
                  <a:pt x="4612" y="784"/>
                </a:lnTo>
                <a:lnTo>
                  <a:pt x="4629" y="774"/>
                </a:lnTo>
                <a:lnTo>
                  <a:pt x="4645" y="764"/>
                </a:lnTo>
                <a:lnTo>
                  <a:pt x="4660" y="752"/>
                </a:lnTo>
                <a:lnTo>
                  <a:pt x="4675" y="740"/>
                </a:lnTo>
                <a:lnTo>
                  <a:pt x="4690" y="727"/>
                </a:lnTo>
                <a:lnTo>
                  <a:pt x="4704" y="714"/>
                </a:lnTo>
                <a:lnTo>
                  <a:pt x="4718" y="700"/>
                </a:lnTo>
                <a:lnTo>
                  <a:pt x="4730" y="685"/>
                </a:lnTo>
                <a:lnTo>
                  <a:pt x="4743" y="670"/>
                </a:lnTo>
                <a:lnTo>
                  <a:pt x="4754" y="654"/>
                </a:lnTo>
                <a:lnTo>
                  <a:pt x="4764" y="637"/>
                </a:lnTo>
                <a:lnTo>
                  <a:pt x="4774" y="621"/>
                </a:lnTo>
                <a:lnTo>
                  <a:pt x="4783" y="604"/>
                </a:lnTo>
                <a:lnTo>
                  <a:pt x="4791" y="585"/>
                </a:lnTo>
                <a:lnTo>
                  <a:pt x="4799" y="567"/>
                </a:lnTo>
                <a:lnTo>
                  <a:pt x="4805" y="549"/>
                </a:lnTo>
                <a:lnTo>
                  <a:pt x="4810" y="529"/>
                </a:lnTo>
                <a:lnTo>
                  <a:pt x="4815" y="510"/>
                </a:lnTo>
                <a:lnTo>
                  <a:pt x="4818" y="490"/>
                </a:lnTo>
                <a:lnTo>
                  <a:pt x="4820" y="470"/>
                </a:lnTo>
                <a:lnTo>
                  <a:pt x="4822" y="449"/>
                </a:lnTo>
                <a:lnTo>
                  <a:pt x="4822" y="429"/>
                </a:lnTo>
                <a:close/>
                <a:moveTo>
                  <a:pt x="4674" y="429"/>
                </a:moveTo>
                <a:lnTo>
                  <a:pt x="4673" y="441"/>
                </a:lnTo>
                <a:lnTo>
                  <a:pt x="4672" y="454"/>
                </a:lnTo>
                <a:lnTo>
                  <a:pt x="4668" y="480"/>
                </a:lnTo>
                <a:lnTo>
                  <a:pt x="4665" y="491"/>
                </a:lnTo>
                <a:lnTo>
                  <a:pt x="4662" y="504"/>
                </a:lnTo>
                <a:lnTo>
                  <a:pt x="4658" y="516"/>
                </a:lnTo>
                <a:lnTo>
                  <a:pt x="4654" y="527"/>
                </a:lnTo>
                <a:lnTo>
                  <a:pt x="4648" y="539"/>
                </a:lnTo>
                <a:lnTo>
                  <a:pt x="4643" y="550"/>
                </a:lnTo>
                <a:lnTo>
                  <a:pt x="4637" y="560"/>
                </a:lnTo>
                <a:lnTo>
                  <a:pt x="4630" y="570"/>
                </a:lnTo>
                <a:lnTo>
                  <a:pt x="4623" y="580"/>
                </a:lnTo>
                <a:lnTo>
                  <a:pt x="4615" y="590"/>
                </a:lnTo>
                <a:lnTo>
                  <a:pt x="4608" y="599"/>
                </a:lnTo>
                <a:lnTo>
                  <a:pt x="4599" y="609"/>
                </a:lnTo>
                <a:lnTo>
                  <a:pt x="4590" y="616"/>
                </a:lnTo>
                <a:lnTo>
                  <a:pt x="4580" y="625"/>
                </a:lnTo>
                <a:lnTo>
                  <a:pt x="4572" y="632"/>
                </a:lnTo>
                <a:lnTo>
                  <a:pt x="4562" y="639"/>
                </a:lnTo>
                <a:lnTo>
                  <a:pt x="4551" y="646"/>
                </a:lnTo>
                <a:lnTo>
                  <a:pt x="4541" y="652"/>
                </a:lnTo>
                <a:lnTo>
                  <a:pt x="4529" y="657"/>
                </a:lnTo>
                <a:lnTo>
                  <a:pt x="4518" y="662"/>
                </a:lnTo>
                <a:lnTo>
                  <a:pt x="4507" y="667"/>
                </a:lnTo>
                <a:lnTo>
                  <a:pt x="4494" y="671"/>
                </a:lnTo>
                <a:lnTo>
                  <a:pt x="4483" y="675"/>
                </a:lnTo>
                <a:lnTo>
                  <a:pt x="4471" y="677"/>
                </a:lnTo>
                <a:lnTo>
                  <a:pt x="4458" y="680"/>
                </a:lnTo>
                <a:lnTo>
                  <a:pt x="4446" y="681"/>
                </a:lnTo>
                <a:lnTo>
                  <a:pt x="4432" y="682"/>
                </a:lnTo>
                <a:lnTo>
                  <a:pt x="4420" y="682"/>
                </a:lnTo>
                <a:lnTo>
                  <a:pt x="4269" y="682"/>
                </a:lnTo>
                <a:lnTo>
                  <a:pt x="4269" y="174"/>
                </a:lnTo>
                <a:lnTo>
                  <a:pt x="4420" y="174"/>
                </a:lnTo>
                <a:lnTo>
                  <a:pt x="4432" y="174"/>
                </a:lnTo>
                <a:lnTo>
                  <a:pt x="4446" y="175"/>
                </a:lnTo>
                <a:lnTo>
                  <a:pt x="4471" y="179"/>
                </a:lnTo>
                <a:lnTo>
                  <a:pt x="4483" y="181"/>
                </a:lnTo>
                <a:lnTo>
                  <a:pt x="4494" y="185"/>
                </a:lnTo>
                <a:lnTo>
                  <a:pt x="4507" y="189"/>
                </a:lnTo>
                <a:lnTo>
                  <a:pt x="4518" y="194"/>
                </a:lnTo>
                <a:lnTo>
                  <a:pt x="4529" y="199"/>
                </a:lnTo>
                <a:lnTo>
                  <a:pt x="4541" y="204"/>
                </a:lnTo>
                <a:lnTo>
                  <a:pt x="4551" y="210"/>
                </a:lnTo>
                <a:lnTo>
                  <a:pt x="4562" y="217"/>
                </a:lnTo>
                <a:lnTo>
                  <a:pt x="4572" y="224"/>
                </a:lnTo>
                <a:lnTo>
                  <a:pt x="4580" y="231"/>
                </a:lnTo>
                <a:lnTo>
                  <a:pt x="4590" y="240"/>
                </a:lnTo>
                <a:lnTo>
                  <a:pt x="4599" y="249"/>
                </a:lnTo>
                <a:lnTo>
                  <a:pt x="4608" y="257"/>
                </a:lnTo>
                <a:lnTo>
                  <a:pt x="4615" y="266"/>
                </a:lnTo>
                <a:lnTo>
                  <a:pt x="4623" y="276"/>
                </a:lnTo>
                <a:lnTo>
                  <a:pt x="4630" y="286"/>
                </a:lnTo>
                <a:lnTo>
                  <a:pt x="4637" y="296"/>
                </a:lnTo>
                <a:lnTo>
                  <a:pt x="4643" y="306"/>
                </a:lnTo>
                <a:lnTo>
                  <a:pt x="4648" y="317"/>
                </a:lnTo>
                <a:lnTo>
                  <a:pt x="4654" y="329"/>
                </a:lnTo>
                <a:lnTo>
                  <a:pt x="4658" y="341"/>
                </a:lnTo>
                <a:lnTo>
                  <a:pt x="4662" y="352"/>
                </a:lnTo>
                <a:lnTo>
                  <a:pt x="4665" y="365"/>
                </a:lnTo>
                <a:lnTo>
                  <a:pt x="4668" y="376"/>
                </a:lnTo>
                <a:lnTo>
                  <a:pt x="4670" y="390"/>
                </a:lnTo>
                <a:lnTo>
                  <a:pt x="4672" y="402"/>
                </a:lnTo>
                <a:lnTo>
                  <a:pt x="4673" y="415"/>
                </a:lnTo>
                <a:lnTo>
                  <a:pt x="4674" y="429"/>
                </a:lnTo>
                <a:close/>
                <a:moveTo>
                  <a:pt x="3738" y="832"/>
                </a:moveTo>
                <a:lnTo>
                  <a:pt x="3887" y="832"/>
                </a:lnTo>
                <a:lnTo>
                  <a:pt x="3887" y="24"/>
                </a:lnTo>
                <a:lnTo>
                  <a:pt x="3738" y="24"/>
                </a:lnTo>
                <a:lnTo>
                  <a:pt x="3738" y="832"/>
                </a:lnTo>
                <a:close/>
                <a:moveTo>
                  <a:pt x="0" y="24"/>
                </a:moveTo>
                <a:lnTo>
                  <a:pt x="0" y="832"/>
                </a:lnTo>
                <a:lnTo>
                  <a:pt x="150" y="832"/>
                </a:lnTo>
                <a:lnTo>
                  <a:pt x="150" y="565"/>
                </a:lnTo>
                <a:lnTo>
                  <a:pt x="442" y="565"/>
                </a:lnTo>
                <a:lnTo>
                  <a:pt x="519" y="416"/>
                </a:lnTo>
                <a:lnTo>
                  <a:pt x="150" y="416"/>
                </a:lnTo>
                <a:lnTo>
                  <a:pt x="150" y="174"/>
                </a:lnTo>
                <a:lnTo>
                  <a:pt x="555" y="174"/>
                </a:lnTo>
                <a:lnTo>
                  <a:pt x="555" y="24"/>
                </a:lnTo>
                <a:lnTo>
                  <a:pt x="0" y="24"/>
                </a:lnTo>
                <a:close/>
                <a:moveTo>
                  <a:pt x="1624" y="24"/>
                </a:moveTo>
                <a:lnTo>
                  <a:pt x="1624" y="617"/>
                </a:lnTo>
                <a:lnTo>
                  <a:pt x="1315" y="24"/>
                </a:lnTo>
                <a:lnTo>
                  <a:pt x="1104" y="24"/>
                </a:lnTo>
                <a:lnTo>
                  <a:pt x="1104" y="832"/>
                </a:lnTo>
                <a:lnTo>
                  <a:pt x="1252" y="832"/>
                </a:lnTo>
                <a:lnTo>
                  <a:pt x="1252" y="239"/>
                </a:lnTo>
                <a:lnTo>
                  <a:pt x="1563" y="832"/>
                </a:lnTo>
                <a:lnTo>
                  <a:pt x="1774" y="832"/>
                </a:lnTo>
                <a:lnTo>
                  <a:pt x="1774" y="24"/>
                </a:lnTo>
                <a:lnTo>
                  <a:pt x="1624" y="24"/>
                </a:lnTo>
                <a:close/>
                <a:moveTo>
                  <a:pt x="723" y="832"/>
                </a:moveTo>
                <a:lnTo>
                  <a:pt x="872" y="832"/>
                </a:lnTo>
                <a:lnTo>
                  <a:pt x="872" y="24"/>
                </a:lnTo>
                <a:lnTo>
                  <a:pt x="723" y="24"/>
                </a:lnTo>
                <a:lnTo>
                  <a:pt x="723" y="832"/>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rtl="0"/>
            <a:endParaRPr lang="en-GB" sz="1350" dirty="0"/>
          </a:p>
        </p:txBody>
      </p:sp>
      <p:cxnSp>
        <p:nvCxnSpPr>
          <p:cNvPr id="8" name="Straight Connector 8"/>
          <p:cNvCxnSpPr>
            <a:cxnSpLocks/>
          </p:cNvCxnSpPr>
          <p:nvPr/>
        </p:nvCxnSpPr>
        <p:spPr>
          <a:xfrm rot="-120000" flipV="1">
            <a:off x="5385572" y="841708"/>
            <a:ext cx="297000" cy="720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Kuvan paikkamerkki 5">
            <a:extLst>
              <a:ext uri="{FF2B5EF4-FFF2-40B4-BE49-F238E27FC236}">
                <a16:creationId xmlns:a16="http://schemas.microsoft.com/office/drawing/2014/main" id="{8782F9BF-DCF5-4448-A093-CD47D223EBF3}"/>
              </a:ext>
            </a:extLst>
          </p:cNvPr>
          <p:cNvSpPr>
            <a:spLocks noGrp="1"/>
          </p:cNvSpPr>
          <p:nvPr>
            <p:ph type="pic" sz="quarter" idx="10"/>
          </p:nvPr>
        </p:nvSpPr>
        <p:spPr>
          <a:xfrm>
            <a:off x="0" y="1"/>
            <a:ext cx="4114800" cy="6881813"/>
          </a:xfrm>
        </p:spPr>
        <p:txBody>
          <a:bodyPr anchor="ctr"/>
          <a:lstStyle>
            <a:lvl1pPr marL="0" indent="0" algn="ctr" rtl="0">
              <a:buNone/>
              <a:defRPr/>
            </a:lvl1pPr>
          </a:lstStyle>
          <a:p>
            <a:r>
              <a:rPr lang="en-GB" dirty="0"/>
              <a:t>Click icon to add picture</a:t>
            </a:r>
          </a:p>
        </p:txBody>
      </p:sp>
      <p:sp>
        <p:nvSpPr>
          <p:cNvPr id="11" name="Päivämäärän paikkamerkki 10">
            <a:extLst>
              <a:ext uri="{FF2B5EF4-FFF2-40B4-BE49-F238E27FC236}">
                <a16:creationId xmlns:a16="http://schemas.microsoft.com/office/drawing/2014/main" id="{4638068C-7F52-4BCA-85C8-26298F2399E5}"/>
              </a:ext>
            </a:extLst>
          </p:cNvPr>
          <p:cNvSpPr>
            <a:spLocks noGrp="1"/>
          </p:cNvSpPr>
          <p:nvPr>
            <p:ph type="dt" sz="half" idx="11"/>
          </p:nvPr>
        </p:nvSpPr>
        <p:spPr>
          <a:xfrm>
            <a:off x="4413324" y="1097796"/>
            <a:ext cx="880696" cy="209894"/>
          </a:xfrm>
        </p:spPr>
        <p:txBody>
          <a:bodyPr/>
          <a:lstStyle>
            <a:lvl1pPr algn="r" rtl="0">
              <a:defRPr sz="1200">
                <a:solidFill>
                  <a:schemeClr val="bg1"/>
                </a:solidFill>
              </a:defRPr>
            </a:lvl1pPr>
          </a:lstStyle>
          <a:p>
            <a:fld id="{8AF15833-0CC1-470F-B6EA-39612DA3B1F2}" type="datetime1">
              <a:rPr lang="en-GB" smtClean="0"/>
              <a:t>23/09/2024</a:t>
            </a:fld>
            <a:endParaRPr lang="en-GB" dirty="0"/>
          </a:p>
        </p:txBody>
      </p:sp>
      <p:sp>
        <p:nvSpPr>
          <p:cNvPr id="12" name="Alatunnisteen paikkamerkki 11">
            <a:extLst>
              <a:ext uri="{FF2B5EF4-FFF2-40B4-BE49-F238E27FC236}">
                <a16:creationId xmlns:a16="http://schemas.microsoft.com/office/drawing/2014/main" id="{63A34FAD-A34B-4EAF-9194-37DA1D5D6246}"/>
              </a:ext>
            </a:extLst>
          </p:cNvPr>
          <p:cNvSpPr>
            <a:spLocks noGrp="1"/>
          </p:cNvSpPr>
          <p:nvPr>
            <p:ph type="ftr" sz="quarter" idx="12"/>
          </p:nvPr>
        </p:nvSpPr>
        <p:spPr>
          <a:xfrm>
            <a:off x="5757610" y="1092568"/>
            <a:ext cx="2754000" cy="214488"/>
          </a:xfrm>
        </p:spPr>
        <p:txBody>
          <a:bodyPr/>
          <a:lstStyle>
            <a:lvl1pPr rtl="0">
              <a:defRPr sz="1200">
                <a:solidFill>
                  <a:schemeClr val="bg1"/>
                </a:solidFill>
              </a:defRPr>
            </a:lvl1pPr>
          </a:lstStyle>
          <a:p>
            <a:r>
              <a:rPr lang="fi-FI"/>
              <a:t>Timo Kiiveri, Daniel Kuosa, Keijo Välimaa</a:t>
            </a:r>
            <a:endParaRPr lang="en-GB" dirty="0"/>
          </a:p>
        </p:txBody>
      </p:sp>
      <p:sp>
        <p:nvSpPr>
          <p:cNvPr id="13" name="Dian numeron paikkamerkki 12">
            <a:extLst>
              <a:ext uri="{FF2B5EF4-FFF2-40B4-BE49-F238E27FC236}">
                <a16:creationId xmlns:a16="http://schemas.microsoft.com/office/drawing/2014/main" id="{4C93408F-0301-4118-A84E-6C0145340CBA}"/>
              </a:ext>
            </a:extLst>
          </p:cNvPr>
          <p:cNvSpPr>
            <a:spLocks noGrp="1"/>
          </p:cNvSpPr>
          <p:nvPr>
            <p:ph type="sldNum" sz="quarter" idx="13"/>
          </p:nvPr>
        </p:nvSpPr>
        <p:spPr>
          <a:xfrm>
            <a:off x="8513100" y="134005"/>
            <a:ext cx="540000" cy="216000"/>
          </a:xfrm>
        </p:spPr>
        <p:txBody>
          <a:bodyPr/>
          <a:lstStyle>
            <a:lvl1pPr algn="r" rtl="0">
              <a:defRPr>
                <a:noFill/>
              </a:defRPr>
            </a:lvl1pPr>
          </a:lstStyle>
          <a:p>
            <a:fld id="{CA4A938F-DAA3-4204-AFE3-D04484155789}" type="slidenum">
              <a:rPr lang="en-GB" smtClean="0"/>
              <a:pPr/>
              <a:t>‹#›</a:t>
            </a:fld>
            <a:endParaRPr lang="en-GB" dirty="0"/>
          </a:p>
        </p:txBody>
      </p:sp>
    </p:spTree>
    <p:extLst>
      <p:ext uri="{BB962C8B-B14F-4D97-AF65-F5344CB8AC3E}">
        <p14:creationId xmlns:p14="http://schemas.microsoft.com/office/powerpoint/2010/main" val="1791430650"/>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type="obj" preserve="1">
  <p:cSld name="Agenda">
    <p:bg>
      <p:bgPr>
        <a:solidFill>
          <a:schemeClr val="accent1"/>
        </a:solidFill>
        <a:effectLst/>
      </p:bgPr>
    </p:bg>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7F62445C-820D-A742-EE38-9368D1897AA9}"/>
              </a:ext>
            </a:extLst>
          </p:cNvPr>
          <p:cNvGraphicFramePr>
            <a:graphicFrameLocks noChangeAspect="1"/>
          </p:cNvGraphicFramePr>
          <p:nvPr userDrawn="1">
            <p:custDataLst>
              <p:tags r:id="rId1"/>
            </p:custDataLst>
            <p:extLst>
              <p:ext uri="{D42A27DB-BD31-4B8C-83A1-F6EECF244321}">
                <p14:modId xmlns:p14="http://schemas.microsoft.com/office/powerpoint/2010/main" val="3351870194"/>
              </p:ext>
            </p:extLst>
          </p:nvPr>
        </p:nvGraphicFramePr>
        <p:xfrm>
          <a:off x="1191" y="1588"/>
          <a:ext cx="1191" cy="1588"/>
        </p:xfrm>
        <a:graphic>
          <a:graphicData uri="http://schemas.openxmlformats.org/presentationml/2006/ole">
            <mc:AlternateContent xmlns:mc="http://schemas.openxmlformats.org/markup-compatibility/2006">
              <mc:Choice xmlns:v="urn:schemas-microsoft-com:vml" Requires="v">
                <p:oleObj name="think-cell Slide" r:id="rId3" imgW="328" imgH="328" progId="TCLayout.ActiveDocument.1">
                  <p:embed/>
                </p:oleObj>
              </mc:Choice>
              <mc:Fallback>
                <p:oleObj name="think-cell Slide" r:id="rId3" imgW="328" imgH="328" progId="TCLayout.ActiveDocument.1">
                  <p:embed/>
                  <p:pic>
                    <p:nvPicPr>
                      <p:cNvPr id="6" name="Object 5" hidden="1">
                        <a:extLst>
                          <a:ext uri="{FF2B5EF4-FFF2-40B4-BE49-F238E27FC236}">
                            <a16:creationId xmlns:a16="http://schemas.microsoft.com/office/drawing/2014/main" id="{7F62445C-820D-A742-EE38-9368D1897AA9}"/>
                          </a:ext>
                        </a:extLst>
                      </p:cNvPr>
                      <p:cNvPicPr/>
                      <p:nvPr/>
                    </p:nvPicPr>
                    <p:blipFill>
                      <a:blip r:embed="rId4"/>
                      <a:stretch>
                        <a:fillRect/>
                      </a:stretch>
                    </p:blipFill>
                    <p:spPr>
                      <a:xfrm>
                        <a:off x="1191" y="1588"/>
                        <a:ext cx="1191" cy="1588"/>
                      </a:xfrm>
                      <a:prstGeom prst="rect">
                        <a:avLst/>
                      </a:prstGeom>
                    </p:spPr>
                  </p:pic>
                </p:oleObj>
              </mc:Fallback>
            </mc:AlternateContent>
          </a:graphicData>
        </a:graphic>
      </p:graphicFrame>
      <p:sp>
        <p:nvSpPr>
          <p:cNvPr id="2" name="Otsikko 1"/>
          <p:cNvSpPr>
            <a:spLocks noGrp="1"/>
          </p:cNvSpPr>
          <p:nvPr>
            <p:ph type="title" hasCustomPrompt="1"/>
          </p:nvPr>
        </p:nvSpPr>
        <p:spPr>
          <a:xfrm>
            <a:off x="923963" y="619100"/>
            <a:ext cx="5346000" cy="1296000"/>
          </a:xfrm>
        </p:spPr>
        <p:txBody>
          <a:bodyPr vert="horz" anchor="b"/>
          <a:lstStyle>
            <a:lvl1pPr rtl="0">
              <a:lnSpc>
                <a:spcPct val="100000"/>
              </a:lnSpc>
              <a:defRPr sz="4050">
                <a:solidFill>
                  <a:schemeClr val="bg1"/>
                </a:solidFill>
              </a:defRPr>
            </a:lvl1pPr>
          </a:lstStyle>
          <a:p>
            <a:r>
              <a:rPr lang="en-GB" dirty="0" err="1"/>
              <a:t>Lisää</a:t>
            </a:r>
            <a:r>
              <a:rPr lang="en-GB" dirty="0"/>
              <a:t> </a:t>
            </a:r>
            <a:r>
              <a:rPr lang="en-GB" dirty="0" err="1"/>
              <a:t>otsikko</a:t>
            </a:r>
            <a:endParaRPr lang="en-GB" dirty="0"/>
          </a:p>
        </p:txBody>
      </p:sp>
      <p:sp>
        <p:nvSpPr>
          <p:cNvPr id="3" name="Sisällön paikkamerkki 2"/>
          <p:cNvSpPr>
            <a:spLocks noGrp="1"/>
          </p:cNvSpPr>
          <p:nvPr>
            <p:ph idx="1"/>
          </p:nvPr>
        </p:nvSpPr>
        <p:spPr>
          <a:xfrm>
            <a:off x="923963" y="2250000"/>
            <a:ext cx="5346000" cy="3780000"/>
          </a:xfrm>
        </p:spPr>
        <p:txBody>
          <a:bodyPr/>
          <a:lstStyle>
            <a:lvl1pPr rtl="0">
              <a:buClr>
                <a:schemeClr val="bg1"/>
              </a:buClr>
              <a:defRPr sz="1350">
                <a:solidFill>
                  <a:schemeClr val="bg1"/>
                </a:solidFill>
              </a:defRPr>
            </a:lvl1pPr>
            <a:lvl2pPr rtl="0">
              <a:buClr>
                <a:schemeClr val="bg1"/>
              </a:buClr>
              <a:defRPr sz="1350">
                <a:solidFill>
                  <a:schemeClr val="bg1"/>
                </a:solidFill>
              </a:defRPr>
            </a:lvl2pPr>
            <a:lvl3pPr rtl="0">
              <a:buClr>
                <a:schemeClr val="bg1"/>
              </a:buClr>
              <a:defRPr sz="1350">
                <a:solidFill>
                  <a:schemeClr val="bg1"/>
                </a:solidFill>
              </a:defRPr>
            </a:lvl3pPr>
            <a:lvl4pPr rtl="0">
              <a:buClr>
                <a:schemeClr val="bg1"/>
              </a:buClr>
              <a:defRPr sz="1350">
                <a:solidFill>
                  <a:schemeClr val="bg1"/>
                </a:solidFill>
              </a:defRPr>
            </a:lvl4pPr>
            <a:lvl5pPr rtl="0">
              <a:buClr>
                <a:schemeClr val="bg1"/>
              </a:buClr>
              <a:defRPr sz="1350">
                <a:solidFill>
                  <a:schemeClr val="bg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cxnSp>
        <p:nvCxnSpPr>
          <p:cNvPr id="7" name="Straight Connector 6"/>
          <p:cNvCxnSpPr>
            <a:cxnSpLocks/>
          </p:cNvCxnSpPr>
          <p:nvPr/>
        </p:nvCxnSpPr>
        <p:spPr bwMode="hidden">
          <a:xfrm rot="3360000">
            <a:off x="5154223" y="857250"/>
            <a:ext cx="3630016" cy="51435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Freeform 6" descr="Fingrid logo">
            <a:extLst>
              <a:ext uri="{FF2B5EF4-FFF2-40B4-BE49-F238E27FC236}">
                <a16:creationId xmlns:a16="http://schemas.microsoft.com/office/drawing/2014/main" id="{E2C8F29D-1116-4D0A-96F4-A46092DC7E75}"/>
              </a:ext>
            </a:extLst>
          </p:cNvPr>
          <p:cNvSpPr>
            <a:spLocks noChangeAspect="1" noEditPoints="1"/>
          </p:cNvSpPr>
          <p:nvPr/>
        </p:nvSpPr>
        <p:spPr bwMode="black">
          <a:xfrm>
            <a:off x="7044431" y="5870368"/>
            <a:ext cx="1730146" cy="409205"/>
          </a:xfrm>
          <a:custGeom>
            <a:avLst/>
            <a:gdLst>
              <a:gd name="T0" fmla="*/ 2515 w 4822"/>
              <a:gd name="T1" fmla="*/ 636 h 856"/>
              <a:gd name="T2" fmla="*/ 2410 w 4822"/>
              <a:gd name="T3" fmla="*/ 696 h 856"/>
              <a:gd name="T4" fmla="*/ 2287 w 4822"/>
              <a:gd name="T5" fmla="*/ 701 h 856"/>
              <a:gd name="T6" fmla="*/ 2182 w 4822"/>
              <a:gd name="T7" fmla="*/ 651 h 856"/>
              <a:gd name="T8" fmla="*/ 2121 w 4822"/>
              <a:gd name="T9" fmla="*/ 584 h 856"/>
              <a:gd name="T10" fmla="*/ 2081 w 4822"/>
              <a:gd name="T11" fmla="*/ 484 h 856"/>
              <a:gd name="T12" fmla="*/ 2081 w 4822"/>
              <a:gd name="T13" fmla="*/ 372 h 856"/>
              <a:gd name="T14" fmla="*/ 2121 w 4822"/>
              <a:gd name="T15" fmla="*/ 272 h 856"/>
              <a:gd name="T16" fmla="*/ 2172 w 4822"/>
              <a:gd name="T17" fmla="*/ 212 h 856"/>
              <a:gd name="T18" fmla="*/ 2260 w 4822"/>
              <a:gd name="T19" fmla="*/ 162 h 856"/>
              <a:gd name="T20" fmla="*/ 2368 w 4822"/>
              <a:gd name="T21" fmla="*/ 151 h 856"/>
              <a:gd name="T22" fmla="*/ 2472 w 4822"/>
              <a:gd name="T23" fmla="*/ 187 h 856"/>
              <a:gd name="T24" fmla="*/ 2642 w 4822"/>
              <a:gd name="T25" fmla="*/ 137 h 856"/>
              <a:gd name="T26" fmla="*/ 2496 w 4822"/>
              <a:gd name="T27" fmla="*/ 32 h 856"/>
              <a:gd name="T28" fmla="*/ 2339 w 4822"/>
              <a:gd name="T29" fmla="*/ 0 h 856"/>
              <a:gd name="T30" fmla="*/ 2197 w 4822"/>
              <a:gd name="T31" fmla="*/ 26 h 856"/>
              <a:gd name="T32" fmla="*/ 2062 w 4822"/>
              <a:gd name="T33" fmla="*/ 111 h 856"/>
              <a:gd name="T34" fmla="*/ 1986 w 4822"/>
              <a:gd name="T35" fmla="*/ 206 h 856"/>
              <a:gd name="T36" fmla="*/ 1931 w 4822"/>
              <a:gd name="T37" fmla="*/ 362 h 856"/>
              <a:gd name="T38" fmla="*/ 1935 w 4822"/>
              <a:gd name="T39" fmla="*/ 515 h 856"/>
              <a:gd name="T40" fmla="*/ 1977 w 4822"/>
              <a:gd name="T41" fmla="*/ 632 h 856"/>
              <a:gd name="T42" fmla="*/ 2062 w 4822"/>
              <a:gd name="T43" fmla="*/ 745 h 856"/>
              <a:gd name="T44" fmla="*/ 2178 w 4822"/>
              <a:gd name="T45" fmla="*/ 822 h 856"/>
              <a:gd name="T46" fmla="*/ 2318 w 4822"/>
              <a:gd name="T47" fmla="*/ 856 h 856"/>
              <a:gd name="T48" fmla="*/ 2461 w 4822"/>
              <a:gd name="T49" fmla="*/ 837 h 856"/>
              <a:gd name="T50" fmla="*/ 2601 w 4822"/>
              <a:gd name="T51" fmla="*/ 759 h 856"/>
              <a:gd name="T52" fmla="*/ 2681 w 4822"/>
              <a:gd name="T53" fmla="*/ 667 h 856"/>
              <a:gd name="T54" fmla="*/ 2743 w 4822"/>
              <a:gd name="T55" fmla="*/ 515 h 856"/>
              <a:gd name="T56" fmla="*/ 3554 w 4822"/>
              <a:gd name="T57" fmla="*/ 281 h 856"/>
              <a:gd name="T58" fmla="*/ 3539 w 4822"/>
              <a:gd name="T59" fmla="*/ 201 h 856"/>
              <a:gd name="T60" fmla="*/ 3484 w 4822"/>
              <a:gd name="T61" fmla="*/ 112 h 856"/>
              <a:gd name="T62" fmla="*/ 3402 w 4822"/>
              <a:gd name="T63" fmla="*/ 51 h 856"/>
              <a:gd name="T64" fmla="*/ 3298 w 4822"/>
              <a:gd name="T65" fmla="*/ 25 h 856"/>
              <a:gd name="T66" fmla="*/ 3538 w 4822"/>
              <a:gd name="T67" fmla="*/ 832 h 856"/>
              <a:gd name="T68" fmla="*/ 3484 w 4822"/>
              <a:gd name="T69" fmla="*/ 477 h 856"/>
              <a:gd name="T70" fmla="*/ 3535 w 4822"/>
              <a:gd name="T71" fmla="*/ 395 h 856"/>
              <a:gd name="T72" fmla="*/ 3403 w 4822"/>
              <a:gd name="T73" fmla="*/ 307 h 856"/>
              <a:gd name="T74" fmla="*/ 3361 w 4822"/>
              <a:gd name="T75" fmla="*/ 389 h 856"/>
              <a:gd name="T76" fmla="*/ 3283 w 4822"/>
              <a:gd name="T77" fmla="*/ 416 h 856"/>
              <a:gd name="T78" fmla="*/ 3341 w 4822"/>
              <a:gd name="T79" fmla="*/ 189 h 856"/>
              <a:gd name="T80" fmla="*/ 3398 w 4822"/>
              <a:gd name="T81" fmla="*/ 259 h 856"/>
              <a:gd name="T82" fmla="*/ 4818 w 4822"/>
              <a:gd name="T83" fmla="*/ 366 h 856"/>
              <a:gd name="T84" fmla="*/ 4764 w 4822"/>
              <a:gd name="T85" fmla="*/ 219 h 856"/>
              <a:gd name="T86" fmla="*/ 4660 w 4822"/>
              <a:gd name="T87" fmla="*/ 105 h 856"/>
              <a:gd name="T88" fmla="*/ 4521 w 4822"/>
              <a:gd name="T89" fmla="*/ 36 h 856"/>
              <a:gd name="T90" fmla="*/ 4420 w 4822"/>
              <a:gd name="T91" fmla="*/ 832 h 856"/>
              <a:gd name="T92" fmla="*/ 4577 w 4822"/>
              <a:gd name="T93" fmla="*/ 800 h 856"/>
              <a:gd name="T94" fmla="*/ 4704 w 4822"/>
              <a:gd name="T95" fmla="*/ 714 h 856"/>
              <a:gd name="T96" fmla="*/ 4791 w 4822"/>
              <a:gd name="T97" fmla="*/ 585 h 856"/>
              <a:gd name="T98" fmla="*/ 4822 w 4822"/>
              <a:gd name="T99" fmla="*/ 429 h 856"/>
              <a:gd name="T100" fmla="*/ 4654 w 4822"/>
              <a:gd name="T101" fmla="*/ 527 h 856"/>
              <a:gd name="T102" fmla="*/ 4599 w 4822"/>
              <a:gd name="T103" fmla="*/ 609 h 856"/>
              <a:gd name="T104" fmla="*/ 4518 w 4822"/>
              <a:gd name="T105" fmla="*/ 662 h 856"/>
              <a:gd name="T106" fmla="*/ 4420 w 4822"/>
              <a:gd name="T107" fmla="*/ 682 h 856"/>
              <a:gd name="T108" fmla="*/ 4494 w 4822"/>
              <a:gd name="T109" fmla="*/ 185 h 856"/>
              <a:gd name="T110" fmla="*/ 4580 w 4822"/>
              <a:gd name="T111" fmla="*/ 231 h 856"/>
              <a:gd name="T112" fmla="*/ 4643 w 4822"/>
              <a:gd name="T113" fmla="*/ 306 h 856"/>
              <a:gd name="T114" fmla="*/ 4672 w 4822"/>
              <a:gd name="T115" fmla="*/ 402 h 856"/>
              <a:gd name="T116" fmla="*/ 0 w 4822"/>
              <a:gd name="T117" fmla="*/ 24 h 856"/>
              <a:gd name="T118" fmla="*/ 555 w 4822"/>
              <a:gd name="T119" fmla="*/ 174 h 856"/>
              <a:gd name="T120" fmla="*/ 1252 w 4822"/>
              <a:gd name="T121" fmla="*/ 832 h 856"/>
              <a:gd name="T122" fmla="*/ 872 w 4822"/>
              <a:gd name="T123" fmla="*/ 24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22" h="856">
                <a:moveTo>
                  <a:pt x="2299" y="416"/>
                </a:moveTo>
                <a:lnTo>
                  <a:pt x="2378" y="565"/>
                </a:lnTo>
                <a:lnTo>
                  <a:pt x="2568" y="565"/>
                </a:lnTo>
                <a:lnTo>
                  <a:pt x="2558" y="581"/>
                </a:lnTo>
                <a:lnTo>
                  <a:pt x="2550" y="596"/>
                </a:lnTo>
                <a:lnTo>
                  <a:pt x="2538" y="610"/>
                </a:lnTo>
                <a:lnTo>
                  <a:pt x="2527" y="624"/>
                </a:lnTo>
                <a:lnTo>
                  <a:pt x="2515" y="636"/>
                </a:lnTo>
                <a:lnTo>
                  <a:pt x="2501" y="647"/>
                </a:lnTo>
                <a:lnTo>
                  <a:pt x="2487" y="657"/>
                </a:lnTo>
                <a:lnTo>
                  <a:pt x="2474" y="667"/>
                </a:lnTo>
                <a:lnTo>
                  <a:pt x="2459" y="676"/>
                </a:lnTo>
                <a:lnTo>
                  <a:pt x="2442" y="685"/>
                </a:lnTo>
                <a:lnTo>
                  <a:pt x="2435" y="687"/>
                </a:lnTo>
                <a:lnTo>
                  <a:pt x="2426" y="691"/>
                </a:lnTo>
                <a:lnTo>
                  <a:pt x="2410" y="696"/>
                </a:lnTo>
                <a:lnTo>
                  <a:pt x="2393" y="701"/>
                </a:lnTo>
                <a:lnTo>
                  <a:pt x="2375" y="704"/>
                </a:lnTo>
                <a:lnTo>
                  <a:pt x="2358" y="706"/>
                </a:lnTo>
                <a:lnTo>
                  <a:pt x="2339" y="707"/>
                </a:lnTo>
                <a:lnTo>
                  <a:pt x="2325" y="706"/>
                </a:lnTo>
                <a:lnTo>
                  <a:pt x="2313" y="705"/>
                </a:lnTo>
                <a:lnTo>
                  <a:pt x="2299" y="704"/>
                </a:lnTo>
                <a:lnTo>
                  <a:pt x="2287" y="701"/>
                </a:lnTo>
                <a:lnTo>
                  <a:pt x="2273" y="699"/>
                </a:lnTo>
                <a:lnTo>
                  <a:pt x="2260" y="695"/>
                </a:lnTo>
                <a:lnTo>
                  <a:pt x="2237" y="685"/>
                </a:lnTo>
                <a:lnTo>
                  <a:pt x="2225" y="680"/>
                </a:lnTo>
                <a:lnTo>
                  <a:pt x="2214" y="674"/>
                </a:lnTo>
                <a:lnTo>
                  <a:pt x="2203" y="666"/>
                </a:lnTo>
                <a:lnTo>
                  <a:pt x="2192" y="659"/>
                </a:lnTo>
                <a:lnTo>
                  <a:pt x="2182" y="651"/>
                </a:lnTo>
                <a:lnTo>
                  <a:pt x="2172" y="644"/>
                </a:lnTo>
                <a:lnTo>
                  <a:pt x="2162" y="635"/>
                </a:lnTo>
                <a:lnTo>
                  <a:pt x="2158" y="630"/>
                </a:lnTo>
                <a:lnTo>
                  <a:pt x="2153" y="625"/>
                </a:lnTo>
                <a:lnTo>
                  <a:pt x="2144" y="615"/>
                </a:lnTo>
                <a:lnTo>
                  <a:pt x="2136" y="605"/>
                </a:lnTo>
                <a:lnTo>
                  <a:pt x="2128" y="595"/>
                </a:lnTo>
                <a:lnTo>
                  <a:pt x="2121" y="584"/>
                </a:lnTo>
                <a:lnTo>
                  <a:pt x="2114" y="572"/>
                </a:lnTo>
                <a:lnTo>
                  <a:pt x="2108" y="561"/>
                </a:lnTo>
                <a:lnTo>
                  <a:pt x="2102" y="549"/>
                </a:lnTo>
                <a:lnTo>
                  <a:pt x="2097" y="536"/>
                </a:lnTo>
                <a:lnTo>
                  <a:pt x="2092" y="524"/>
                </a:lnTo>
                <a:lnTo>
                  <a:pt x="2088" y="511"/>
                </a:lnTo>
                <a:lnTo>
                  <a:pt x="2084" y="497"/>
                </a:lnTo>
                <a:lnTo>
                  <a:pt x="2081" y="484"/>
                </a:lnTo>
                <a:lnTo>
                  <a:pt x="2079" y="470"/>
                </a:lnTo>
                <a:lnTo>
                  <a:pt x="2077" y="456"/>
                </a:lnTo>
                <a:lnTo>
                  <a:pt x="2076" y="442"/>
                </a:lnTo>
                <a:lnTo>
                  <a:pt x="2076" y="429"/>
                </a:lnTo>
                <a:lnTo>
                  <a:pt x="2076" y="414"/>
                </a:lnTo>
                <a:lnTo>
                  <a:pt x="2077" y="400"/>
                </a:lnTo>
                <a:lnTo>
                  <a:pt x="2079" y="386"/>
                </a:lnTo>
                <a:lnTo>
                  <a:pt x="2081" y="372"/>
                </a:lnTo>
                <a:lnTo>
                  <a:pt x="2084" y="359"/>
                </a:lnTo>
                <a:lnTo>
                  <a:pt x="2088" y="345"/>
                </a:lnTo>
                <a:lnTo>
                  <a:pt x="2092" y="332"/>
                </a:lnTo>
                <a:lnTo>
                  <a:pt x="2097" y="320"/>
                </a:lnTo>
                <a:lnTo>
                  <a:pt x="2102" y="307"/>
                </a:lnTo>
                <a:lnTo>
                  <a:pt x="2108" y="295"/>
                </a:lnTo>
                <a:lnTo>
                  <a:pt x="2114" y="284"/>
                </a:lnTo>
                <a:lnTo>
                  <a:pt x="2121" y="272"/>
                </a:lnTo>
                <a:lnTo>
                  <a:pt x="2124" y="266"/>
                </a:lnTo>
                <a:lnTo>
                  <a:pt x="2128" y="261"/>
                </a:lnTo>
                <a:lnTo>
                  <a:pt x="2136" y="251"/>
                </a:lnTo>
                <a:lnTo>
                  <a:pt x="2141" y="246"/>
                </a:lnTo>
                <a:lnTo>
                  <a:pt x="2144" y="241"/>
                </a:lnTo>
                <a:lnTo>
                  <a:pt x="2153" y="231"/>
                </a:lnTo>
                <a:lnTo>
                  <a:pt x="2162" y="221"/>
                </a:lnTo>
                <a:lnTo>
                  <a:pt x="2172" y="212"/>
                </a:lnTo>
                <a:lnTo>
                  <a:pt x="2182" y="205"/>
                </a:lnTo>
                <a:lnTo>
                  <a:pt x="2192" y="197"/>
                </a:lnTo>
                <a:lnTo>
                  <a:pt x="2203" y="190"/>
                </a:lnTo>
                <a:lnTo>
                  <a:pt x="2214" y="182"/>
                </a:lnTo>
                <a:lnTo>
                  <a:pt x="2225" y="176"/>
                </a:lnTo>
                <a:lnTo>
                  <a:pt x="2237" y="171"/>
                </a:lnTo>
                <a:lnTo>
                  <a:pt x="2249" y="166"/>
                </a:lnTo>
                <a:lnTo>
                  <a:pt x="2260" y="162"/>
                </a:lnTo>
                <a:lnTo>
                  <a:pt x="2273" y="159"/>
                </a:lnTo>
                <a:lnTo>
                  <a:pt x="2287" y="155"/>
                </a:lnTo>
                <a:lnTo>
                  <a:pt x="2299" y="152"/>
                </a:lnTo>
                <a:lnTo>
                  <a:pt x="2313" y="151"/>
                </a:lnTo>
                <a:lnTo>
                  <a:pt x="2325" y="150"/>
                </a:lnTo>
                <a:lnTo>
                  <a:pt x="2339" y="150"/>
                </a:lnTo>
                <a:lnTo>
                  <a:pt x="2354" y="150"/>
                </a:lnTo>
                <a:lnTo>
                  <a:pt x="2368" y="151"/>
                </a:lnTo>
                <a:lnTo>
                  <a:pt x="2381" y="152"/>
                </a:lnTo>
                <a:lnTo>
                  <a:pt x="2395" y="156"/>
                </a:lnTo>
                <a:lnTo>
                  <a:pt x="2409" y="160"/>
                </a:lnTo>
                <a:lnTo>
                  <a:pt x="2422" y="164"/>
                </a:lnTo>
                <a:lnTo>
                  <a:pt x="2435" y="169"/>
                </a:lnTo>
                <a:lnTo>
                  <a:pt x="2447" y="174"/>
                </a:lnTo>
                <a:lnTo>
                  <a:pt x="2460" y="181"/>
                </a:lnTo>
                <a:lnTo>
                  <a:pt x="2472" y="187"/>
                </a:lnTo>
                <a:lnTo>
                  <a:pt x="2484" y="195"/>
                </a:lnTo>
                <a:lnTo>
                  <a:pt x="2495" y="204"/>
                </a:lnTo>
                <a:lnTo>
                  <a:pt x="2505" y="212"/>
                </a:lnTo>
                <a:lnTo>
                  <a:pt x="2516" y="221"/>
                </a:lnTo>
                <a:lnTo>
                  <a:pt x="2525" y="231"/>
                </a:lnTo>
                <a:lnTo>
                  <a:pt x="2535" y="241"/>
                </a:lnTo>
                <a:lnTo>
                  <a:pt x="2656" y="154"/>
                </a:lnTo>
                <a:lnTo>
                  <a:pt x="2642" y="137"/>
                </a:lnTo>
                <a:lnTo>
                  <a:pt x="2626" y="121"/>
                </a:lnTo>
                <a:lnTo>
                  <a:pt x="2610" y="105"/>
                </a:lnTo>
                <a:lnTo>
                  <a:pt x="2592" y="90"/>
                </a:lnTo>
                <a:lnTo>
                  <a:pt x="2575" y="76"/>
                </a:lnTo>
                <a:lnTo>
                  <a:pt x="2556" y="64"/>
                </a:lnTo>
                <a:lnTo>
                  <a:pt x="2537" y="52"/>
                </a:lnTo>
                <a:lnTo>
                  <a:pt x="2517" y="41"/>
                </a:lnTo>
                <a:lnTo>
                  <a:pt x="2496" y="32"/>
                </a:lnTo>
                <a:lnTo>
                  <a:pt x="2486" y="27"/>
                </a:lnTo>
                <a:lnTo>
                  <a:pt x="2475" y="24"/>
                </a:lnTo>
                <a:lnTo>
                  <a:pt x="2454" y="16"/>
                </a:lnTo>
                <a:lnTo>
                  <a:pt x="2431" y="11"/>
                </a:lnTo>
                <a:lnTo>
                  <a:pt x="2409" y="6"/>
                </a:lnTo>
                <a:lnTo>
                  <a:pt x="2386" y="2"/>
                </a:lnTo>
                <a:lnTo>
                  <a:pt x="2363" y="0"/>
                </a:lnTo>
                <a:lnTo>
                  <a:pt x="2339" y="0"/>
                </a:lnTo>
                <a:lnTo>
                  <a:pt x="2318" y="0"/>
                </a:lnTo>
                <a:lnTo>
                  <a:pt x="2296" y="2"/>
                </a:lnTo>
                <a:lnTo>
                  <a:pt x="2277" y="5"/>
                </a:lnTo>
                <a:lnTo>
                  <a:pt x="2267" y="6"/>
                </a:lnTo>
                <a:lnTo>
                  <a:pt x="2257" y="9"/>
                </a:lnTo>
                <a:lnTo>
                  <a:pt x="2237" y="14"/>
                </a:lnTo>
                <a:lnTo>
                  <a:pt x="2217" y="19"/>
                </a:lnTo>
                <a:lnTo>
                  <a:pt x="2197" y="26"/>
                </a:lnTo>
                <a:lnTo>
                  <a:pt x="2178" y="34"/>
                </a:lnTo>
                <a:lnTo>
                  <a:pt x="2161" y="42"/>
                </a:lnTo>
                <a:lnTo>
                  <a:pt x="2143" y="51"/>
                </a:lnTo>
                <a:lnTo>
                  <a:pt x="2126" y="62"/>
                </a:lnTo>
                <a:lnTo>
                  <a:pt x="2108" y="72"/>
                </a:lnTo>
                <a:lnTo>
                  <a:pt x="2092" y="85"/>
                </a:lnTo>
                <a:lnTo>
                  <a:pt x="2077" y="97"/>
                </a:lnTo>
                <a:lnTo>
                  <a:pt x="2062" y="111"/>
                </a:lnTo>
                <a:lnTo>
                  <a:pt x="2047" y="125"/>
                </a:lnTo>
                <a:lnTo>
                  <a:pt x="2041" y="132"/>
                </a:lnTo>
                <a:lnTo>
                  <a:pt x="2033" y="140"/>
                </a:lnTo>
                <a:lnTo>
                  <a:pt x="2021" y="156"/>
                </a:lnTo>
                <a:lnTo>
                  <a:pt x="2015" y="164"/>
                </a:lnTo>
                <a:lnTo>
                  <a:pt x="2008" y="172"/>
                </a:lnTo>
                <a:lnTo>
                  <a:pt x="1997" y="189"/>
                </a:lnTo>
                <a:lnTo>
                  <a:pt x="1986" y="206"/>
                </a:lnTo>
                <a:lnTo>
                  <a:pt x="1977" y="224"/>
                </a:lnTo>
                <a:lnTo>
                  <a:pt x="1967" y="242"/>
                </a:lnTo>
                <a:lnTo>
                  <a:pt x="1960" y="261"/>
                </a:lnTo>
                <a:lnTo>
                  <a:pt x="1952" y="281"/>
                </a:lnTo>
                <a:lnTo>
                  <a:pt x="1945" y="301"/>
                </a:lnTo>
                <a:lnTo>
                  <a:pt x="1940" y="321"/>
                </a:lnTo>
                <a:lnTo>
                  <a:pt x="1935" y="341"/>
                </a:lnTo>
                <a:lnTo>
                  <a:pt x="1931" y="362"/>
                </a:lnTo>
                <a:lnTo>
                  <a:pt x="1928" y="385"/>
                </a:lnTo>
                <a:lnTo>
                  <a:pt x="1927" y="406"/>
                </a:lnTo>
                <a:lnTo>
                  <a:pt x="1927" y="429"/>
                </a:lnTo>
                <a:lnTo>
                  <a:pt x="1927" y="450"/>
                </a:lnTo>
                <a:lnTo>
                  <a:pt x="1928" y="472"/>
                </a:lnTo>
                <a:lnTo>
                  <a:pt x="1931" y="494"/>
                </a:lnTo>
                <a:lnTo>
                  <a:pt x="1933" y="504"/>
                </a:lnTo>
                <a:lnTo>
                  <a:pt x="1935" y="515"/>
                </a:lnTo>
                <a:lnTo>
                  <a:pt x="1940" y="535"/>
                </a:lnTo>
                <a:lnTo>
                  <a:pt x="1942" y="545"/>
                </a:lnTo>
                <a:lnTo>
                  <a:pt x="1945" y="555"/>
                </a:lnTo>
                <a:lnTo>
                  <a:pt x="1952" y="575"/>
                </a:lnTo>
                <a:lnTo>
                  <a:pt x="1956" y="585"/>
                </a:lnTo>
                <a:lnTo>
                  <a:pt x="1960" y="595"/>
                </a:lnTo>
                <a:lnTo>
                  <a:pt x="1967" y="614"/>
                </a:lnTo>
                <a:lnTo>
                  <a:pt x="1977" y="632"/>
                </a:lnTo>
                <a:lnTo>
                  <a:pt x="1986" y="650"/>
                </a:lnTo>
                <a:lnTo>
                  <a:pt x="1997" y="667"/>
                </a:lnTo>
                <a:lnTo>
                  <a:pt x="2008" y="685"/>
                </a:lnTo>
                <a:lnTo>
                  <a:pt x="2021" y="700"/>
                </a:lnTo>
                <a:lnTo>
                  <a:pt x="2033" y="716"/>
                </a:lnTo>
                <a:lnTo>
                  <a:pt x="2047" y="731"/>
                </a:lnTo>
                <a:lnTo>
                  <a:pt x="2054" y="739"/>
                </a:lnTo>
                <a:lnTo>
                  <a:pt x="2062" y="745"/>
                </a:lnTo>
                <a:lnTo>
                  <a:pt x="2077" y="759"/>
                </a:lnTo>
                <a:lnTo>
                  <a:pt x="2092" y="771"/>
                </a:lnTo>
                <a:lnTo>
                  <a:pt x="2108" y="784"/>
                </a:lnTo>
                <a:lnTo>
                  <a:pt x="2126" y="795"/>
                </a:lnTo>
                <a:lnTo>
                  <a:pt x="2143" y="805"/>
                </a:lnTo>
                <a:lnTo>
                  <a:pt x="2161" y="814"/>
                </a:lnTo>
                <a:lnTo>
                  <a:pt x="2169" y="819"/>
                </a:lnTo>
                <a:lnTo>
                  <a:pt x="2178" y="822"/>
                </a:lnTo>
                <a:lnTo>
                  <a:pt x="2197" y="830"/>
                </a:lnTo>
                <a:lnTo>
                  <a:pt x="2217" y="837"/>
                </a:lnTo>
                <a:lnTo>
                  <a:pt x="2237" y="842"/>
                </a:lnTo>
                <a:lnTo>
                  <a:pt x="2245" y="845"/>
                </a:lnTo>
                <a:lnTo>
                  <a:pt x="2257" y="847"/>
                </a:lnTo>
                <a:lnTo>
                  <a:pt x="2277" y="851"/>
                </a:lnTo>
                <a:lnTo>
                  <a:pt x="2296" y="854"/>
                </a:lnTo>
                <a:lnTo>
                  <a:pt x="2318" y="856"/>
                </a:lnTo>
                <a:lnTo>
                  <a:pt x="2339" y="856"/>
                </a:lnTo>
                <a:lnTo>
                  <a:pt x="2360" y="856"/>
                </a:lnTo>
                <a:lnTo>
                  <a:pt x="2381" y="854"/>
                </a:lnTo>
                <a:lnTo>
                  <a:pt x="2401" y="851"/>
                </a:lnTo>
                <a:lnTo>
                  <a:pt x="2412" y="850"/>
                </a:lnTo>
                <a:lnTo>
                  <a:pt x="2422" y="847"/>
                </a:lnTo>
                <a:lnTo>
                  <a:pt x="2442" y="842"/>
                </a:lnTo>
                <a:lnTo>
                  <a:pt x="2461" y="837"/>
                </a:lnTo>
                <a:lnTo>
                  <a:pt x="2481" y="830"/>
                </a:lnTo>
                <a:lnTo>
                  <a:pt x="2500" y="822"/>
                </a:lnTo>
                <a:lnTo>
                  <a:pt x="2517" y="814"/>
                </a:lnTo>
                <a:lnTo>
                  <a:pt x="2536" y="805"/>
                </a:lnTo>
                <a:lnTo>
                  <a:pt x="2552" y="795"/>
                </a:lnTo>
                <a:lnTo>
                  <a:pt x="2570" y="784"/>
                </a:lnTo>
                <a:lnTo>
                  <a:pt x="2586" y="771"/>
                </a:lnTo>
                <a:lnTo>
                  <a:pt x="2601" y="759"/>
                </a:lnTo>
                <a:lnTo>
                  <a:pt x="2616" y="745"/>
                </a:lnTo>
                <a:lnTo>
                  <a:pt x="2631" y="731"/>
                </a:lnTo>
                <a:lnTo>
                  <a:pt x="2637" y="724"/>
                </a:lnTo>
                <a:lnTo>
                  <a:pt x="2645" y="716"/>
                </a:lnTo>
                <a:lnTo>
                  <a:pt x="2657" y="700"/>
                </a:lnTo>
                <a:lnTo>
                  <a:pt x="2663" y="692"/>
                </a:lnTo>
                <a:lnTo>
                  <a:pt x="2669" y="685"/>
                </a:lnTo>
                <a:lnTo>
                  <a:pt x="2681" y="667"/>
                </a:lnTo>
                <a:lnTo>
                  <a:pt x="2692" y="650"/>
                </a:lnTo>
                <a:lnTo>
                  <a:pt x="2702" y="632"/>
                </a:lnTo>
                <a:lnTo>
                  <a:pt x="2711" y="614"/>
                </a:lnTo>
                <a:lnTo>
                  <a:pt x="2719" y="595"/>
                </a:lnTo>
                <a:lnTo>
                  <a:pt x="2727" y="575"/>
                </a:lnTo>
                <a:lnTo>
                  <a:pt x="2733" y="555"/>
                </a:lnTo>
                <a:lnTo>
                  <a:pt x="2738" y="535"/>
                </a:lnTo>
                <a:lnTo>
                  <a:pt x="2743" y="515"/>
                </a:lnTo>
                <a:lnTo>
                  <a:pt x="2747" y="494"/>
                </a:lnTo>
                <a:lnTo>
                  <a:pt x="2749" y="472"/>
                </a:lnTo>
                <a:lnTo>
                  <a:pt x="2751" y="450"/>
                </a:lnTo>
                <a:lnTo>
                  <a:pt x="2752" y="429"/>
                </a:lnTo>
                <a:lnTo>
                  <a:pt x="2751" y="416"/>
                </a:lnTo>
                <a:lnTo>
                  <a:pt x="2299" y="416"/>
                </a:lnTo>
                <a:close/>
                <a:moveTo>
                  <a:pt x="3555" y="295"/>
                </a:moveTo>
                <a:lnTo>
                  <a:pt x="3554" y="281"/>
                </a:lnTo>
                <a:lnTo>
                  <a:pt x="3554" y="267"/>
                </a:lnTo>
                <a:lnTo>
                  <a:pt x="3553" y="260"/>
                </a:lnTo>
                <a:lnTo>
                  <a:pt x="3551" y="254"/>
                </a:lnTo>
                <a:lnTo>
                  <a:pt x="3549" y="240"/>
                </a:lnTo>
                <a:lnTo>
                  <a:pt x="3546" y="227"/>
                </a:lnTo>
                <a:lnTo>
                  <a:pt x="3544" y="220"/>
                </a:lnTo>
                <a:lnTo>
                  <a:pt x="3543" y="214"/>
                </a:lnTo>
                <a:lnTo>
                  <a:pt x="3539" y="201"/>
                </a:lnTo>
                <a:lnTo>
                  <a:pt x="3534" y="189"/>
                </a:lnTo>
                <a:lnTo>
                  <a:pt x="3528" y="177"/>
                </a:lnTo>
                <a:lnTo>
                  <a:pt x="3523" y="166"/>
                </a:lnTo>
                <a:lnTo>
                  <a:pt x="3515" y="155"/>
                </a:lnTo>
                <a:lnTo>
                  <a:pt x="3509" y="144"/>
                </a:lnTo>
                <a:lnTo>
                  <a:pt x="3501" y="132"/>
                </a:lnTo>
                <a:lnTo>
                  <a:pt x="3493" y="122"/>
                </a:lnTo>
                <a:lnTo>
                  <a:pt x="3484" y="112"/>
                </a:lnTo>
                <a:lnTo>
                  <a:pt x="3475" y="104"/>
                </a:lnTo>
                <a:lnTo>
                  <a:pt x="3467" y="95"/>
                </a:lnTo>
                <a:lnTo>
                  <a:pt x="3457" y="86"/>
                </a:lnTo>
                <a:lnTo>
                  <a:pt x="3447" y="77"/>
                </a:lnTo>
                <a:lnTo>
                  <a:pt x="3435" y="70"/>
                </a:lnTo>
                <a:lnTo>
                  <a:pt x="3424" y="64"/>
                </a:lnTo>
                <a:lnTo>
                  <a:pt x="3413" y="56"/>
                </a:lnTo>
                <a:lnTo>
                  <a:pt x="3402" y="51"/>
                </a:lnTo>
                <a:lnTo>
                  <a:pt x="3389" y="45"/>
                </a:lnTo>
                <a:lnTo>
                  <a:pt x="3378" y="40"/>
                </a:lnTo>
                <a:lnTo>
                  <a:pt x="3366" y="36"/>
                </a:lnTo>
                <a:lnTo>
                  <a:pt x="3352" y="32"/>
                </a:lnTo>
                <a:lnTo>
                  <a:pt x="3339" y="30"/>
                </a:lnTo>
                <a:lnTo>
                  <a:pt x="3326" y="27"/>
                </a:lnTo>
                <a:lnTo>
                  <a:pt x="3312" y="25"/>
                </a:lnTo>
                <a:lnTo>
                  <a:pt x="3298" y="25"/>
                </a:lnTo>
                <a:lnTo>
                  <a:pt x="3284" y="24"/>
                </a:lnTo>
                <a:lnTo>
                  <a:pt x="2901" y="24"/>
                </a:lnTo>
                <a:lnTo>
                  <a:pt x="2901" y="832"/>
                </a:lnTo>
                <a:lnTo>
                  <a:pt x="3051" y="832"/>
                </a:lnTo>
                <a:lnTo>
                  <a:pt x="3051" y="565"/>
                </a:lnTo>
                <a:lnTo>
                  <a:pt x="3237" y="565"/>
                </a:lnTo>
                <a:lnTo>
                  <a:pt x="3377" y="832"/>
                </a:lnTo>
                <a:lnTo>
                  <a:pt x="3538" y="832"/>
                </a:lnTo>
                <a:lnTo>
                  <a:pt x="3388" y="545"/>
                </a:lnTo>
                <a:lnTo>
                  <a:pt x="3405" y="536"/>
                </a:lnTo>
                <a:lnTo>
                  <a:pt x="3423" y="527"/>
                </a:lnTo>
                <a:lnTo>
                  <a:pt x="3439" y="516"/>
                </a:lnTo>
                <a:lnTo>
                  <a:pt x="3455" y="505"/>
                </a:lnTo>
                <a:lnTo>
                  <a:pt x="3469" y="491"/>
                </a:lnTo>
                <a:lnTo>
                  <a:pt x="3477" y="485"/>
                </a:lnTo>
                <a:lnTo>
                  <a:pt x="3484" y="477"/>
                </a:lnTo>
                <a:lnTo>
                  <a:pt x="3490" y="470"/>
                </a:lnTo>
                <a:lnTo>
                  <a:pt x="3496" y="462"/>
                </a:lnTo>
                <a:lnTo>
                  <a:pt x="3503" y="455"/>
                </a:lnTo>
                <a:lnTo>
                  <a:pt x="3508" y="447"/>
                </a:lnTo>
                <a:lnTo>
                  <a:pt x="3518" y="430"/>
                </a:lnTo>
                <a:lnTo>
                  <a:pt x="3523" y="421"/>
                </a:lnTo>
                <a:lnTo>
                  <a:pt x="3528" y="412"/>
                </a:lnTo>
                <a:lnTo>
                  <a:pt x="3535" y="395"/>
                </a:lnTo>
                <a:lnTo>
                  <a:pt x="3543" y="376"/>
                </a:lnTo>
                <a:lnTo>
                  <a:pt x="3548" y="356"/>
                </a:lnTo>
                <a:lnTo>
                  <a:pt x="3550" y="346"/>
                </a:lnTo>
                <a:lnTo>
                  <a:pt x="3551" y="336"/>
                </a:lnTo>
                <a:lnTo>
                  <a:pt x="3554" y="316"/>
                </a:lnTo>
                <a:lnTo>
                  <a:pt x="3555" y="295"/>
                </a:lnTo>
                <a:close/>
                <a:moveTo>
                  <a:pt x="3404" y="295"/>
                </a:moveTo>
                <a:lnTo>
                  <a:pt x="3403" y="307"/>
                </a:lnTo>
                <a:lnTo>
                  <a:pt x="3402" y="319"/>
                </a:lnTo>
                <a:lnTo>
                  <a:pt x="3398" y="331"/>
                </a:lnTo>
                <a:lnTo>
                  <a:pt x="3394" y="342"/>
                </a:lnTo>
                <a:lnTo>
                  <a:pt x="3389" y="352"/>
                </a:lnTo>
                <a:lnTo>
                  <a:pt x="3383" y="362"/>
                </a:lnTo>
                <a:lnTo>
                  <a:pt x="3377" y="372"/>
                </a:lnTo>
                <a:lnTo>
                  <a:pt x="3368" y="380"/>
                </a:lnTo>
                <a:lnTo>
                  <a:pt x="3361" y="389"/>
                </a:lnTo>
                <a:lnTo>
                  <a:pt x="3351" y="395"/>
                </a:lnTo>
                <a:lnTo>
                  <a:pt x="3341" y="401"/>
                </a:lnTo>
                <a:lnTo>
                  <a:pt x="3331" y="406"/>
                </a:lnTo>
                <a:lnTo>
                  <a:pt x="3319" y="410"/>
                </a:lnTo>
                <a:lnTo>
                  <a:pt x="3307" y="414"/>
                </a:lnTo>
                <a:lnTo>
                  <a:pt x="3302" y="415"/>
                </a:lnTo>
                <a:lnTo>
                  <a:pt x="3296" y="415"/>
                </a:lnTo>
                <a:lnTo>
                  <a:pt x="3283" y="416"/>
                </a:lnTo>
                <a:lnTo>
                  <a:pt x="3051" y="416"/>
                </a:lnTo>
                <a:lnTo>
                  <a:pt x="3051" y="174"/>
                </a:lnTo>
                <a:lnTo>
                  <a:pt x="3283" y="174"/>
                </a:lnTo>
                <a:lnTo>
                  <a:pt x="3296" y="174"/>
                </a:lnTo>
                <a:lnTo>
                  <a:pt x="3307" y="176"/>
                </a:lnTo>
                <a:lnTo>
                  <a:pt x="3319" y="179"/>
                </a:lnTo>
                <a:lnTo>
                  <a:pt x="3331" y="184"/>
                </a:lnTo>
                <a:lnTo>
                  <a:pt x="3341" y="189"/>
                </a:lnTo>
                <a:lnTo>
                  <a:pt x="3351" y="194"/>
                </a:lnTo>
                <a:lnTo>
                  <a:pt x="3361" y="201"/>
                </a:lnTo>
                <a:lnTo>
                  <a:pt x="3368" y="209"/>
                </a:lnTo>
                <a:lnTo>
                  <a:pt x="3377" y="217"/>
                </a:lnTo>
                <a:lnTo>
                  <a:pt x="3383" y="227"/>
                </a:lnTo>
                <a:lnTo>
                  <a:pt x="3389" y="237"/>
                </a:lnTo>
                <a:lnTo>
                  <a:pt x="3394" y="247"/>
                </a:lnTo>
                <a:lnTo>
                  <a:pt x="3398" y="259"/>
                </a:lnTo>
                <a:lnTo>
                  <a:pt x="3402" y="270"/>
                </a:lnTo>
                <a:lnTo>
                  <a:pt x="3403" y="276"/>
                </a:lnTo>
                <a:lnTo>
                  <a:pt x="3403" y="282"/>
                </a:lnTo>
                <a:lnTo>
                  <a:pt x="3404" y="295"/>
                </a:lnTo>
                <a:close/>
                <a:moveTo>
                  <a:pt x="4822" y="429"/>
                </a:moveTo>
                <a:lnTo>
                  <a:pt x="4822" y="407"/>
                </a:lnTo>
                <a:lnTo>
                  <a:pt x="4820" y="386"/>
                </a:lnTo>
                <a:lnTo>
                  <a:pt x="4818" y="366"/>
                </a:lnTo>
                <a:lnTo>
                  <a:pt x="4815" y="346"/>
                </a:lnTo>
                <a:lnTo>
                  <a:pt x="4810" y="327"/>
                </a:lnTo>
                <a:lnTo>
                  <a:pt x="4805" y="307"/>
                </a:lnTo>
                <a:lnTo>
                  <a:pt x="4799" y="289"/>
                </a:lnTo>
                <a:lnTo>
                  <a:pt x="4791" y="271"/>
                </a:lnTo>
                <a:lnTo>
                  <a:pt x="4783" y="252"/>
                </a:lnTo>
                <a:lnTo>
                  <a:pt x="4774" y="235"/>
                </a:lnTo>
                <a:lnTo>
                  <a:pt x="4764" y="219"/>
                </a:lnTo>
                <a:lnTo>
                  <a:pt x="4754" y="202"/>
                </a:lnTo>
                <a:lnTo>
                  <a:pt x="4743" y="186"/>
                </a:lnTo>
                <a:lnTo>
                  <a:pt x="4730" y="171"/>
                </a:lnTo>
                <a:lnTo>
                  <a:pt x="4718" y="156"/>
                </a:lnTo>
                <a:lnTo>
                  <a:pt x="4704" y="142"/>
                </a:lnTo>
                <a:lnTo>
                  <a:pt x="4690" y="129"/>
                </a:lnTo>
                <a:lnTo>
                  <a:pt x="4675" y="116"/>
                </a:lnTo>
                <a:lnTo>
                  <a:pt x="4660" y="105"/>
                </a:lnTo>
                <a:lnTo>
                  <a:pt x="4645" y="94"/>
                </a:lnTo>
                <a:lnTo>
                  <a:pt x="4629" y="82"/>
                </a:lnTo>
                <a:lnTo>
                  <a:pt x="4612" y="72"/>
                </a:lnTo>
                <a:lnTo>
                  <a:pt x="4594" y="64"/>
                </a:lnTo>
                <a:lnTo>
                  <a:pt x="4577" y="56"/>
                </a:lnTo>
                <a:lnTo>
                  <a:pt x="4558" y="49"/>
                </a:lnTo>
                <a:lnTo>
                  <a:pt x="4539" y="42"/>
                </a:lnTo>
                <a:lnTo>
                  <a:pt x="4521" y="36"/>
                </a:lnTo>
                <a:lnTo>
                  <a:pt x="4501" y="32"/>
                </a:lnTo>
                <a:lnTo>
                  <a:pt x="4481" y="29"/>
                </a:lnTo>
                <a:lnTo>
                  <a:pt x="4461" y="26"/>
                </a:lnTo>
                <a:lnTo>
                  <a:pt x="4441" y="25"/>
                </a:lnTo>
                <a:lnTo>
                  <a:pt x="4420" y="24"/>
                </a:lnTo>
                <a:lnTo>
                  <a:pt x="4119" y="24"/>
                </a:lnTo>
                <a:lnTo>
                  <a:pt x="4119" y="832"/>
                </a:lnTo>
                <a:lnTo>
                  <a:pt x="4420" y="832"/>
                </a:lnTo>
                <a:lnTo>
                  <a:pt x="4441" y="831"/>
                </a:lnTo>
                <a:lnTo>
                  <a:pt x="4461" y="830"/>
                </a:lnTo>
                <a:lnTo>
                  <a:pt x="4481" y="827"/>
                </a:lnTo>
                <a:lnTo>
                  <a:pt x="4501" y="824"/>
                </a:lnTo>
                <a:lnTo>
                  <a:pt x="4521" y="820"/>
                </a:lnTo>
                <a:lnTo>
                  <a:pt x="4539" y="814"/>
                </a:lnTo>
                <a:lnTo>
                  <a:pt x="4558" y="807"/>
                </a:lnTo>
                <a:lnTo>
                  <a:pt x="4577" y="800"/>
                </a:lnTo>
                <a:lnTo>
                  <a:pt x="4594" y="792"/>
                </a:lnTo>
                <a:lnTo>
                  <a:pt x="4612" y="784"/>
                </a:lnTo>
                <a:lnTo>
                  <a:pt x="4629" y="774"/>
                </a:lnTo>
                <a:lnTo>
                  <a:pt x="4645" y="764"/>
                </a:lnTo>
                <a:lnTo>
                  <a:pt x="4660" y="752"/>
                </a:lnTo>
                <a:lnTo>
                  <a:pt x="4675" y="740"/>
                </a:lnTo>
                <a:lnTo>
                  <a:pt x="4690" y="727"/>
                </a:lnTo>
                <a:lnTo>
                  <a:pt x="4704" y="714"/>
                </a:lnTo>
                <a:lnTo>
                  <a:pt x="4718" y="700"/>
                </a:lnTo>
                <a:lnTo>
                  <a:pt x="4730" y="685"/>
                </a:lnTo>
                <a:lnTo>
                  <a:pt x="4743" y="670"/>
                </a:lnTo>
                <a:lnTo>
                  <a:pt x="4754" y="654"/>
                </a:lnTo>
                <a:lnTo>
                  <a:pt x="4764" y="637"/>
                </a:lnTo>
                <a:lnTo>
                  <a:pt x="4774" y="621"/>
                </a:lnTo>
                <a:lnTo>
                  <a:pt x="4783" y="604"/>
                </a:lnTo>
                <a:lnTo>
                  <a:pt x="4791" y="585"/>
                </a:lnTo>
                <a:lnTo>
                  <a:pt x="4799" y="567"/>
                </a:lnTo>
                <a:lnTo>
                  <a:pt x="4805" y="549"/>
                </a:lnTo>
                <a:lnTo>
                  <a:pt x="4810" y="529"/>
                </a:lnTo>
                <a:lnTo>
                  <a:pt x="4815" y="510"/>
                </a:lnTo>
                <a:lnTo>
                  <a:pt x="4818" y="490"/>
                </a:lnTo>
                <a:lnTo>
                  <a:pt x="4820" y="470"/>
                </a:lnTo>
                <a:lnTo>
                  <a:pt x="4822" y="449"/>
                </a:lnTo>
                <a:lnTo>
                  <a:pt x="4822" y="429"/>
                </a:lnTo>
                <a:close/>
                <a:moveTo>
                  <a:pt x="4674" y="429"/>
                </a:moveTo>
                <a:lnTo>
                  <a:pt x="4673" y="441"/>
                </a:lnTo>
                <a:lnTo>
                  <a:pt x="4672" y="454"/>
                </a:lnTo>
                <a:lnTo>
                  <a:pt x="4668" y="480"/>
                </a:lnTo>
                <a:lnTo>
                  <a:pt x="4665" y="491"/>
                </a:lnTo>
                <a:lnTo>
                  <a:pt x="4662" y="504"/>
                </a:lnTo>
                <a:lnTo>
                  <a:pt x="4658" y="516"/>
                </a:lnTo>
                <a:lnTo>
                  <a:pt x="4654" y="527"/>
                </a:lnTo>
                <a:lnTo>
                  <a:pt x="4648" y="539"/>
                </a:lnTo>
                <a:lnTo>
                  <a:pt x="4643" y="550"/>
                </a:lnTo>
                <a:lnTo>
                  <a:pt x="4637" y="560"/>
                </a:lnTo>
                <a:lnTo>
                  <a:pt x="4630" y="570"/>
                </a:lnTo>
                <a:lnTo>
                  <a:pt x="4623" y="580"/>
                </a:lnTo>
                <a:lnTo>
                  <a:pt x="4615" y="590"/>
                </a:lnTo>
                <a:lnTo>
                  <a:pt x="4608" y="599"/>
                </a:lnTo>
                <a:lnTo>
                  <a:pt x="4599" y="609"/>
                </a:lnTo>
                <a:lnTo>
                  <a:pt x="4590" y="616"/>
                </a:lnTo>
                <a:lnTo>
                  <a:pt x="4580" y="625"/>
                </a:lnTo>
                <a:lnTo>
                  <a:pt x="4572" y="632"/>
                </a:lnTo>
                <a:lnTo>
                  <a:pt x="4562" y="639"/>
                </a:lnTo>
                <a:lnTo>
                  <a:pt x="4551" y="646"/>
                </a:lnTo>
                <a:lnTo>
                  <a:pt x="4541" y="652"/>
                </a:lnTo>
                <a:lnTo>
                  <a:pt x="4529" y="657"/>
                </a:lnTo>
                <a:lnTo>
                  <a:pt x="4518" y="662"/>
                </a:lnTo>
                <a:lnTo>
                  <a:pt x="4507" y="667"/>
                </a:lnTo>
                <a:lnTo>
                  <a:pt x="4494" y="671"/>
                </a:lnTo>
                <a:lnTo>
                  <a:pt x="4483" y="675"/>
                </a:lnTo>
                <a:lnTo>
                  <a:pt x="4471" y="677"/>
                </a:lnTo>
                <a:lnTo>
                  <a:pt x="4458" y="680"/>
                </a:lnTo>
                <a:lnTo>
                  <a:pt x="4446" y="681"/>
                </a:lnTo>
                <a:lnTo>
                  <a:pt x="4432" y="682"/>
                </a:lnTo>
                <a:lnTo>
                  <a:pt x="4420" y="682"/>
                </a:lnTo>
                <a:lnTo>
                  <a:pt x="4269" y="682"/>
                </a:lnTo>
                <a:lnTo>
                  <a:pt x="4269" y="174"/>
                </a:lnTo>
                <a:lnTo>
                  <a:pt x="4420" y="174"/>
                </a:lnTo>
                <a:lnTo>
                  <a:pt x="4432" y="174"/>
                </a:lnTo>
                <a:lnTo>
                  <a:pt x="4446" y="175"/>
                </a:lnTo>
                <a:lnTo>
                  <a:pt x="4471" y="179"/>
                </a:lnTo>
                <a:lnTo>
                  <a:pt x="4483" y="181"/>
                </a:lnTo>
                <a:lnTo>
                  <a:pt x="4494" y="185"/>
                </a:lnTo>
                <a:lnTo>
                  <a:pt x="4507" y="189"/>
                </a:lnTo>
                <a:lnTo>
                  <a:pt x="4518" y="194"/>
                </a:lnTo>
                <a:lnTo>
                  <a:pt x="4529" y="199"/>
                </a:lnTo>
                <a:lnTo>
                  <a:pt x="4541" y="204"/>
                </a:lnTo>
                <a:lnTo>
                  <a:pt x="4551" y="210"/>
                </a:lnTo>
                <a:lnTo>
                  <a:pt x="4562" y="217"/>
                </a:lnTo>
                <a:lnTo>
                  <a:pt x="4572" y="224"/>
                </a:lnTo>
                <a:lnTo>
                  <a:pt x="4580" y="231"/>
                </a:lnTo>
                <a:lnTo>
                  <a:pt x="4590" y="240"/>
                </a:lnTo>
                <a:lnTo>
                  <a:pt x="4599" y="249"/>
                </a:lnTo>
                <a:lnTo>
                  <a:pt x="4608" y="257"/>
                </a:lnTo>
                <a:lnTo>
                  <a:pt x="4615" y="266"/>
                </a:lnTo>
                <a:lnTo>
                  <a:pt x="4623" y="276"/>
                </a:lnTo>
                <a:lnTo>
                  <a:pt x="4630" y="286"/>
                </a:lnTo>
                <a:lnTo>
                  <a:pt x="4637" y="296"/>
                </a:lnTo>
                <a:lnTo>
                  <a:pt x="4643" y="306"/>
                </a:lnTo>
                <a:lnTo>
                  <a:pt x="4648" y="317"/>
                </a:lnTo>
                <a:lnTo>
                  <a:pt x="4654" y="329"/>
                </a:lnTo>
                <a:lnTo>
                  <a:pt x="4658" y="341"/>
                </a:lnTo>
                <a:lnTo>
                  <a:pt x="4662" y="352"/>
                </a:lnTo>
                <a:lnTo>
                  <a:pt x="4665" y="365"/>
                </a:lnTo>
                <a:lnTo>
                  <a:pt x="4668" y="376"/>
                </a:lnTo>
                <a:lnTo>
                  <a:pt x="4670" y="390"/>
                </a:lnTo>
                <a:lnTo>
                  <a:pt x="4672" y="402"/>
                </a:lnTo>
                <a:lnTo>
                  <a:pt x="4673" y="415"/>
                </a:lnTo>
                <a:lnTo>
                  <a:pt x="4674" y="429"/>
                </a:lnTo>
                <a:close/>
                <a:moveTo>
                  <a:pt x="3738" y="832"/>
                </a:moveTo>
                <a:lnTo>
                  <a:pt x="3887" y="832"/>
                </a:lnTo>
                <a:lnTo>
                  <a:pt x="3887" y="24"/>
                </a:lnTo>
                <a:lnTo>
                  <a:pt x="3738" y="24"/>
                </a:lnTo>
                <a:lnTo>
                  <a:pt x="3738" y="832"/>
                </a:lnTo>
                <a:close/>
                <a:moveTo>
                  <a:pt x="0" y="24"/>
                </a:moveTo>
                <a:lnTo>
                  <a:pt x="0" y="832"/>
                </a:lnTo>
                <a:lnTo>
                  <a:pt x="150" y="832"/>
                </a:lnTo>
                <a:lnTo>
                  <a:pt x="150" y="565"/>
                </a:lnTo>
                <a:lnTo>
                  <a:pt x="442" y="565"/>
                </a:lnTo>
                <a:lnTo>
                  <a:pt x="519" y="416"/>
                </a:lnTo>
                <a:lnTo>
                  <a:pt x="150" y="416"/>
                </a:lnTo>
                <a:lnTo>
                  <a:pt x="150" y="174"/>
                </a:lnTo>
                <a:lnTo>
                  <a:pt x="555" y="174"/>
                </a:lnTo>
                <a:lnTo>
                  <a:pt x="555" y="24"/>
                </a:lnTo>
                <a:lnTo>
                  <a:pt x="0" y="24"/>
                </a:lnTo>
                <a:close/>
                <a:moveTo>
                  <a:pt x="1624" y="24"/>
                </a:moveTo>
                <a:lnTo>
                  <a:pt x="1624" y="617"/>
                </a:lnTo>
                <a:lnTo>
                  <a:pt x="1315" y="24"/>
                </a:lnTo>
                <a:lnTo>
                  <a:pt x="1104" y="24"/>
                </a:lnTo>
                <a:lnTo>
                  <a:pt x="1104" y="832"/>
                </a:lnTo>
                <a:lnTo>
                  <a:pt x="1252" y="832"/>
                </a:lnTo>
                <a:lnTo>
                  <a:pt x="1252" y="239"/>
                </a:lnTo>
                <a:lnTo>
                  <a:pt x="1563" y="832"/>
                </a:lnTo>
                <a:lnTo>
                  <a:pt x="1774" y="832"/>
                </a:lnTo>
                <a:lnTo>
                  <a:pt x="1774" y="24"/>
                </a:lnTo>
                <a:lnTo>
                  <a:pt x="1624" y="24"/>
                </a:lnTo>
                <a:close/>
                <a:moveTo>
                  <a:pt x="723" y="832"/>
                </a:moveTo>
                <a:lnTo>
                  <a:pt x="872" y="832"/>
                </a:lnTo>
                <a:lnTo>
                  <a:pt x="872" y="24"/>
                </a:lnTo>
                <a:lnTo>
                  <a:pt x="723" y="24"/>
                </a:lnTo>
                <a:lnTo>
                  <a:pt x="723" y="832"/>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rtl="0"/>
            <a:endParaRPr lang="en-GB" sz="1350" dirty="0"/>
          </a:p>
        </p:txBody>
      </p:sp>
    </p:spTree>
    <p:extLst>
      <p:ext uri="{BB962C8B-B14F-4D97-AF65-F5344CB8AC3E}">
        <p14:creationId xmlns:p14="http://schemas.microsoft.com/office/powerpoint/2010/main" val="2952959489"/>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type="obj" preserve="1">
  <p:cSld name="Agenda 2">
    <p:bg>
      <p:bgPr>
        <a:solidFill>
          <a:srgbClr val="3E5660"/>
        </a:solidFill>
        <a:effectLst/>
      </p:bgPr>
    </p:bg>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FE5F3BA0-B284-B7C2-B0AB-B655B80C5168}"/>
              </a:ext>
            </a:extLst>
          </p:cNvPr>
          <p:cNvGraphicFramePr>
            <a:graphicFrameLocks noChangeAspect="1"/>
          </p:cNvGraphicFramePr>
          <p:nvPr userDrawn="1">
            <p:custDataLst>
              <p:tags r:id="rId1"/>
            </p:custDataLst>
            <p:extLst>
              <p:ext uri="{D42A27DB-BD31-4B8C-83A1-F6EECF244321}">
                <p14:modId xmlns:p14="http://schemas.microsoft.com/office/powerpoint/2010/main" val="2609042418"/>
              </p:ext>
            </p:extLst>
          </p:nvPr>
        </p:nvGraphicFramePr>
        <p:xfrm>
          <a:off x="1191" y="1588"/>
          <a:ext cx="1191" cy="1588"/>
        </p:xfrm>
        <a:graphic>
          <a:graphicData uri="http://schemas.openxmlformats.org/presentationml/2006/ole">
            <mc:AlternateContent xmlns:mc="http://schemas.openxmlformats.org/markup-compatibility/2006">
              <mc:Choice xmlns:v="urn:schemas-microsoft-com:vml" Requires="v">
                <p:oleObj name="think-cell Slide" r:id="rId3" imgW="328" imgH="328" progId="TCLayout.ActiveDocument.1">
                  <p:embed/>
                </p:oleObj>
              </mc:Choice>
              <mc:Fallback>
                <p:oleObj name="think-cell Slide" r:id="rId3" imgW="328" imgH="328" progId="TCLayout.ActiveDocument.1">
                  <p:embed/>
                  <p:pic>
                    <p:nvPicPr>
                      <p:cNvPr id="6" name="Object 5" hidden="1">
                        <a:extLst>
                          <a:ext uri="{FF2B5EF4-FFF2-40B4-BE49-F238E27FC236}">
                            <a16:creationId xmlns:a16="http://schemas.microsoft.com/office/drawing/2014/main" id="{FE5F3BA0-B284-B7C2-B0AB-B655B80C5168}"/>
                          </a:ext>
                        </a:extLst>
                      </p:cNvPr>
                      <p:cNvPicPr/>
                      <p:nvPr/>
                    </p:nvPicPr>
                    <p:blipFill>
                      <a:blip r:embed="rId4"/>
                      <a:stretch>
                        <a:fillRect/>
                      </a:stretch>
                    </p:blipFill>
                    <p:spPr>
                      <a:xfrm>
                        <a:off x="1191" y="1588"/>
                        <a:ext cx="1191" cy="1588"/>
                      </a:xfrm>
                      <a:prstGeom prst="rect">
                        <a:avLst/>
                      </a:prstGeom>
                    </p:spPr>
                  </p:pic>
                </p:oleObj>
              </mc:Fallback>
            </mc:AlternateContent>
          </a:graphicData>
        </a:graphic>
      </p:graphicFrame>
      <p:sp>
        <p:nvSpPr>
          <p:cNvPr id="2" name="Otsikko 1"/>
          <p:cNvSpPr>
            <a:spLocks noGrp="1"/>
          </p:cNvSpPr>
          <p:nvPr>
            <p:ph type="title" hasCustomPrompt="1"/>
          </p:nvPr>
        </p:nvSpPr>
        <p:spPr>
          <a:xfrm>
            <a:off x="923963" y="619100"/>
            <a:ext cx="5346000" cy="1296000"/>
          </a:xfrm>
        </p:spPr>
        <p:txBody>
          <a:bodyPr vert="horz" anchor="b"/>
          <a:lstStyle>
            <a:lvl1pPr rtl="0">
              <a:lnSpc>
                <a:spcPct val="100000"/>
              </a:lnSpc>
              <a:defRPr sz="4050">
                <a:solidFill>
                  <a:schemeClr val="bg1"/>
                </a:solidFill>
              </a:defRPr>
            </a:lvl1pPr>
          </a:lstStyle>
          <a:p>
            <a:r>
              <a:rPr lang="en-GB" dirty="0" err="1"/>
              <a:t>Lisää</a:t>
            </a:r>
            <a:r>
              <a:rPr lang="en-GB" dirty="0"/>
              <a:t> </a:t>
            </a:r>
            <a:r>
              <a:rPr lang="en-GB" dirty="0" err="1"/>
              <a:t>otsikko</a:t>
            </a:r>
            <a:endParaRPr lang="en-GB" dirty="0"/>
          </a:p>
        </p:txBody>
      </p:sp>
      <p:sp>
        <p:nvSpPr>
          <p:cNvPr id="3" name="Sisällön paikkamerkki 2"/>
          <p:cNvSpPr>
            <a:spLocks noGrp="1"/>
          </p:cNvSpPr>
          <p:nvPr>
            <p:ph idx="1"/>
          </p:nvPr>
        </p:nvSpPr>
        <p:spPr>
          <a:xfrm>
            <a:off x="923963" y="2250000"/>
            <a:ext cx="5346000" cy="3780000"/>
          </a:xfrm>
        </p:spPr>
        <p:txBody>
          <a:bodyPr/>
          <a:lstStyle>
            <a:lvl1pPr rtl="0">
              <a:buClr>
                <a:schemeClr val="bg1"/>
              </a:buClr>
              <a:defRPr sz="1350">
                <a:solidFill>
                  <a:schemeClr val="bg1"/>
                </a:solidFill>
              </a:defRPr>
            </a:lvl1pPr>
            <a:lvl2pPr rtl="0">
              <a:buClr>
                <a:schemeClr val="bg1"/>
              </a:buClr>
              <a:defRPr sz="1350">
                <a:solidFill>
                  <a:schemeClr val="bg1"/>
                </a:solidFill>
              </a:defRPr>
            </a:lvl2pPr>
            <a:lvl3pPr rtl="0">
              <a:buClr>
                <a:schemeClr val="bg1"/>
              </a:buClr>
              <a:defRPr sz="1350">
                <a:solidFill>
                  <a:schemeClr val="bg1"/>
                </a:solidFill>
              </a:defRPr>
            </a:lvl3pPr>
            <a:lvl4pPr rtl="0">
              <a:buClr>
                <a:schemeClr val="bg1"/>
              </a:buClr>
              <a:defRPr sz="1350">
                <a:solidFill>
                  <a:schemeClr val="bg1"/>
                </a:solidFill>
              </a:defRPr>
            </a:lvl4pPr>
            <a:lvl5pPr rtl="0">
              <a:buClr>
                <a:schemeClr val="bg1"/>
              </a:buClr>
              <a:defRPr sz="1350">
                <a:solidFill>
                  <a:schemeClr val="bg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cxnSp>
        <p:nvCxnSpPr>
          <p:cNvPr id="7" name="Straight Connector 6"/>
          <p:cNvCxnSpPr>
            <a:cxnSpLocks/>
          </p:cNvCxnSpPr>
          <p:nvPr/>
        </p:nvCxnSpPr>
        <p:spPr bwMode="hidden">
          <a:xfrm rot="3360000">
            <a:off x="5154223" y="857250"/>
            <a:ext cx="3630016" cy="51435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Freeform 6" descr="Fingrid logo">
            <a:extLst>
              <a:ext uri="{FF2B5EF4-FFF2-40B4-BE49-F238E27FC236}">
                <a16:creationId xmlns:a16="http://schemas.microsoft.com/office/drawing/2014/main" id="{0A47FBDA-C416-4A07-B16D-B1B786DFEC5D}"/>
              </a:ext>
            </a:extLst>
          </p:cNvPr>
          <p:cNvSpPr>
            <a:spLocks noChangeAspect="1" noEditPoints="1"/>
          </p:cNvSpPr>
          <p:nvPr/>
        </p:nvSpPr>
        <p:spPr bwMode="black">
          <a:xfrm>
            <a:off x="7044431" y="5870368"/>
            <a:ext cx="1730146" cy="409205"/>
          </a:xfrm>
          <a:custGeom>
            <a:avLst/>
            <a:gdLst>
              <a:gd name="T0" fmla="*/ 2515 w 4822"/>
              <a:gd name="T1" fmla="*/ 636 h 856"/>
              <a:gd name="T2" fmla="*/ 2410 w 4822"/>
              <a:gd name="T3" fmla="*/ 696 h 856"/>
              <a:gd name="T4" fmla="*/ 2287 w 4822"/>
              <a:gd name="T5" fmla="*/ 701 h 856"/>
              <a:gd name="T6" fmla="*/ 2182 w 4822"/>
              <a:gd name="T7" fmla="*/ 651 h 856"/>
              <a:gd name="T8" fmla="*/ 2121 w 4822"/>
              <a:gd name="T9" fmla="*/ 584 h 856"/>
              <a:gd name="T10" fmla="*/ 2081 w 4822"/>
              <a:gd name="T11" fmla="*/ 484 h 856"/>
              <a:gd name="T12" fmla="*/ 2081 w 4822"/>
              <a:gd name="T13" fmla="*/ 372 h 856"/>
              <a:gd name="T14" fmla="*/ 2121 w 4822"/>
              <a:gd name="T15" fmla="*/ 272 h 856"/>
              <a:gd name="T16" fmla="*/ 2172 w 4822"/>
              <a:gd name="T17" fmla="*/ 212 h 856"/>
              <a:gd name="T18" fmla="*/ 2260 w 4822"/>
              <a:gd name="T19" fmla="*/ 162 h 856"/>
              <a:gd name="T20" fmla="*/ 2368 w 4822"/>
              <a:gd name="T21" fmla="*/ 151 h 856"/>
              <a:gd name="T22" fmla="*/ 2472 w 4822"/>
              <a:gd name="T23" fmla="*/ 187 h 856"/>
              <a:gd name="T24" fmla="*/ 2642 w 4822"/>
              <a:gd name="T25" fmla="*/ 137 h 856"/>
              <a:gd name="T26" fmla="*/ 2496 w 4822"/>
              <a:gd name="T27" fmla="*/ 32 h 856"/>
              <a:gd name="T28" fmla="*/ 2339 w 4822"/>
              <a:gd name="T29" fmla="*/ 0 h 856"/>
              <a:gd name="T30" fmla="*/ 2197 w 4822"/>
              <a:gd name="T31" fmla="*/ 26 h 856"/>
              <a:gd name="T32" fmla="*/ 2062 w 4822"/>
              <a:gd name="T33" fmla="*/ 111 h 856"/>
              <a:gd name="T34" fmla="*/ 1986 w 4822"/>
              <a:gd name="T35" fmla="*/ 206 h 856"/>
              <a:gd name="T36" fmla="*/ 1931 w 4822"/>
              <a:gd name="T37" fmla="*/ 362 h 856"/>
              <a:gd name="T38" fmla="*/ 1935 w 4822"/>
              <a:gd name="T39" fmla="*/ 515 h 856"/>
              <a:gd name="T40" fmla="*/ 1977 w 4822"/>
              <a:gd name="T41" fmla="*/ 632 h 856"/>
              <a:gd name="T42" fmla="*/ 2062 w 4822"/>
              <a:gd name="T43" fmla="*/ 745 h 856"/>
              <a:gd name="T44" fmla="*/ 2178 w 4822"/>
              <a:gd name="T45" fmla="*/ 822 h 856"/>
              <a:gd name="T46" fmla="*/ 2318 w 4822"/>
              <a:gd name="T47" fmla="*/ 856 h 856"/>
              <a:gd name="T48" fmla="*/ 2461 w 4822"/>
              <a:gd name="T49" fmla="*/ 837 h 856"/>
              <a:gd name="T50" fmla="*/ 2601 w 4822"/>
              <a:gd name="T51" fmla="*/ 759 h 856"/>
              <a:gd name="T52" fmla="*/ 2681 w 4822"/>
              <a:gd name="T53" fmla="*/ 667 h 856"/>
              <a:gd name="T54" fmla="*/ 2743 w 4822"/>
              <a:gd name="T55" fmla="*/ 515 h 856"/>
              <a:gd name="T56" fmla="*/ 3554 w 4822"/>
              <a:gd name="T57" fmla="*/ 281 h 856"/>
              <a:gd name="T58" fmla="*/ 3539 w 4822"/>
              <a:gd name="T59" fmla="*/ 201 h 856"/>
              <a:gd name="T60" fmla="*/ 3484 w 4822"/>
              <a:gd name="T61" fmla="*/ 112 h 856"/>
              <a:gd name="T62" fmla="*/ 3402 w 4822"/>
              <a:gd name="T63" fmla="*/ 51 h 856"/>
              <a:gd name="T64" fmla="*/ 3298 w 4822"/>
              <a:gd name="T65" fmla="*/ 25 h 856"/>
              <a:gd name="T66" fmla="*/ 3538 w 4822"/>
              <a:gd name="T67" fmla="*/ 832 h 856"/>
              <a:gd name="T68" fmla="*/ 3484 w 4822"/>
              <a:gd name="T69" fmla="*/ 477 h 856"/>
              <a:gd name="T70" fmla="*/ 3535 w 4822"/>
              <a:gd name="T71" fmla="*/ 395 h 856"/>
              <a:gd name="T72" fmla="*/ 3403 w 4822"/>
              <a:gd name="T73" fmla="*/ 307 h 856"/>
              <a:gd name="T74" fmla="*/ 3361 w 4822"/>
              <a:gd name="T75" fmla="*/ 389 h 856"/>
              <a:gd name="T76" fmla="*/ 3283 w 4822"/>
              <a:gd name="T77" fmla="*/ 416 h 856"/>
              <a:gd name="T78" fmla="*/ 3341 w 4822"/>
              <a:gd name="T79" fmla="*/ 189 h 856"/>
              <a:gd name="T80" fmla="*/ 3398 w 4822"/>
              <a:gd name="T81" fmla="*/ 259 h 856"/>
              <a:gd name="T82" fmla="*/ 4818 w 4822"/>
              <a:gd name="T83" fmla="*/ 366 h 856"/>
              <a:gd name="T84" fmla="*/ 4764 w 4822"/>
              <a:gd name="T85" fmla="*/ 219 h 856"/>
              <a:gd name="T86" fmla="*/ 4660 w 4822"/>
              <a:gd name="T87" fmla="*/ 105 h 856"/>
              <a:gd name="T88" fmla="*/ 4521 w 4822"/>
              <a:gd name="T89" fmla="*/ 36 h 856"/>
              <a:gd name="T90" fmla="*/ 4420 w 4822"/>
              <a:gd name="T91" fmla="*/ 832 h 856"/>
              <a:gd name="T92" fmla="*/ 4577 w 4822"/>
              <a:gd name="T93" fmla="*/ 800 h 856"/>
              <a:gd name="T94" fmla="*/ 4704 w 4822"/>
              <a:gd name="T95" fmla="*/ 714 h 856"/>
              <a:gd name="T96" fmla="*/ 4791 w 4822"/>
              <a:gd name="T97" fmla="*/ 585 h 856"/>
              <a:gd name="T98" fmla="*/ 4822 w 4822"/>
              <a:gd name="T99" fmla="*/ 429 h 856"/>
              <a:gd name="T100" fmla="*/ 4654 w 4822"/>
              <a:gd name="T101" fmla="*/ 527 h 856"/>
              <a:gd name="T102" fmla="*/ 4599 w 4822"/>
              <a:gd name="T103" fmla="*/ 609 h 856"/>
              <a:gd name="T104" fmla="*/ 4518 w 4822"/>
              <a:gd name="T105" fmla="*/ 662 h 856"/>
              <a:gd name="T106" fmla="*/ 4420 w 4822"/>
              <a:gd name="T107" fmla="*/ 682 h 856"/>
              <a:gd name="T108" fmla="*/ 4494 w 4822"/>
              <a:gd name="T109" fmla="*/ 185 h 856"/>
              <a:gd name="T110" fmla="*/ 4580 w 4822"/>
              <a:gd name="T111" fmla="*/ 231 h 856"/>
              <a:gd name="T112" fmla="*/ 4643 w 4822"/>
              <a:gd name="T113" fmla="*/ 306 h 856"/>
              <a:gd name="T114" fmla="*/ 4672 w 4822"/>
              <a:gd name="T115" fmla="*/ 402 h 856"/>
              <a:gd name="T116" fmla="*/ 0 w 4822"/>
              <a:gd name="T117" fmla="*/ 24 h 856"/>
              <a:gd name="T118" fmla="*/ 555 w 4822"/>
              <a:gd name="T119" fmla="*/ 174 h 856"/>
              <a:gd name="T120" fmla="*/ 1252 w 4822"/>
              <a:gd name="T121" fmla="*/ 832 h 856"/>
              <a:gd name="T122" fmla="*/ 872 w 4822"/>
              <a:gd name="T123" fmla="*/ 24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22" h="856">
                <a:moveTo>
                  <a:pt x="2299" y="416"/>
                </a:moveTo>
                <a:lnTo>
                  <a:pt x="2378" y="565"/>
                </a:lnTo>
                <a:lnTo>
                  <a:pt x="2568" y="565"/>
                </a:lnTo>
                <a:lnTo>
                  <a:pt x="2558" y="581"/>
                </a:lnTo>
                <a:lnTo>
                  <a:pt x="2550" y="596"/>
                </a:lnTo>
                <a:lnTo>
                  <a:pt x="2538" y="610"/>
                </a:lnTo>
                <a:lnTo>
                  <a:pt x="2527" y="624"/>
                </a:lnTo>
                <a:lnTo>
                  <a:pt x="2515" y="636"/>
                </a:lnTo>
                <a:lnTo>
                  <a:pt x="2501" y="647"/>
                </a:lnTo>
                <a:lnTo>
                  <a:pt x="2487" y="657"/>
                </a:lnTo>
                <a:lnTo>
                  <a:pt x="2474" y="667"/>
                </a:lnTo>
                <a:lnTo>
                  <a:pt x="2459" y="676"/>
                </a:lnTo>
                <a:lnTo>
                  <a:pt x="2442" y="685"/>
                </a:lnTo>
                <a:lnTo>
                  <a:pt x="2435" y="687"/>
                </a:lnTo>
                <a:lnTo>
                  <a:pt x="2426" y="691"/>
                </a:lnTo>
                <a:lnTo>
                  <a:pt x="2410" y="696"/>
                </a:lnTo>
                <a:lnTo>
                  <a:pt x="2393" y="701"/>
                </a:lnTo>
                <a:lnTo>
                  <a:pt x="2375" y="704"/>
                </a:lnTo>
                <a:lnTo>
                  <a:pt x="2358" y="706"/>
                </a:lnTo>
                <a:lnTo>
                  <a:pt x="2339" y="707"/>
                </a:lnTo>
                <a:lnTo>
                  <a:pt x="2325" y="706"/>
                </a:lnTo>
                <a:lnTo>
                  <a:pt x="2313" y="705"/>
                </a:lnTo>
                <a:lnTo>
                  <a:pt x="2299" y="704"/>
                </a:lnTo>
                <a:lnTo>
                  <a:pt x="2287" y="701"/>
                </a:lnTo>
                <a:lnTo>
                  <a:pt x="2273" y="699"/>
                </a:lnTo>
                <a:lnTo>
                  <a:pt x="2260" y="695"/>
                </a:lnTo>
                <a:lnTo>
                  <a:pt x="2237" y="685"/>
                </a:lnTo>
                <a:lnTo>
                  <a:pt x="2225" y="680"/>
                </a:lnTo>
                <a:lnTo>
                  <a:pt x="2214" y="674"/>
                </a:lnTo>
                <a:lnTo>
                  <a:pt x="2203" y="666"/>
                </a:lnTo>
                <a:lnTo>
                  <a:pt x="2192" y="659"/>
                </a:lnTo>
                <a:lnTo>
                  <a:pt x="2182" y="651"/>
                </a:lnTo>
                <a:lnTo>
                  <a:pt x="2172" y="644"/>
                </a:lnTo>
                <a:lnTo>
                  <a:pt x="2162" y="635"/>
                </a:lnTo>
                <a:lnTo>
                  <a:pt x="2158" y="630"/>
                </a:lnTo>
                <a:lnTo>
                  <a:pt x="2153" y="625"/>
                </a:lnTo>
                <a:lnTo>
                  <a:pt x="2144" y="615"/>
                </a:lnTo>
                <a:lnTo>
                  <a:pt x="2136" y="605"/>
                </a:lnTo>
                <a:lnTo>
                  <a:pt x="2128" y="595"/>
                </a:lnTo>
                <a:lnTo>
                  <a:pt x="2121" y="584"/>
                </a:lnTo>
                <a:lnTo>
                  <a:pt x="2114" y="572"/>
                </a:lnTo>
                <a:lnTo>
                  <a:pt x="2108" y="561"/>
                </a:lnTo>
                <a:lnTo>
                  <a:pt x="2102" y="549"/>
                </a:lnTo>
                <a:lnTo>
                  <a:pt x="2097" y="536"/>
                </a:lnTo>
                <a:lnTo>
                  <a:pt x="2092" y="524"/>
                </a:lnTo>
                <a:lnTo>
                  <a:pt x="2088" y="511"/>
                </a:lnTo>
                <a:lnTo>
                  <a:pt x="2084" y="497"/>
                </a:lnTo>
                <a:lnTo>
                  <a:pt x="2081" y="484"/>
                </a:lnTo>
                <a:lnTo>
                  <a:pt x="2079" y="470"/>
                </a:lnTo>
                <a:lnTo>
                  <a:pt x="2077" y="456"/>
                </a:lnTo>
                <a:lnTo>
                  <a:pt x="2076" y="442"/>
                </a:lnTo>
                <a:lnTo>
                  <a:pt x="2076" y="429"/>
                </a:lnTo>
                <a:lnTo>
                  <a:pt x="2076" y="414"/>
                </a:lnTo>
                <a:lnTo>
                  <a:pt x="2077" y="400"/>
                </a:lnTo>
                <a:lnTo>
                  <a:pt x="2079" y="386"/>
                </a:lnTo>
                <a:lnTo>
                  <a:pt x="2081" y="372"/>
                </a:lnTo>
                <a:lnTo>
                  <a:pt x="2084" y="359"/>
                </a:lnTo>
                <a:lnTo>
                  <a:pt x="2088" y="345"/>
                </a:lnTo>
                <a:lnTo>
                  <a:pt x="2092" y="332"/>
                </a:lnTo>
                <a:lnTo>
                  <a:pt x="2097" y="320"/>
                </a:lnTo>
                <a:lnTo>
                  <a:pt x="2102" y="307"/>
                </a:lnTo>
                <a:lnTo>
                  <a:pt x="2108" y="295"/>
                </a:lnTo>
                <a:lnTo>
                  <a:pt x="2114" y="284"/>
                </a:lnTo>
                <a:lnTo>
                  <a:pt x="2121" y="272"/>
                </a:lnTo>
                <a:lnTo>
                  <a:pt x="2124" y="266"/>
                </a:lnTo>
                <a:lnTo>
                  <a:pt x="2128" y="261"/>
                </a:lnTo>
                <a:lnTo>
                  <a:pt x="2136" y="251"/>
                </a:lnTo>
                <a:lnTo>
                  <a:pt x="2141" y="246"/>
                </a:lnTo>
                <a:lnTo>
                  <a:pt x="2144" y="241"/>
                </a:lnTo>
                <a:lnTo>
                  <a:pt x="2153" y="231"/>
                </a:lnTo>
                <a:lnTo>
                  <a:pt x="2162" y="221"/>
                </a:lnTo>
                <a:lnTo>
                  <a:pt x="2172" y="212"/>
                </a:lnTo>
                <a:lnTo>
                  <a:pt x="2182" y="205"/>
                </a:lnTo>
                <a:lnTo>
                  <a:pt x="2192" y="197"/>
                </a:lnTo>
                <a:lnTo>
                  <a:pt x="2203" y="190"/>
                </a:lnTo>
                <a:lnTo>
                  <a:pt x="2214" y="182"/>
                </a:lnTo>
                <a:lnTo>
                  <a:pt x="2225" y="176"/>
                </a:lnTo>
                <a:lnTo>
                  <a:pt x="2237" y="171"/>
                </a:lnTo>
                <a:lnTo>
                  <a:pt x="2249" y="166"/>
                </a:lnTo>
                <a:lnTo>
                  <a:pt x="2260" y="162"/>
                </a:lnTo>
                <a:lnTo>
                  <a:pt x="2273" y="159"/>
                </a:lnTo>
                <a:lnTo>
                  <a:pt x="2287" y="155"/>
                </a:lnTo>
                <a:lnTo>
                  <a:pt x="2299" y="152"/>
                </a:lnTo>
                <a:lnTo>
                  <a:pt x="2313" y="151"/>
                </a:lnTo>
                <a:lnTo>
                  <a:pt x="2325" y="150"/>
                </a:lnTo>
                <a:lnTo>
                  <a:pt x="2339" y="150"/>
                </a:lnTo>
                <a:lnTo>
                  <a:pt x="2354" y="150"/>
                </a:lnTo>
                <a:lnTo>
                  <a:pt x="2368" y="151"/>
                </a:lnTo>
                <a:lnTo>
                  <a:pt x="2381" y="152"/>
                </a:lnTo>
                <a:lnTo>
                  <a:pt x="2395" y="156"/>
                </a:lnTo>
                <a:lnTo>
                  <a:pt x="2409" y="160"/>
                </a:lnTo>
                <a:lnTo>
                  <a:pt x="2422" y="164"/>
                </a:lnTo>
                <a:lnTo>
                  <a:pt x="2435" y="169"/>
                </a:lnTo>
                <a:lnTo>
                  <a:pt x="2447" y="174"/>
                </a:lnTo>
                <a:lnTo>
                  <a:pt x="2460" y="181"/>
                </a:lnTo>
                <a:lnTo>
                  <a:pt x="2472" y="187"/>
                </a:lnTo>
                <a:lnTo>
                  <a:pt x="2484" y="195"/>
                </a:lnTo>
                <a:lnTo>
                  <a:pt x="2495" y="204"/>
                </a:lnTo>
                <a:lnTo>
                  <a:pt x="2505" y="212"/>
                </a:lnTo>
                <a:lnTo>
                  <a:pt x="2516" y="221"/>
                </a:lnTo>
                <a:lnTo>
                  <a:pt x="2525" y="231"/>
                </a:lnTo>
                <a:lnTo>
                  <a:pt x="2535" y="241"/>
                </a:lnTo>
                <a:lnTo>
                  <a:pt x="2656" y="154"/>
                </a:lnTo>
                <a:lnTo>
                  <a:pt x="2642" y="137"/>
                </a:lnTo>
                <a:lnTo>
                  <a:pt x="2626" y="121"/>
                </a:lnTo>
                <a:lnTo>
                  <a:pt x="2610" y="105"/>
                </a:lnTo>
                <a:lnTo>
                  <a:pt x="2592" y="90"/>
                </a:lnTo>
                <a:lnTo>
                  <a:pt x="2575" y="76"/>
                </a:lnTo>
                <a:lnTo>
                  <a:pt x="2556" y="64"/>
                </a:lnTo>
                <a:lnTo>
                  <a:pt x="2537" y="52"/>
                </a:lnTo>
                <a:lnTo>
                  <a:pt x="2517" y="41"/>
                </a:lnTo>
                <a:lnTo>
                  <a:pt x="2496" y="32"/>
                </a:lnTo>
                <a:lnTo>
                  <a:pt x="2486" y="27"/>
                </a:lnTo>
                <a:lnTo>
                  <a:pt x="2475" y="24"/>
                </a:lnTo>
                <a:lnTo>
                  <a:pt x="2454" y="16"/>
                </a:lnTo>
                <a:lnTo>
                  <a:pt x="2431" y="11"/>
                </a:lnTo>
                <a:lnTo>
                  <a:pt x="2409" y="6"/>
                </a:lnTo>
                <a:lnTo>
                  <a:pt x="2386" y="2"/>
                </a:lnTo>
                <a:lnTo>
                  <a:pt x="2363" y="0"/>
                </a:lnTo>
                <a:lnTo>
                  <a:pt x="2339" y="0"/>
                </a:lnTo>
                <a:lnTo>
                  <a:pt x="2318" y="0"/>
                </a:lnTo>
                <a:lnTo>
                  <a:pt x="2296" y="2"/>
                </a:lnTo>
                <a:lnTo>
                  <a:pt x="2277" y="5"/>
                </a:lnTo>
                <a:lnTo>
                  <a:pt x="2267" y="6"/>
                </a:lnTo>
                <a:lnTo>
                  <a:pt x="2257" y="9"/>
                </a:lnTo>
                <a:lnTo>
                  <a:pt x="2237" y="14"/>
                </a:lnTo>
                <a:lnTo>
                  <a:pt x="2217" y="19"/>
                </a:lnTo>
                <a:lnTo>
                  <a:pt x="2197" y="26"/>
                </a:lnTo>
                <a:lnTo>
                  <a:pt x="2178" y="34"/>
                </a:lnTo>
                <a:lnTo>
                  <a:pt x="2161" y="42"/>
                </a:lnTo>
                <a:lnTo>
                  <a:pt x="2143" y="51"/>
                </a:lnTo>
                <a:lnTo>
                  <a:pt x="2126" y="62"/>
                </a:lnTo>
                <a:lnTo>
                  <a:pt x="2108" y="72"/>
                </a:lnTo>
                <a:lnTo>
                  <a:pt x="2092" y="85"/>
                </a:lnTo>
                <a:lnTo>
                  <a:pt x="2077" y="97"/>
                </a:lnTo>
                <a:lnTo>
                  <a:pt x="2062" y="111"/>
                </a:lnTo>
                <a:lnTo>
                  <a:pt x="2047" y="125"/>
                </a:lnTo>
                <a:lnTo>
                  <a:pt x="2041" y="132"/>
                </a:lnTo>
                <a:lnTo>
                  <a:pt x="2033" y="140"/>
                </a:lnTo>
                <a:lnTo>
                  <a:pt x="2021" y="156"/>
                </a:lnTo>
                <a:lnTo>
                  <a:pt x="2015" y="164"/>
                </a:lnTo>
                <a:lnTo>
                  <a:pt x="2008" y="172"/>
                </a:lnTo>
                <a:lnTo>
                  <a:pt x="1997" y="189"/>
                </a:lnTo>
                <a:lnTo>
                  <a:pt x="1986" y="206"/>
                </a:lnTo>
                <a:lnTo>
                  <a:pt x="1977" y="224"/>
                </a:lnTo>
                <a:lnTo>
                  <a:pt x="1967" y="242"/>
                </a:lnTo>
                <a:lnTo>
                  <a:pt x="1960" y="261"/>
                </a:lnTo>
                <a:lnTo>
                  <a:pt x="1952" y="281"/>
                </a:lnTo>
                <a:lnTo>
                  <a:pt x="1945" y="301"/>
                </a:lnTo>
                <a:lnTo>
                  <a:pt x="1940" y="321"/>
                </a:lnTo>
                <a:lnTo>
                  <a:pt x="1935" y="341"/>
                </a:lnTo>
                <a:lnTo>
                  <a:pt x="1931" y="362"/>
                </a:lnTo>
                <a:lnTo>
                  <a:pt x="1928" y="385"/>
                </a:lnTo>
                <a:lnTo>
                  <a:pt x="1927" y="406"/>
                </a:lnTo>
                <a:lnTo>
                  <a:pt x="1927" y="429"/>
                </a:lnTo>
                <a:lnTo>
                  <a:pt x="1927" y="450"/>
                </a:lnTo>
                <a:lnTo>
                  <a:pt x="1928" y="472"/>
                </a:lnTo>
                <a:lnTo>
                  <a:pt x="1931" y="494"/>
                </a:lnTo>
                <a:lnTo>
                  <a:pt x="1933" y="504"/>
                </a:lnTo>
                <a:lnTo>
                  <a:pt x="1935" y="515"/>
                </a:lnTo>
                <a:lnTo>
                  <a:pt x="1940" y="535"/>
                </a:lnTo>
                <a:lnTo>
                  <a:pt x="1942" y="545"/>
                </a:lnTo>
                <a:lnTo>
                  <a:pt x="1945" y="555"/>
                </a:lnTo>
                <a:lnTo>
                  <a:pt x="1952" y="575"/>
                </a:lnTo>
                <a:lnTo>
                  <a:pt x="1956" y="585"/>
                </a:lnTo>
                <a:lnTo>
                  <a:pt x="1960" y="595"/>
                </a:lnTo>
                <a:lnTo>
                  <a:pt x="1967" y="614"/>
                </a:lnTo>
                <a:lnTo>
                  <a:pt x="1977" y="632"/>
                </a:lnTo>
                <a:lnTo>
                  <a:pt x="1986" y="650"/>
                </a:lnTo>
                <a:lnTo>
                  <a:pt x="1997" y="667"/>
                </a:lnTo>
                <a:lnTo>
                  <a:pt x="2008" y="685"/>
                </a:lnTo>
                <a:lnTo>
                  <a:pt x="2021" y="700"/>
                </a:lnTo>
                <a:lnTo>
                  <a:pt x="2033" y="716"/>
                </a:lnTo>
                <a:lnTo>
                  <a:pt x="2047" y="731"/>
                </a:lnTo>
                <a:lnTo>
                  <a:pt x="2054" y="739"/>
                </a:lnTo>
                <a:lnTo>
                  <a:pt x="2062" y="745"/>
                </a:lnTo>
                <a:lnTo>
                  <a:pt x="2077" y="759"/>
                </a:lnTo>
                <a:lnTo>
                  <a:pt x="2092" y="771"/>
                </a:lnTo>
                <a:lnTo>
                  <a:pt x="2108" y="784"/>
                </a:lnTo>
                <a:lnTo>
                  <a:pt x="2126" y="795"/>
                </a:lnTo>
                <a:lnTo>
                  <a:pt x="2143" y="805"/>
                </a:lnTo>
                <a:lnTo>
                  <a:pt x="2161" y="814"/>
                </a:lnTo>
                <a:lnTo>
                  <a:pt x="2169" y="819"/>
                </a:lnTo>
                <a:lnTo>
                  <a:pt x="2178" y="822"/>
                </a:lnTo>
                <a:lnTo>
                  <a:pt x="2197" y="830"/>
                </a:lnTo>
                <a:lnTo>
                  <a:pt x="2217" y="837"/>
                </a:lnTo>
                <a:lnTo>
                  <a:pt x="2237" y="842"/>
                </a:lnTo>
                <a:lnTo>
                  <a:pt x="2245" y="845"/>
                </a:lnTo>
                <a:lnTo>
                  <a:pt x="2257" y="847"/>
                </a:lnTo>
                <a:lnTo>
                  <a:pt x="2277" y="851"/>
                </a:lnTo>
                <a:lnTo>
                  <a:pt x="2296" y="854"/>
                </a:lnTo>
                <a:lnTo>
                  <a:pt x="2318" y="856"/>
                </a:lnTo>
                <a:lnTo>
                  <a:pt x="2339" y="856"/>
                </a:lnTo>
                <a:lnTo>
                  <a:pt x="2360" y="856"/>
                </a:lnTo>
                <a:lnTo>
                  <a:pt x="2381" y="854"/>
                </a:lnTo>
                <a:lnTo>
                  <a:pt x="2401" y="851"/>
                </a:lnTo>
                <a:lnTo>
                  <a:pt x="2412" y="850"/>
                </a:lnTo>
                <a:lnTo>
                  <a:pt x="2422" y="847"/>
                </a:lnTo>
                <a:lnTo>
                  <a:pt x="2442" y="842"/>
                </a:lnTo>
                <a:lnTo>
                  <a:pt x="2461" y="837"/>
                </a:lnTo>
                <a:lnTo>
                  <a:pt x="2481" y="830"/>
                </a:lnTo>
                <a:lnTo>
                  <a:pt x="2500" y="822"/>
                </a:lnTo>
                <a:lnTo>
                  <a:pt x="2517" y="814"/>
                </a:lnTo>
                <a:lnTo>
                  <a:pt x="2536" y="805"/>
                </a:lnTo>
                <a:lnTo>
                  <a:pt x="2552" y="795"/>
                </a:lnTo>
                <a:lnTo>
                  <a:pt x="2570" y="784"/>
                </a:lnTo>
                <a:lnTo>
                  <a:pt x="2586" y="771"/>
                </a:lnTo>
                <a:lnTo>
                  <a:pt x="2601" y="759"/>
                </a:lnTo>
                <a:lnTo>
                  <a:pt x="2616" y="745"/>
                </a:lnTo>
                <a:lnTo>
                  <a:pt x="2631" y="731"/>
                </a:lnTo>
                <a:lnTo>
                  <a:pt x="2637" y="724"/>
                </a:lnTo>
                <a:lnTo>
                  <a:pt x="2645" y="716"/>
                </a:lnTo>
                <a:lnTo>
                  <a:pt x="2657" y="700"/>
                </a:lnTo>
                <a:lnTo>
                  <a:pt x="2663" y="692"/>
                </a:lnTo>
                <a:lnTo>
                  <a:pt x="2669" y="685"/>
                </a:lnTo>
                <a:lnTo>
                  <a:pt x="2681" y="667"/>
                </a:lnTo>
                <a:lnTo>
                  <a:pt x="2692" y="650"/>
                </a:lnTo>
                <a:lnTo>
                  <a:pt x="2702" y="632"/>
                </a:lnTo>
                <a:lnTo>
                  <a:pt x="2711" y="614"/>
                </a:lnTo>
                <a:lnTo>
                  <a:pt x="2719" y="595"/>
                </a:lnTo>
                <a:lnTo>
                  <a:pt x="2727" y="575"/>
                </a:lnTo>
                <a:lnTo>
                  <a:pt x="2733" y="555"/>
                </a:lnTo>
                <a:lnTo>
                  <a:pt x="2738" y="535"/>
                </a:lnTo>
                <a:lnTo>
                  <a:pt x="2743" y="515"/>
                </a:lnTo>
                <a:lnTo>
                  <a:pt x="2747" y="494"/>
                </a:lnTo>
                <a:lnTo>
                  <a:pt x="2749" y="472"/>
                </a:lnTo>
                <a:lnTo>
                  <a:pt x="2751" y="450"/>
                </a:lnTo>
                <a:lnTo>
                  <a:pt x="2752" y="429"/>
                </a:lnTo>
                <a:lnTo>
                  <a:pt x="2751" y="416"/>
                </a:lnTo>
                <a:lnTo>
                  <a:pt x="2299" y="416"/>
                </a:lnTo>
                <a:close/>
                <a:moveTo>
                  <a:pt x="3555" y="295"/>
                </a:moveTo>
                <a:lnTo>
                  <a:pt x="3554" y="281"/>
                </a:lnTo>
                <a:lnTo>
                  <a:pt x="3554" y="267"/>
                </a:lnTo>
                <a:lnTo>
                  <a:pt x="3553" y="260"/>
                </a:lnTo>
                <a:lnTo>
                  <a:pt x="3551" y="254"/>
                </a:lnTo>
                <a:lnTo>
                  <a:pt x="3549" y="240"/>
                </a:lnTo>
                <a:lnTo>
                  <a:pt x="3546" y="227"/>
                </a:lnTo>
                <a:lnTo>
                  <a:pt x="3544" y="220"/>
                </a:lnTo>
                <a:lnTo>
                  <a:pt x="3543" y="214"/>
                </a:lnTo>
                <a:lnTo>
                  <a:pt x="3539" y="201"/>
                </a:lnTo>
                <a:lnTo>
                  <a:pt x="3534" y="189"/>
                </a:lnTo>
                <a:lnTo>
                  <a:pt x="3528" y="177"/>
                </a:lnTo>
                <a:lnTo>
                  <a:pt x="3523" y="166"/>
                </a:lnTo>
                <a:lnTo>
                  <a:pt x="3515" y="155"/>
                </a:lnTo>
                <a:lnTo>
                  <a:pt x="3509" y="144"/>
                </a:lnTo>
                <a:lnTo>
                  <a:pt x="3501" y="132"/>
                </a:lnTo>
                <a:lnTo>
                  <a:pt x="3493" y="122"/>
                </a:lnTo>
                <a:lnTo>
                  <a:pt x="3484" y="112"/>
                </a:lnTo>
                <a:lnTo>
                  <a:pt x="3475" y="104"/>
                </a:lnTo>
                <a:lnTo>
                  <a:pt x="3467" y="95"/>
                </a:lnTo>
                <a:lnTo>
                  <a:pt x="3457" y="86"/>
                </a:lnTo>
                <a:lnTo>
                  <a:pt x="3447" y="77"/>
                </a:lnTo>
                <a:lnTo>
                  <a:pt x="3435" y="70"/>
                </a:lnTo>
                <a:lnTo>
                  <a:pt x="3424" y="64"/>
                </a:lnTo>
                <a:lnTo>
                  <a:pt x="3413" y="56"/>
                </a:lnTo>
                <a:lnTo>
                  <a:pt x="3402" y="51"/>
                </a:lnTo>
                <a:lnTo>
                  <a:pt x="3389" y="45"/>
                </a:lnTo>
                <a:lnTo>
                  <a:pt x="3378" y="40"/>
                </a:lnTo>
                <a:lnTo>
                  <a:pt x="3366" y="36"/>
                </a:lnTo>
                <a:lnTo>
                  <a:pt x="3352" y="32"/>
                </a:lnTo>
                <a:lnTo>
                  <a:pt x="3339" y="30"/>
                </a:lnTo>
                <a:lnTo>
                  <a:pt x="3326" y="27"/>
                </a:lnTo>
                <a:lnTo>
                  <a:pt x="3312" y="25"/>
                </a:lnTo>
                <a:lnTo>
                  <a:pt x="3298" y="25"/>
                </a:lnTo>
                <a:lnTo>
                  <a:pt x="3284" y="24"/>
                </a:lnTo>
                <a:lnTo>
                  <a:pt x="2901" y="24"/>
                </a:lnTo>
                <a:lnTo>
                  <a:pt x="2901" y="832"/>
                </a:lnTo>
                <a:lnTo>
                  <a:pt x="3051" y="832"/>
                </a:lnTo>
                <a:lnTo>
                  <a:pt x="3051" y="565"/>
                </a:lnTo>
                <a:lnTo>
                  <a:pt x="3237" y="565"/>
                </a:lnTo>
                <a:lnTo>
                  <a:pt x="3377" y="832"/>
                </a:lnTo>
                <a:lnTo>
                  <a:pt x="3538" y="832"/>
                </a:lnTo>
                <a:lnTo>
                  <a:pt x="3388" y="545"/>
                </a:lnTo>
                <a:lnTo>
                  <a:pt x="3405" y="536"/>
                </a:lnTo>
                <a:lnTo>
                  <a:pt x="3423" y="527"/>
                </a:lnTo>
                <a:lnTo>
                  <a:pt x="3439" y="516"/>
                </a:lnTo>
                <a:lnTo>
                  <a:pt x="3455" y="505"/>
                </a:lnTo>
                <a:lnTo>
                  <a:pt x="3469" y="491"/>
                </a:lnTo>
                <a:lnTo>
                  <a:pt x="3477" y="485"/>
                </a:lnTo>
                <a:lnTo>
                  <a:pt x="3484" y="477"/>
                </a:lnTo>
                <a:lnTo>
                  <a:pt x="3490" y="470"/>
                </a:lnTo>
                <a:lnTo>
                  <a:pt x="3496" y="462"/>
                </a:lnTo>
                <a:lnTo>
                  <a:pt x="3503" y="455"/>
                </a:lnTo>
                <a:lnTo>
                  <a:pt x="3508" y="447"/>
                </a:lnTo>
                <a:lnTo>
                  <a:pt x="3518" y="430"/>
                </a:lnTo>
                <a:lnTo>
                  <a:pt x="3523" y="421"/>
                </a:lnTo>
                <a:lnTo>
                  <a:pt x="3528" y="412"/>
                </a:lnTo>
                <a:lnTo>
                  <a:pt x="3535" y="395"/>
                </a:lnTo>
                <a:lnTo>
                  <a:pt x="3543" y="376"/>
                </a:lnTo>
                <a:lnTo>
                  <a:pt x="3548" y="356"/>
                </a:lnTo>
                <a:lnTo>
                  <a:pt x="3550" y="346"/>
                </a:lnTo>
                <a:lnTo>
                  <a:pt x="3551" y="336"/>
                </a:lnTo>
                <a:lnTo>
                  <a:pt x="3554" y="316"/>
                </a:lnTo>
                <a:lnTo>
                  <a:pt x="3555" y="295"/>
                </a:lnTo>
                <a:close/>
                <a:moveTo>
                  <a:pt x="3404" y="295"/>
                </a:moveTo>
                <a:lnTo>
                  <a:pt x="3403" y="307"/>
                </a:lnTo>
                <a:lnTo>
                  <a:pt x="3402" y="319"/>
                </a:lnTo>
                <a:lnTo>
                  <a:pt x="3398" y="331"/>
                </a:lnTo>
                <a:lnTo>
                  <a:pt x="3394" y="342"/>
                </a:lnTo>
                <a:lnTo>
                  <a:pt x="3389" y="352"/>
                </a:lnTo>
                <a:lnTo>
                  <a:pt x="3383" y="362"/>
                </a:lnTo>
                <a:lnTo>
                  <a:pt x="3377" y="372"/>
                </a:lnTo>
                <a:lnTo>
                  <a:pt x="3368" y="380"/>
                </a:lnTo>
                <a:lnTo>
                  <a:pt x="3361" y="389"/>
                </a:lnTo>
                <a:lnTo>
                  <a:pt x="3351" y="395"/>
                </a:lnTo>
                <a:lnTo>
                  <a:pt x="3341" y="401"/>
                </a:lnTo>
                <a:lnTo>
                  <a:pt x="3331" y="406"/>
                </a:lnTo>
                <a:lnTo>
                  <a:pt x="3319" y="410"/>
                </a:lnTo>
                <a:lnTo>
                  <a:pt x="3307" y="414"/>
                </a:lnTo>
                <a:lnTo>
                  <a:pt x="3302" y="415"/>
                </a:lnTo>
                <a:lnTo>
                  <a:pt x="3296" y="415"/>
                </a:lnTo>
                <a:lnTo>
                  <a:pt x="3283" y="416"/>
                </a:lnTo>
                <a:lnTo>
                  <a:pt x="3051" y="416"/>
                </a:lnTo>
                <a:lnTo>
                  <a:pt x="3051" y="174"/>
                </a:lnTo>
                <a:lnTo>
                  <a:pt x="3283" y="174"/>
                </a:lnTo>
                <a:lnTo>
                  <a:pt x="3296" y="174"/>
                </a:lnTo>
                <a:lnTo>
                  <a:pt x="3307" y="176"/>
                </a:lnTo>
                <a:lnTo>
                  <a:pt x="3319" y="179"/>
                </a:lnTo>
                <a:lnTo>
                  <a:pt x="3331" y="184"/>
                </a:lnTo>
                <a:lnTo>
                  <a:pt x="3341" y="189"/>
                </a:lnTo>
                <a:lnTo>
                  <a:pt x="3351" y="194"/>
                </a:lnTo>
                <a:lnTo>
                  <a:pt x="3361" y="201"/>
                </a:lnTo>
                <a:lnTo>
                  <a:pt x="3368" y="209"/>
                </a:lnTo>
                <a:lnTo>
                  <a:pt x="3377" y="217"/>
                </a:lnTo>
                <a:lnTo>
                  <a:pt x="3383" y="227"/>
                </a:lnTo>
                <a:lnTo>
                  <a:pt x="3389" y="237"/>
                </a:lnTo>
                <a:lnTo>
                  <a:pt x="3394" y="247"/>
                </a:lnTo>
                <a:lnTo>
                  <a:pt x="3398" y="259"/>
                </a:lnTo>
                <a:lnTo>
                  <a:pt x="3402" y="270"/>
                </a:lnTo>
                <a:lnTo>
                  <a:pt x="3403" y="276"/>
                </a:lnTo>
                <a:lnTo>
                  <a:pt x="3403" y="282"/>
                </a:lnTo>
                <a:lnTo>
                  <a:pt x="3404" y="295"/>
                </a:lnTo>
                <a:close/>
                <a:moveTo>
                  <a:pt x="4822" y="429"/>
                </a:moveTo>
                <a:lnTo>
                  <a:pt x="4822" y="407"/>
                </a:lnTo>
                <a:lnTo>
                  <a:pt x="4820" y="386"/>
                </a:lnTo>
                <a:lnTo>
                  <a:pt x="4818" y="366"/>
                </a:lnTo>
                <a:lnTo>
                  <a:pt x="4815" y="346"/>
                </a:lnTo>
                <a:lnTo>
                  <a:pt x="4810" y="327"/>
                </a:lnTo>
                <a:lnTo>
                  <a:pt x="4805" y="307"/>
                </a:lnTo>
                <a:lnTo>
                  <a:pt x="4799" y="289"/>
                </a:lnTo>
                <a:lnTo>
                  <a:pt x="4791" y="271"/>
                </a:lnTo>
                <a:lnTo>
                  <a:pt x="4783" y="252"/>
                </a:lnTo>
                <a:lnTo>
                  <a:pt x="4774" y="235"/>
                </a:lnTo>
                <a:lnTo>
                  <a:pt x="4764" y="219"/>
                </a:lnTo>
                <a:lnTo>
                  <a:pt x="4754" y="202"/>
                </a:lnTo>
                <a:lnTo>
                  <a:pt x="4743" y="186"/>
                </a:lnTo>
                <a:lnTo>
                  <a:pt x="4730" y="171"/>
                </a:lnTo>
                <a:lnTo>
                  <a:pt x="4718" y="156"/>
                </a:lnTo>
                <a:lnTo>
                  <a:pt x="4704" y="142"/>
                </a:lnTo>
                <a:lnTo>
                  <a:pt x="4690" y="129"/>
                </a:lnTo>
                <a:lnTo>
                  <a:pt x="4675" y="116"/>
                </a:lnTo>
                <a:lnTo>
                  <a:pt x="4660" y="105"/>
                </a:lnTo>
                <a:lnTo>
                  <a:pt x="4645" y="94"/>
                </a:lnTo>
                <a:lnTo>
                  <a:pt x="4629" y="82"/>
                </a:lnTo>
                <a:lnTo>
                  <a:pt x="4612" y="72"/>
                </a:lnTo>
                <a:lnTo>
                  <a:pt x="4594" y="64"/>
                </a:lnTo>
                <a:lnTo>
                  <a:pt x="4577" y="56"/>
                </a:lnTo>
                <a:lnTo>
                  <a:pt x="4558" y="49"/>
                </a:lnTo>
                <a:lnTo>
                  <a:pt x="4539" y="42"/>
                </a:lnTo>
                <a:lnTo>
                  <a:pt x="4521" y="36"/>
                </a:lnTo>
                <a:lnTo>
                  <a:pt x="4501" y="32"/>
                </a:lnTo>
                <a:lnTo>
                  <a:pt x="4481" y="29"/>
                </a:lnTo>
                <a:lnTo>
                  <a:pt x="4461" y="26"/>
                </a:lnTo>
                <a:lnTo>
                  <a:pt x="4441" y="25"/>
                </a:lnTo>
                <a:lnTo>
                  <a:pt x="4420" y="24"/>
                </a:lnTo>
                <a:lnTo>
                  <a:pt x="4119" y="24"/>
                </a:lnTo>
                <a:lnTo>
                  <a:pt x="4119" y="832"/>
                </a:lnTo>
                <a:lnTo>
                  <a:pt x="4420" y="832"/>
                </a:lnTo>
                <a:lnTo>
                  <a:pt x="4441" y="831"/>
                </a:lnTo>
                <a:lnTo>
                  <a:pt x="4461" y="830"/>
                </a:lnTo>
                <a:lnTo>
                  <a:pt x="4481" y="827"/>
                </a:lnTo>
                <a:lnTo>
                  <a:pt x="4501" y="824"/>
                </a:lnTo>
                <a:lnTo>
                  <a:pt x="4521" y="820"/>
                </a:lnTo>
                <a:lnTo>
                  <a:pt x="4539" y="814"/>
                </a:lnTo>
                <a:lnTo>
                  <a:pt x="4558" y="807"/>
                </a:lnTo>
                <a:lnTo>
                  <a:pt x="4577" y="800"/>
                </a:lnTo>
                <a:lnTo>
                  <a:pt x="4594" y="792"/>
                </a:lnTo>
                <a:lnTo>
                  <a:pt x="4612" y="784"/>
                </a:lnTo>
                <a:lnTo>
                  <a:pt x="4629" y="774"/>
                </a:lnTo>
                <a:lnTo>
                  <a:pt x="4645" y="764"/>
                </a:lnTo>
                <a:lnTo>
                  <a:pt x="4660" y="752"/>
                </a:lnTo>
                <a:lnTo>
                  <a:pt x="4675" y="740"/>
                </a:lnTo>
                <a:lnTo>
                  <a:pt x="4690" y="727"/>
                </a:lnTo>
                <a:lnTo>
                  <a:pt x="4704" y="714"/>
                </a:lnTo>
                <a:lnTo>
                  <a:pt x="4718" y="700"/>
                </a:lnTo>
                <a:lnTo>
                  <a:pt x="4730" y="685"/>
                </a:lnTo>
                <a:lnTo>
                  <a:pt x="4743" y="670"/>
                </a:lnTo>
                <a:lnTo>
                  <a:pt x="4754" y="654"/>
                </a:lnTo>
                <a:lnTo>
                  <a:pt x="4764" y="637"/>
                </a:lnTo>
                <a:lnTo>
                  <a:pt x="4774" y="621"/>
                </a:lnTo>
                <a:lnTo>
                  <a:pt x="4783" y="604"/>
                </a:lnTo>
                <a:lnTo>
                  <a:pt x="4791" y="585"/>
                </a:lnTo>
                <a:lnTo>
                  <a:pt x="4799" y="567"/>
                </a:lnTo>
                <a:lnTo>
                  <a:pt x="4805" y="549"/>
                </a:lnTo>
                <a:lnTo>
                  <a:pt x="4810" y="529"/>
                </a:lnTo>
                <a:lnTo>
                  <a:pt x="4815" y="510"/>
                </a:lnTo>
                <a:lnTo>
                  <a:pt x="4818" y="490"/>
                </a:lnTo>
                <a:lnTo>
                  <a:pt x="4820" y="470"/>
                </a:lnTo>
                <a:lnTo>
                  <a:pt x="4822" y="449"/>
                </a:lnTo>
                <a:lnTo>
                  <a:pt x="4822" y="429"/>
                </a:lnTo>
                <a:close/>
                <a:moveTo>
                  <a:pt x="4674" y="429"/>
                </a:moveTo>
                <a:lnTo>
                  <a:pt x="4673" y="441"/>
                </a:lnTo>
                <a:lnTo>
                  <a:pt x="4672" y="454"/>
                </a:lnTo>
                <a:lnTo>
                  <a:pt x="4668" y="480"/>
                </a:lnTo>
                <a:lnTo>
                  <a:pt x="4665" y="491"/>
                </a:lnTo>
                <a:lnTo>
                  <a:pt x="4662" y="504"/>
                </a:lnTo>
                <a:lnTo>
                  <a:pt x="4658" y="516"/>
                </a:lnTo>
                <a:lnTo>
                  <a:pt x="4654" y="527"/>
                </a:lnTo>
                <a:lnTo>
                  <a:pt x="4648" y="539"/>
                </a:lnTo>
                <a:lnTo>
                  <a:pt x="4643" y="550"/>
                </a:lnTo>
                <a:lnTo>
                  <a:pt x="4637" y="560"/>
                </a:lnTo>
                <a:lnTo>
                  <a:pt x="4630" y="570"/>
                </a:lnTo>
                <a:lnTo>
                  <a:pt x="4623" y="580"/>
                </a:lnTo>
                <a:lnTo>
                  <a:pt x="4615" y="590"/>
                </a:lnTo>
                <a:lnTo>
                  <a:pt x="4608" y="599"/>
                </a:lnTo>
                <a:lnTo>
                  <a:pt x="4599" y="609"/>
                </a:lnTo>
                <a:lnTo>
                  <a:pt x="4590" y="616"/>
                </a:lnTo>
                <a:lnTo>
                  <a:pt x="4580" y="625"/>
                </a:lnTo>
                <a:lnTo>
                  <a:pt x="4572" y="632"/>
                </a:lnTo>
                <a:lnTo>
                  <a:pt x="4562" y="639"/>
                </a:lnTo>
                <a:lnTo>
                  <a:pt x="4551" y="646"/>
                </a:lnTo>
                <a:lnTo>
                  <a:pt x="4541" y="652"/>
                </a:lnTo>
                <a:lnTo>
                  <a:pt x="4529" y="657"/>
                </a:lnTo>
                <a:lnTo>
                  <a:pt x="4518" y="662"/>
                </a:lnTo>
                <a:lnTo>
                  <a:pt x="4507" y="667"/>
                </a:lnTo>
                <a:lnTo>
                  <a:pt x="4494" y="671"/>
                </a:lnTo>
                <a:lnTo>
                  <a:pt x="4483" y="675"/>
                </a:lnTo>
                <a:lnTo>
                  <a:pt x="4471" y="677"/>
                </a:lnTo>
                <a:lnTo>
                  <a:pt x="4458" y="680"/>
                </a:lnTo>
                <a:lnTo>
                  <a:pt x="4446" y="681"/>
                </a:lnTo>
                <a:lnTo>
                  <a:pt x="4432" y="682"/>
                </a:lnTo>
                <a:lnTo>
                  <a:pt x="4420" y="682"/>
                </a:lnTo>
                <a:lnTo>
                  <a:pt x="4269" y="682"/>
                </a:lnTo>
                <a:lnTo>
                  <a:pt x="4269" y="174"/>
                </a:lnTo>
                <a:lnTo>
                  <a:pt x="4420" y="174"/>
                </a:lnTo>
                <a:lnTo>
                  <a:pt x="4432" y="174"/>
                </a:lnTo>
                <a:lnTo>
                  <a:pt x="4446" y="175"/>
                </a:lnTo>
                <a:lnTo>
                  <a:pt x="4471" y="179"/>
                </a:lnTo>
                <a:lnTo>
                  <a:pt x="4483" y="181"/>
                </a:lnTo>
                <a:lnTo>
                  <a:pt x="4494" y="185"/>
                </a:lnTo>
                <a:lnTo>
                  <a:pt x="4507" y="189"/>
                </a:lnTo>
                <a:lnTo>
                  <a:pt x="4518" y="194"/>
                </a:lnTo>
                <a:lnTo>
                  <a:pt x="4529" y="199"/>
                </a:lnTo>
                <a:lnTo>
                  <a:pt x="4541" y="204"/>
                </a:lnTo>
                <a:lnTo>
                  <a:pt x="4551" y="210"/>
                </a:lnTo>
                <a:lnTo>
                  <a:pt x="4562" y="217"/>
                </a:lnTo>
                <a:lnTo>
                  <a:pt x="4572" y="224"/>
                </a:lnTo>
                <a:lnTo>
                  <a:pt x="4580" y="231"/>
                </a:lnTo>
                <a:lnTo>
                  <a:pt x="4590" y="240"/>
                </a:lnTo>
                <a:lnTo>
                  <a:pt x="4599" y="249"/>
                </a:lnTo>
                <a:lnTo>
                  <a:pt x="4608" y="257"/>
                </a:lnTo>
                <a:lnTo>
                  <a:pt x="4615" y="266"/>
                </a:lnTo>
                <a:lnTo>
                  <a:pt x="4623" y="276"/>
                </a:lnTo>
                <a:lnTo>
                  <a:pt x="4630" y="286"/>
                </a:lnTo>
                <a:lnTo>
                  <a:pt x="4637" y="296"/>
                </a:lnTo>
                <a:lnTo>
                  <a:pt x="4643" y="306"/>
                </a:lnTo>
                <a:lnTo>
                  <a:pt x="4648" y="317"/>
                </a:lnTo>
                <a:lnTo>
                  <a:pt x="4654" y="329"/>
                </a:lnTo>
                <a:lnTo>
                  <a:pt x="4658" y="341"/>
                </a:lnTo>
                <a:lnTo>
                  <a:pt x="4662" y="352"/>
                </a:lnTo>
                <a:lnTo>
                  <a:pt x="4665" y="365"/>
                </a:lnTo>
                <a:lnTo>
                  <a:pt x="4668" y="376"/>
                </a:lnTo>
                <a:lnTo>
                  <a:pt x="4670" y="390"/>
                </a:lnTo>
                <a:lnTo>
                  <a:pt x="4672" y="402"/>
                </a:lnTo>
                <a:lnTo>
                  <a:pt x="4673" y="415"/>
                </a:lnTo>
                <a:lnTo>
                  <a:pt x="4674" y="429"/>
                </a:lnTo>
                <a:close/>
                <a:moveTo>
                  <a:pt x="3738" y="832"/>
                </a:moveTo>
                <a:lnTo>
                  <a:pt x="3887" y="832"/>
                </a:lnTo>
                <a:lnTo>
                  <a:pt x="3887" y="24"/>
                </a:lnTo>
                <a:lnTo>
                  <a:pt x="3738" y="24"/>
                </a:lnTo>
                <a:lnTo>
                  <a:pt x="3738" y="832"/>
                </a:lnTo>
                <a:close/>
                <a:moveTo>
                  <a:pt x="0" y="24"/>
                </a:moveTo>
                <a:lnTo>
                  <a:pt x="0" y="832"/>
                </a:lnTo>
                <a:lnTo>
                  <a:pt x="150" y="832"/>
                </a:lnTo>
                <a:lnTo>
                  <a:pt x="150" y="565"/>
                </a:lnTo>
                <a:lnTo>
                  <a:pt x="442" y="565"/>
                </a:lnTo>
                <a:lnTo>
                  <a:pt x="519" y="416"/>
                </a:lnTo>
                <a:lnTo>
                  <a:pt x="150" y="416"/>
                </a:lnTo>
                <a:lnTo>
                  <a:pt x="150" y="174"/>
                </a:lnTo>
                <a:lnTo>
                  <a:pt x="555" y="174"/>
                </a:lnTo>
                <a:lnTo>
                  <a:pt x="555" y="24"/>
                </a:lnTo>
                <a:lnTo>
                  <a:pt x="0" y="24"/>
                </a:lnTo>
                <a:close/>
                <a:moveTo>
                  <a:pt x="1624" y="24"/>
                </a:moveTo>
                <a:lnTo>
                  <a:pt x="1624" y="617"/>
                </a:lnTo>
                <a:lnTo>
                  <a:pt x="1315" y="24"/>
                </a:lnTo>
                <a:lnTo>
                  <a:pt x="1104" y="24"/>
                </a:lnTo>
                <a:lnTo>
                  <a:pt x="1104" y="832"/>
                </a:lnTo>
                <a:lnTo>
                  <a:pt x="1252" y="832"/>
                </a:lnTo>
                <a:lnTo>
                  <a:pt x="1252" y="239"/>
                </a:lnTo>
                <a:lnTo>
                  <a:pt x="1563" y="832"/>
                </a:lnTo>
                <a:lnTo>
                  <a:pt x="1774" y="832"/>
                </a:lnTo>
                <a:lnTo>
                  <a:pt x="1774" y="24"/>
                </a:lnTo>
                <a:lnTo>
                  <a:pt x="1624" y="24"/>
                </a:lnTo>
                <a:close/>
                <a:moveTo>
                  <a:pt x="723" y="832"/>
                </a:moveTo>
                <a:lnTo>
                  <a:pt x="872" y="832"/>
                </a:lnTo>
                <a:lnTo>
                  <a:pt x="872" y="24"/>
                </a:lnTo>
                <a:lnTo>
                  <a:pt x="723" y="24"/>
                </a:lnTo>
                <a:lnTo>
                  <a:pt x="723" y="832"/>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rtl="0"/>
            <a:endParaRPr lang="en-GB" sz="1350" dirty="0"/>
          </a:p>
        </p:txBody>
      </p:sp>
    </p:spTree>
    <p:extLst>
      <p:ext uri="{BB962C8B-B14F-4D97-AF65-F5344CB8AC3E}">
        <p14:creationId xmlns:p14="http://schemas.microsoft.com/office/powerpoint/2010/main" val="459341703"/>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preserve="1">
  <p:cSld name="Väliotsikko">
    <p:bg>
      <p:bgPr>
        <a:solidFill>
          <a:srgbClr val="3E5660"/>
        </a:solidFill>
        <a:effectLst/>
      </p:bgPr>
    </p:bg>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94ECA6-293E-C3FE-3207-E7BE1FADBBCA}"/>
              </a:ext>
            </a:extLst>
          </p:cNvPr>
          <p:cNvGraphicFramePr>
            <a:graphicFrameLocks noChangeAspect="1"/>
          </p:cNvGraphicFramePr>
          <p:nvPr userDrawn="1">
            <p:custDataLst>
              <p:tags r:id="rId1"/>
            </p:custDataLst>
            <p:extLst>
              <p:ext uri="{D42A27DB-BD31-4B8C-83A1-F6EECF244321}">
                <p14:modId xmlns:p14="http://schemas.microsoft.com/office/powerpoint/2010/main" val="1398742826"/>
              </p:ext>
            </p:extLst>
          </p:nvPr>
        </p:nvGraphicFramePr>
        <p:xfrm>
          <a:off x="1191" y="1588"/>
          <a:ext cx="1191" cy="1588"/>
        </p:xfrm>
        <a:graphic>
          <a:graphicData uri="http://schemas.openxmlformats.org/presentationml/2006/ole">
            <mc:AlternateContent xmlns:mc="http://schemas.openxmlformats.org/markup-compatibility/2006">
              <mc:Choice xmlns:v="urn:schemas-microsoft-com:vml" Requires="v">
                <p:oleObj name="think-cell Slide" r:id="rId3" imgW="328" imgH="328" progId="TCLayout.ActiveDocument.1">
                  <p:embed/>
                </p:oleObj>
              </mc:Choice>
              <mc:Fallback>
                <p:oleObj name="think-cell Slide" r:id="rId3" imgW="328" imgH="328" progId="TCLayout.ActiveDocument.1">
                  <p:embed/>
                  <p:pic>
                    <p:nvPicPr>
                      <p:cNvPr id="7" name="Object 6" hidden="1">
                        <a:extLst>
                          <a:ext uri="{FF2B5EF4-FFF2-40B4-BE49-F238E27FC236}">
                            <a16:creationId xmlns:a16="http://schemas.microsoft.com/office/drawing/2014/main" id="{DD94ECA6-293E-C3FE-3207-E7BE1FADBBCA}"/>
                          </a:ext>
                        </a:extLst>
                      </p:cNvPr>
                      <p:cNvPicPr/>
                      <p:nvPr/>
                    </p:nvPicPr>
                    <p:blipFill>
                      <a:blip r:embed="rId4"/>
                      <a:stretch>
                        <a:fillRect/>
                      </a:stretch>
                    </p:blipFill>
                    <p:spPr>
                      <a:xfrm>
                        <a:off x="1191" y="1588"/>
                        <a:ext cx="1191" cy="1588"/>
                      </a:xfrm>
                      <a:prstGeom prst="rect">
                        <a:avLst/>
                      </a:prstGeom>
                    </p:spPr>
                  </p:pic>
                </p:oleObj>
              </mc:Fallback>
            </mc:AlternateContent>
          </a:graphicData>
        </a:graphic>
      </p:graphicFrame>
      <p:sp>
        <p:nvSpPr>
          <p:cNvPr id="2" name="Otsikko 1"/>
          <p:cNvSpPr>
            <a:spLocks noGrp="1"/>
          </p:cNvSpPr>
          <p:nvPr>
            <p:ph type="title"/>
          </p:nvPr>
        </p:nvSpPr>
        <p:spPr>
          <a:xfrm>
            <a:off x="623887" y="1221374"/>
            <a:ext cx="4110038" cy="3456000"/>
          </a:xfrm>
        </p:spPr>
        <p:txBody>
          <a:bodyPr vert="horz" anchor="ctr"/>
          <a:lstStyle>
            <a:lvl1pPr algn="l" rtl="0">
              <a:lnSpc>
                <a:spcPct val="100000"/>
              </a:lnSpc>
              <a:defRPr sz="3750">
                <a:solidFill>
                  <a:schemeClr val="bg1"/>
                </a:solidFill>
              </a:defRPr>
            </a:lvl1pPr>
          </a:lstStyle>
          <a:p>
            <a:r>
              <a:rPr lang="en-GB" dirty="0"/>
              <a:t>Click to edit Master title style</a:t>
            </a:r>
          </a:p>
        </p:txBody>
      </p:sp>
      <p:sp>
        <p:nvSpPr>
          <p:cNvPr id="3" name="Tekstin paikkamerkki 2"/>
          <p:cNvSpPr>
            <a:spLocks noGrp="1"/>
          </p:cNvSpPr>
          <p:nvPr>
            <p:ph type="body" idx="1"/>
          </p:nvPr>
        </p:nvSpPr>
        <p:spPr>
          <a:xfrm>
            <a:off x="623887" y="5104494"/>
            <a:ext cx="4110038" cy="927100"/>
          </a:xfrm>
        </p:spPr>
        <p:txBody>
          <a:bodyPr/>
          <a:lstStyle>
            <a:lvl1pPr marL="0" indent="0" algn="l" rtl="0">
              <a:buNone/>
              <a:defRPr sz="12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GB" dirty="0"/>
              <a:t>Click to edit Master text styles</a:t>
            </a:r>
          </a:p>
        </p:txBody>
      </p:sp>
      <p:sp>
        <p:nvSpPr>
          <p:cNvPr id="5" name="Suorakulmio 4">
            <a:extLst>
              <a:ext uri="{FF2B5EF4-FFF2-40B4-BE49-F238E27FC236}">
                <a16:creationId xmlns:a16="http://schemas.microsoft.com/office/drawing/2014/main" id="{236F2F90-D6CC-420C-885B-1DB536D81486}"/>
              </a:ext>
            </a:extLst>
          </p:cNvPr>
          <p:cNvSpPr/>
          <p:nvPr/>
        </p:nvSpPr>
        <p:spPr>
          <a:xfrm>
            <a:off x="7272000" y="0"/>
            <a:ext cx="187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sz="1350" dirty="0"/>
          </a:p>
        </p:txBody>
      </p:sp>
      <p:sp>
        <p:nvSpPr>
          <p:cNvPr id="6" name="Kuvan paikkamerkki 5">
            <a:extLst>
              <a:ext uri="{FF2B5EF4-FFF2-40B4-BE49-F238E27FC236}">
                <a16:creationId xmlns:a16="http://schemas.microsoft.com/office/drawing/2014/main" id="{5F0FE3C0-035B-4DCB-8F5D-08D9915AB3E4}"/>
              </a:ext>
            </a:extLst>
          </p:cNvPr>
          <p:cNvSpPr>
            <a:spLocks noGrp="1"/>
          </p:cNvSpPr>
          <p:nvPr>
            <p:ph type="pic" sz="quarter" idx="18"/>
          </p:nvPr>
        </p:nvSpPr>
        <p:spPr>
          <a:xfrm>
            <a:off x="5032912" y="3"/>
            <a:ext cx="4110038" cy="6857999"/>
          </a:xfrm>
          <a:custGeom>
            <a:avLst/>
            <a:gdLst>
              <a:gd name="connsiteX0" fmla="*/ 4967618 w 5480050"/>
              <a:gd name="connsiteY0" fmla="*/ 6347580 h 6857999"/>
              <a:gd name="connsiteX1" fmla="*/ 4967618 w 5480050"/>
              <a:gd name="connsiteY1" fmla="*/ 6347867 h 6857999"/>
              <a:gd name="connsiteX2" fmla="*/ 4967589 w 5480050"/>
              <a:gd name="connsiteY2" fmla="*/ 6347724 h 6857999"/>
              <a:gd name="connsiteX3" fmla="*/ 4557814 w 5480050"/>
              <a:gd name="connsiteY3" fmla="*/ 6283410 h 6857999"/>
              <a:gd name="connsiteX4" fmla="*/ 4616398 w 5480050"/>
              <a:gd name="connsiteY4" fmla="*/ 6283410 h 6857999"/>
              <a:gd name="connsiteX5" fmla="*/ 4646980 w 5480050"/>
              <a:gd name="connsiteY5" fmla="*/ 6313992 h 6857999"/>
              <a:gd name="connsiteX6" fmla="*/ 4616398 w 5480050"/>
              <a:gd name="connsiteY6" fmla="*/ 6344502 h 6857999"/>
              <a:gd name="connsiteX7" fmla="*/ 4557814 w 5480050"/>
              <a:gd name="connsiteY7" fmla="*/ 6344502 h 6857999"/>
              <a:gd name="connsiteX8" fmla="*/ 4864988 w 5480050"/>
              <a:gd name="connsiteY8" fmla="*/ 6283409 h 6857999"/>
              <a:gd name="connsiteX9" fmla="*/ 4903160 w 5480050"/>
              <a:gd name="connsiteY9" fmla="*/ 6283409 h 6857999"/>
              <a:gd name="connsiteX10" fmla="*/ 4962553 w 5480050"/>
              <a:gd name="connsiteY10" fmla="*/ 6322777 h 6857999"/>
              <a:gd name="connsiteX11" fmla="*/ 4967589 w 5480050"/>
              <a:gd name="connsiteY11" fmla="*/ 6347724 h 6857999"/>
              <a:gd name="connsiteX12" fmla="*/ 4962553 w 5480050"/>
              <a:gd name="connsiteY12" fmla="*/ 6372670 h 6857999"/>
              <a:gd name="connsiteX13" fmla="*/ 4903160 w 5480050"/>
              <a:gd name="connsiteY13" fmla="*/ 6412037 h 6857999"/>
              <a:gd name="connsiteX14" fmla="*/ 4864988 w 5480050"/>
              <a:gd name="connsiteY14" fmla="*/ 6412037 h 6857999"/>
              <a:gd name="connsiteX15" fmla="*/ 4827602 w 5480050"/>
              <a:gd name="connsiteY15" fmla="*/ 6246024 h 6857999"/>
              <a:gd name="connsiteX16" fmla="*/ 4827602 w 5480050"/>
              <a:gd name="connsiteY16" fmla="*/ 6449493 h 6857999"/>
              <a:gd name="connsiteX17" fmla="*/ 4903447 w 5480050"/>
              <a:gd name="connsiteY17" fmla="*/ 6449493 h 6857999"/>
              <a:gd name="connsiteX18" fmla="*/ 4997285 w 5480050"/>
              <a:gd name="connsiteY18" fmla="*/ 6387293 h 6857999"/>
              <a:gd name="connsiteX19" fmla="*/ 5005267 w 5480050"/>
              <a:gd name="connsiteY19" fmla="*/ 6347759 h 6857999"/>
              <a:gd name="connsiteX20" fmla="*/ 5005289 w 5480050"/>
              <a:gd name="connsiteY20" fmla="*/ 6347867 h 6857999"/>
              <a:gd name="connsiteX21" fmla="*/ 5005289 w 5480050"/>
              <a:gd name="connsiteY21" fmla="*/ 6347652 h 6857999"/>
              <a:gd name="connsiteX22" fmla="*/ 5005267 w 5480050"/>
              <a:gd name="connsiteY22" fmla="*/ 6347759 h 6857999"/>
              <a:gd name="connsiteX23" fmla="*/ 4997285 w 5480050"/>
              <a:gd name="connsiteY23" fmla="*/ 6308225 h 6857999"/>
              <a:gd name="connsiteX24" fmla="*/ 4903447 w 5480050"/>
              <a:gd name="connsiteY24" fmla="*/ 6246024 h 6857999"/>
              <a:gd name="connsiteX25" fmla="*/ 4520142 w 5480050"/>
              <a:gd name="connsiteY25" fmla="*/ 6245810 h 6857999"/>
              <a:gd name="connsiteX26" fmla="*/ 4520142 w 5480050"/>
              <a:gd name="connsiteY26" fmla="*/ 6449495 h 6857999"/>
              <a:gd name="connsiteX27" fmla="*/ 4557814 w 5480050"/>
              <a:gd name="connsiteY27" fmla="*/ 6449495 h 6857999"/>
              <a:gd name="connsiteX28" fmla="*/ 4557814 w 5480050"/>
              <a:gd name="connsiteY28" fmla="*/ 6382173 h 6857999"/>
              <a:gd name="connsiteX29" fmla="*/ 4604796 w 5480050"/>
              <a:gd name="connsiteY29" fmla="*/ 6382173 h 6857999"/>
              <a:gd name="connsiteX30" fmla="*/ 4639961 w 5480050"/>
              <a:gd name="connsiteY30" fmla="*/ 6449495 h 6857999"/>
              <a:gd name="connsiteX31" fmla="*/ 4680712 w 5480050"/>
              <a:gd name="connsiteY31" fmla="*/ 6449495 h 6857999"/>
              <a:gd name="connsiteX32" fmla="*/ 4642754 w 5480050"/>
              <a:gd name="connsiteY32" fmla="*/ 6377016 h 6857999"/>
              <a:gd name="connsiteX33" fmla="*/ 4685010 w 5480050"/>
              <a:gd name="connsiteY33" fmla="*/ 6313992 h 6857999"/>
              <a:gd name="connsiteX34" fmla="*/ 4616828 w 5480050"/>
              <a:gd name="connsiteY34" fmla="*/ 6245810 h 6857999"/>
              <a:gd name="connsiteX35" fmla="*/ 4731419 w 5480050"/>
              <a:gd name="connsiteY35" fmla="*/ 6245737 h 6857999"/>
              <a:gd name="connsiteX36" fmla="*/ 4731419 w 5480050"/>
              <a:gd name="connsiteY36" fmla="*/ 6449422 h 6857999"/>
              <a:gd name="connsiteX37" fmla="*/ 4769090 w 5480050"/>
              <a:gd name="connsiteY37" fmla="*/ 6449422 h 6857999"/>
              <a:gd name="connsiteX38" fmla="*/ 4769090 w 5480050"/>
              <a:gd name="connsiteY38" fmla="*/ 6245737 h 6857999"/>
              <a:gd name="connsiteX39" fmla="*/ 4065862 w 5480050"/>
              <a:gd name="connsiteY39" fmla="*/ 6245737 h 6857999"/>
              <a:gd name="connsiteX40" fmla="*/ 4065862 w 5480050"/>
              <a:gd name="connsiteY40" fmla="*/ 6449422 h 6857999"/>
              <a:gd name="connsiteX41" fmla="*/ 4103533 w 5480050"/>
              <a:gd name="connsiteY41" fmla="*/ 6449422 h 6857999"/>
              <a:gd name="connsiteX42" fmla="*/ 4103533 w 5480050"/>
              <a:gd name="connsiteY42" fmla="*/ 6299953 h 6857999"/>
              <a:gd name="connsiteX43" fmla="*/ 4181885 w 5480050"/>
              <a:gd name="connsiteY43" fmla="*/ 6449422 h 6857999"/>
              <a:gd name="connsiteX44" fmla="*/ 4235098 w 5480050"/>
              <a:gd name="connsiteY44" fmla="*/ 6449422 h 6857999"/>
              <a:gd name="connsiteX45" fmla="*/ 4235098 w 5480050"/>
              <a:gd name="connsiteY45" fmla="*/ 6245737 h 6857999"/>
              <a:gd name="connsiteX46" fmla="*/ 4197426 w 5480050"/>
              <a:gd name="connsiteY46" fmla="*/ 6245737 h 6857999"/>
              <a:gd name="connsiteX47" fmla="*/ 4197426 w 5480050"/>
              <a:gd name="connsiteY47" fmla="*/ 6395207 h 6857999"/>
              <a:gd name="connsiteX48" fmla="*/ 4119075 w 5480050"/>
              <a:gd name="connsiteY48" fmla="*/ 6245737 h 6857999"/>
              <a:gd name="connsiteX49" fmla="*/ 3969821 w 5480050"/>
              <a:gd name="connsiteY49" fmla="*/ 6245737 h 6857999"/>
              <a:gd name="connsiteX50" fmla="*/ 3969821 w 5480050"/>
              <a:gd name="connsiteY50" fmla="*/ 6449422 h 6857999"/>
              <a:gd name="connsiteX51" fmla="*/ 4007492 w 5480050"/>
              <a:gd name="connsiteY51" fmla="*/ 6449422 h 6857999"/>
              <a:gd name="connsiteX52" fmla="*/ 4007492 w 5480050"/>
              <a:gd name="connsiteY52" fmla="*/ 6245737 h 6857999"/>
              <a:gd name="connsiteX53" fmla="*/ 3787193 w 5480050"/>
              <a:gd name="connsiteY53" fmla="*/ 6245737 h 6857999"/>
              <a:gd name="connsiteX54" fmla="*/ 3787193 w 5480050"/>
              <a:gd name="connsiteY54" fmla="*/ 6449422 h 6857999"/>
              <a:gd name="connsiteX55" fmla="*/ 3824865 w 5480050"/>
              <a:gd name="connsiteY55" fmla="*/ 6449422 h 6857999"/>
              <a:gd name="connsiteX56" fmla="*/ 3824865 w 5480050"/>
              <a:gd name="connsiteY56" fmla="*/ 6382172 h 6857999"/>
              <a:gd name="connsiteX57" fmla="*/ 3898632 w 5480050"/>
              <a:gd name="connsiteY57" fmla="*/ 6382172 h 6857999"/>
              <a:gd name="connsiteX58" fmla="*/ 3918328 w 5480050"/>
              <a:gd name="connsiteY58" fmla="*/ 6344500 h 6857999"/>
              <a:gd name="connsiteX59" fmla="*/ 3824865 w 5480050"/>
              <a:gd name="connsiteY59" fmla="*/ 6344500 h 6857999"/>
              <a:gd name="connsiteX60" fmla="*/ 3824865 w 5480050"/>
              <a:gd name="connsiteY60" fmla="*/ 6283409 h 6857999"/>
              <a:gd name="connsiteX61" fmla="*/ 3927209 w 5480050"/>
              <a:gd name="connsiteY61" fmla="*/ 6283409 h 6857999"/>
              <a:gd name="connsiteX62" fmla="*/ 3927209 w 5480050"/>
              <a:gd name="connsiteY62" fmla="*/ 6245737 h 6857999"/>
              <a:gd name="connsiteX63" fmla="*/ 4377978 w 5480050"/>
              <a:gd name="connsiteY63" fmla="*/ 6239650 h 6857999"/>
              <a:gd name="connsiteX64" fmla="*/ 4274202 w 5480050"/>
              <a:gd name="connsiteY64" fmla="*/ 6347580 h 6857999"/>
              <a:gd name="connsiteX65" fmla="*/ 4374473 w 5480050"/>
              <a:gd name="connsiteY65" fmla="*/ 6455577 h 6857999"/>
              <a:gd name="connsiteX66" fmla="*/ 4482470 w 5480050"/>
              <a:gd name="connsiteY66" fmla="*/ 6355305 h 6857999"/>
              <a:gd name="connsiteX67" fmla="*/ 4482470 w 5480050"/>
              <a:gd name="connsiteY67" fmla="*/ 6347580 h 6857999"/>
              <a:gd name="connsiteX68" fmla="*/ 4482470 w 5480050"/>
              <a:gd name="connsiteY68" fmla="*/ 6344501 h 6857999"/>
              <a:gd name="connsiteX69" fmla="*/ 4367951 w 5480050"/>
              <a:gd name="connsiteY69" fmla="*/ 6344501 h 6857999"/>
              <a:gd name="connsiteX70" fmla="*/ 4387646 w 5480050"/>
              <a:gd name="connsiteY70" fmla="*/ 6382172 h 6857999"/>
              <a:gd name="connsiteX71" fmla="*/ 4435774 w 5480050"/>
              <a:gd name="connsiteY71" fmla="*/ 6382172 h 6857999"/>
              <a:gd name="connsiteX72" fmla="*/ 4377978 w 5480050"/>
              <a:gd name="connsiteY72" fmla="*/ 6417981 h 6857999"/>
              <a:gd name="connsiteX73" fmla="*/ 4311515 w 5480050"/>
              <a:gd name="connsiteY73" fmla="*/ 6347723 h 6857999"/>
              <a:gd name="connsiteX74" fmla="*/ 4377978 w 5480050"/>
              <a:gd name="connsiteY74" fmla="*/ 6277609 h 6857999"/>
              <a:gd name="connsiteX75" fmla="*/ 4427324 w 5480050"/>
              <a:gd name="connsiteY75" fmla="*/ 6300885 h 6857999"/>
              <a:gd name="connsiteX76" fmla="*/ 4458048 w 5480050"/>
              <a:gd name="connsiteY76" fmla="*/ 6278826 h 6857999"/>
              <a:gd name="connsiteX77" fmla="*/ 4377978 w 5480050"/>
              <a:gd name="connsiteY77" fmla="*/ 6239650 h 6857999"/>
              <a:gd name="connsiteX78" fmla="*/ 0 w 5480050"/>
              <a:gd name="connsiteY78" fmla="*/ 0 h 6857999"/>
              <a:gd name="connsiteX79" fmla="*/ 5480050 w 5480050"/>
              <a:gd name="connsiteY79" fmla="*/ 0 h 6857999"/>
              <a:gd name="connsiteX80" fmla="*/ 5480050 w 5480050"/>
              <a:gd name="connsiteY80" fmla="*/ 6857999 h 6857999"/>
              <a:gd name="connsiteX81" fmla="*/ 0 w 5480050"/>
              <a:gd name="connsiteY81"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480050" h="6857999">
                <a:moveTo>
                  <a:pt x="4967618" y="6347580"/>
                </a:moveTo>
                <a:lnTo>
                  <a:pt x="4967618" y="6347867"/>
                </a:lnTo>
                <a:lnTo>
                  <a:pt x="4967589" y="6347724"/>
                </a:lnTo>
                <a:close/>
                <a:moveTo>
                  <a:pt x="4557814" y="6283410"/>
                </a:moveTo>
                <a:lnTo>
                  <a:pt x="4616398" y="6283410"/>
                </a:lnTo>
                <a:cubicBezTo>
                  <a:pt x="4633286" y="6283410"/>
                  <a:pt x="4646980" y="6297102"/>
                  <a:pt x="4646980" y="6313992"/>
                </a:cubicBezTo>
                <a:cubicBezTo>
                  <a:pt x="4646937" y="6330853"/>
                  <a:pt x="4633257" y="6344502"/>
                  <a:pt x="4616398" y="6344502"/>
                </a:cubicBezTo>
                <a:lnTo>
                  <a:pt x="4557814" y="6344502"/>
                </a:lnTo>
                <a:close/>
                <a:moveTo>
                  <a:pt x="4864988" y="6283409"/>
                </a:moveTo>
                <a:lnTo>
                  <a:pt x="4903160" y="6283409"/>
                </a:lnTo>
                <a:cubicBezTo>
                  <a:pt x="4929862" y="6283409"/>
                  <a:pt x="4952768" y="6299642"/>
                  <a:pt x="4962553" y="6322777"/>
                </a:cubicBezTo>
                <a:lnTo>
                  <a:pt x="4967589" y="6347724"/>
                </a:lnTo>
                <a:lnTo>
                  <a:pt x="4962553" y="6372670"/>
                </a:lnTo>
                <a:cubicBezTo>
                  <a:pt x="4952768" y="6395804"/>
                  <a:pt x="4929862" y="6412037"/>
                  <a:pt x="4903160" y="6412037"/>
                </a:cubicBezTo>
                <a:lnTo>
                  <a:pt x="4864988" y="6412037"/>
                </a:lnTo>
                <a:close/>
                <a:moveTo>
                  <a:pt x="4827602" y="6246024"/>
                </a:moveTo>
                <a:lnTo>
                  <a:pt x="4827602" y="6449493"/>
                </a:lnTo>
                <a:lnTo>
                  <a:pt x="4903447" y="6449493"/>
                </a:lnTo>
                <a:cubicBezTo>
                  <a:pt x="4945629" y="6449493"/>
                  <a:pt x="4981824" y="6423846"/>
                  <a:pt x="4997285" y="6387293"/>
                </a:cubicBezTo>
                <a:lnTo>
                  <a:pt x="5005267" y="6347759"/>
                </a:lnTo>
                <a:lnTo>
                  <a:pt x="5005289" y="6347867"/>
                </a:lnTo>
                <a:lnTo>
                  <a:pt x="5005289" y="6347652"/>
                </a:lnTo>
                <a:lnTo>
                  <a:pt x="5005267" y="6347759"/>
                </a:lnTo>
                <a:lnTo>
                  <a:pt x="4997285" y="6308225"/>
                </a:lnTo>
                <a:cubicBezTo>
                  <a:pt x="4981824" y="6271672"/>
                  <a:pt x="4945629" y="6246024"/>
                  <a:pt x="4903447" y="6246024"/>
                </a:cubicBezTo>
                <a:close/>
                <a:moveTo>
                  <a:pt x="4520142" y="6245810"/>
                </a:moveTo>
                <a:lnTo>
                  <a:pt x="4520142" y="6449495"/>
                </a:lnTo>
                <a:lnTo>
                  <a:pt x="4557814" y="6449495"/>
                </a:lnTo>
                <a:lnTo>
                  <a:pt x="4557814" y="6382173"/>
                </a:lnTo>
                <a:lnTo>
                  <a:pt x="4604796" y="6382173"/>
                </a:lnTo>
                <a:lnTo>
                  <a:pt x="4639961" y="6449495"/>
                </a:lnTo>
                <a:lnTo>
                  <a:pt x="4680712" y="6449495"/>
                </a:lnTo>
                <a:lnTo>
                  <a:pt x="4642754" y="6377016"/>
                </a:lnTo>
                <a:cubicBezTo>
                  <a:pt x="4668322" y="6366527"/>
                  <a:pt x="4685017" y="6341626"/>
                  <a:pt x="4685010" y="6313992"/>
                </a:cubicBezTo>
                <a:cubicBezTo>
                  <a:pt x="4685010" y="6276335"/>
                  <a:pt x="4654485" y="6245810"/>
                  <a:pt x="4616828" y="6245810"/>
                </a:cubicBezTo>
                <a:close/>
                <a:moveTo>
                  <a:pt x="4731419" y="6245737"/>
                </a:moveTo>
                <a:lnTo>
                  <a:pt x="4731419" y="6449422"/>
                </a:lnTo>
                <a:lnTo>
                  <a:pt x="4769090" y="6449422"/>
                </a:lnTo>
                <a:lnTo>
                  <a:pt x="4769090" y="6245737"/>
                </a:lnTo>
                <a:close/>
                <a:moveTo>
                  <a:pt x="4065862" y="6245737"/>
                </a:moveTo>
                <a:lnTo>
                  <a:pt x="4065862" y="6449422"/>
                </a:lnTo>
                <a:lnTo>
                  <a:pt x="4103533" y="6449422"/>
                </a:lnTo>
                <a:lnTo>
                  <a:pt x="4103533" y="6299953"/>
                </a:lnTo>
                <a:lnTo>
                  <a:pt x="4181885" y="6449422"/>
                </a:lnTo>
                <a:lnTo>
                  <a:pt x="4235098" y="6449422"/>
                </a:lnTo>
                <a:lnTo>
                  <a:pt x="4235098" y="6245737"/>
                </a:lnTo>
                <a:lnTo>
                  <a:pt x="4197426" y="6245737"/>
                </a:lnTo>
                <a:lnTo>
                  <a:pt x="4197426" y="6395207"/>
                </a:lnTo>
                <a:lnTo>
                  <a:pt x="4119075" y="6245737"/>
                </a:lnTo>
                <a:close/>
                <a:moveTo>
                  <a:pt x="3969821" y="6245737"/>
                </a:moveTo>
                <a:lnTo>
                  <a:pt x="3969821" y="6449422"/>
                </a:lnTo>
                <a:lnTo>
                  <a:pt x="4007492" y="6449422"/>
                </a:lnTo>
                <a:lnTo>
                  <a:pt x="4007492" y="6245737"/>
                </a:lnTo>
                <a:close/>
                <a:moveTo>
                  <a:pt x="3787193" y="6245737"/>
                </a:moveTo>
                <a:lnTo>
                  <a:pt x="3787193" y="6449422"/>
                </a:lnTo>
                <a:lnTo>
                  <a:pt x="3824865" y="6449422"/>
                </a:lnTo>
                <a:lnTo>
                  <a:pt x="3824865" y="6382172"/>
                </a:lnTo>
                <a:lnTo>
                  <a:pt x="3898632" y="6382172"/>
                </a:lnTo>
                <a:lnTo>
                  <a:pt x="3918328" y="6344500"/>
                </a:lnTo>
                <a:lnTo>
                  <a:pt x="3824865" y="6344500"/>
                </a:lnTo>
                <a:lnTo>
                  <a:pt x="3824865" y="6283409"/>
                </a:lnTo>
                <a:lnTo>
                  <a:pt x="3927209" y="6283409"/>
                </a:lnTo>
                <a:lnTo>
                  <a:pt x="3927209" y="6245737"/>
                </a:lnTo>
                <a:close/>
                <a:moveTo>
                  <a:pt x="4377978" y="6239650"/>
                </a:moveTo>
                <a:cubicBezTo>
                  <a:pt x="4319564" y="6240904"/>
                  <a:pt x="4273163" y="6289161"/>
                  <a:pt x="4274202" y="6347580"/>
                </a:cubicBezTo>
                <a:cubicBezTo>
                  <a:pt x="4272069" y="6405091"/>
                  <a:pt x="4316961" y="6453444"/>
                  <a:pt x="4374473" y="6455577"/>
                </a:cubicBezTo>
                <a:cubicBezTo>
                  <a:pt x="4431985" y="6457710"/>
                  <a:pt x="4480336" y="6412817"/>
                  <a:pt x="4482470" y="6355305"/>
                </a:cubicBezTo>
                <a:cubicBezTo>
                  <a:pt x="4482563" y="6352732"/>
                  <a:pt x="4482563" y="6350154"/>
                  <a:pt x="4482470" y="6347580"/>
                </a:cubicBezTo>
                <a:cubicBezTo>
                  <a:pt x="4482470" y="6346577"/>
                  <a:pt x="4482470" y="6345504"/>
                  <a:pt x="4482470" y="6344501"/>
                </a:cubicBezTo>
                <a:lnTo>
                  <a:pt x="4367951" y="6344501"/>
                </a:lnTo>
                <a:lnTo>
                  <a:pt x="4387646" y="6382172"/>
                </a:lnTo>
                <a:lnTo>
                  <a:pt x="4435774" y="6382172"/>
                </a:lnTo>
                <a:cubicBezTo>
                  <a:pt x="4424616" y="6403884"/>
                  <a:pt x="4402386" y="6417659"/>
                  <a:pt x="4377978" y="6417981"/>
                </a:cubicBezTo>
                <a:cubicBezTo>
                  <a:pt x="4340226" y="6416928"/>
                  <a:pt x="4310472" y="6385476"/>
                  <a:pt x="4311515" y="6347723"/>
                </a:cubicBezTo>
                <a:cubicBezTo>
                  <a:pt x="4310553" y="6310026"/>
                  <a:pt x="4340283" y="6278662"/>
                  <a:pt x="4377978" y="6277609"/>
                </a:cubicBezTo>
                <a:cubicBezTo>
                  <a:pt x="4397064" y="6277680"/>
                  <a:pt x="4415134" y="6286203"/>
                  <a:pt x="4427324" y="6300885"/>
                </a:cubicBezTo>
                <a:lnTo>
                  <a:pt x="4458048" y="6278826"/>
                </a:lnTo>
                <a:cubicBezTo>
                  <a:pt x="4438725" y="6254245"/>
                  <a:pt x="4409247" y="6239821"/>
                  <a:pt x="4377978" y="6239650"/>
                </a:cubicBezTo>
                <a:close/>
                <a:moveTo>
                  <a:pt x="0" y="0"/>
                </a:moveTo>
                <a:lnTo>
                  <a:pt x="5480050" y="0"/>
                </a:lnTo>
                <a:lnTo>
                  <a:pt x="5480050" y="6857999"/>
                </a:lnTo>
                <a:lnTo>
                  <a:pt x="0" y="6857999"/>
                </a:lnTo>
                <a:close/>
              </a:path>
            </a:pathLst>
          </a:custGeom>
          <a:solidFill>
            <a:srgbClr val="3E5660"/>
          </a:solidFill>
        </p:spPr>
        <p:txBody>
          <a:bodyPr wrap="square" anchor="ctr">
            <a:noAutofit/>
          </a:bodyPr>
          <a:lstStyle>
            <a:lvl1pPr marL="0" indent="0" algn="ctr" rtl="0">
              <a:buFontTx/>
              <a:buNone/>
              <a:defRPr>
                <a:solidFill>
                  <a:schemeClr val="bg1"/>
                </a:solidFill>
              </a:defRPr>
            </a:lvl1pPr>
          </a:lstStyle>
          <a:p>
            <a:r>
              <a:rPr lang="en-GB" dirty="0"/>
              <a:t>Click icon to add picture</a:t>
            </a:r>
          </a:p>
        </p:txBody>
      </p:sp>
    </p:spTree>
    <p:extLst>
      <p:ext uri="{BB962C8B-B14F-4D97-AF65-F5344CB8AC3E}">
        <p14:creationId xmlns:p14="http://schemas.microsoft.com/office/powerpoint/2010/main" val="4014370066"/>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preserve="1">
  <p:cSld name="Kuva ja teksti">
    <p:bg>
      <p:bgPr>
        <a:solidFill>
          <a:srgbClr val="3E5660"/>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DACD0DEE-565F-F697-6376-E484E77E01E6}"/>
              </a:ext>
            </a:extLst>
          </p:cNvPr>
          <p:cNvGraphicFramePr>
            <a:graphicFrameLocks noChangeAspect="1"/>
          </p:cNvGraphicFramePr>
          <p:nvPr userDrawn="1">
            <p:custDataLst>
              <p:tags r:id="rId1"/>
            </p:custDataLst>
            <p:extLst>
              <p:ext uri="{D42A27DB-BD31-4B8C-83A1-F6EECF244321}">
                <p14:modId xmlns:p14="http://schemas.microsoft.com/office/powerpoint/2010/main" val="871409886"/>
              </p:ext>
            </p:extLst>
          </p:nvPr>
        </p:nvGraphicFramePr>
        <p:xfrm>
          <a:off x="1191" y="1588"/>
          <a:ext cx="1191" cy="1588"/>
        </p:xfrm>
        <a:graphic>
          <a:graphicData uri="http://schemas.openxmlformats.org/presentationml/2006/ole">
            <mc:AlternateContent xmlns:mc="http://schemas.openxmlformats.org/markup-compatibility/2006">
              <mc:Choice xmlns:v="urn:schemas-microsoft-com:vml" Requires="v">
                <p:oleObj name="think-cell Slide" r:id="rId3" imgW="328" imgH="328" progId="TCLayout.ActiveDocument.1">
                  <p:embed/>
                </p:oleObj>
              </mc:Choice>
              <mc:Fallback>
                <p:oleObj name="think-cell Slide" r:id="rId3" imgW="328" imgH="328" progId="TCLayout.ActiveDocument.1">
                  <p:embed/>
                  <p:pic>
                    <p:nvPicPr>
                      <p:cNvPr id="4" name="Object 3" hidden="1">
                        <a:extLst>
                          <a:ext uri="{FF2B5EF4-FFF2-40B4-BE49-F238E27FC236}">
                            <a16:creationId xmlns:a16="http://schemas.microsoft.com/office/drawing/2014/main" id="{DACD0DEE-565F-F697-6376-E484E77E01E6}"/>
                          </a:ext>
                        </a:extLst>
                      </p:cNvPr>
                      <p:cNvPicPr/>
                      <p:nvPr/>
                    </p:nvPicPr>
                    <p:blipFill>
                      <a:blip r:embed="rId4"/>
                      <a:stretch>
                        <a:fillRect/>
                      </a:stretch>
                    </p:blipFill>
                    <p:spPr>
                      <a:xfrm>
                        <a:off x="1191" y="1588"/>
                        <a:ext cx="1191" cy="1588"/>
                      </a:xfrm>
                      <a:prstGeom prst="rect">
                        <a:avLst/>
                      </a:prstGeom>
                    </p:spPr>
                  </p:pic>
                </p:oleObj>
              </mc:Fallback>
            </mc:AlternateContent>
          </a:graphicData>
        </a:graphic>
      </p:graphicFrame>
      <p:sp>
        <p:nvSpPr>
          <p:cNvPr id="2" name="Otsikko 1"/>
          <p:cNvSpPr>
            <a:spLocks noGrp="1"/>
          </p:cNvSpPr>
          <p:nvPr>
            <p:ph type="title"/>
          </p:nvPr>
        </p:nvSpPr>
        <p:spPr>
          <a:xfrm>
            <a:off x="822473" y="1368798"/>
            <a:ext cx="3618000" cy="1008000"/>
          </a:xfrm>
        </p:spPr>
        <p:txBody>
          <a:bodyPr vert="horz"/>
          <a:lstStyle>
            <a:lvl1pPr rtl="0">
              <a:lnSpc>
                <a:spcPct val="100000"/>
              </a:lnSpc>
              <a:defRPr sz="2925">
                <a:solidFill>
                  <a:schemeClr val="bg1"/>
                </a:solidFill>
              </a:defRPr>
            </a:lvl1pPr>
          </a:lstStyle>
          <a:p>
            <a:r>
              <a:rPr lang="en-GB" dirty="0"/>
              <a:t>Click to edit Master title style</a:t>
            </a:r>
          </a:p>
        </p:txBody>
      </p:sp>
      <p:sp>
        <p:nvSpPr>
          <p:cNvPr id="8" name="Tekstin paikkamerkki 7"/>
          <p:cNvSpPr>
            <a:spLocks noGrp="1"/>
          </p:cNvSpPr>
          <p:nvPr>
            <p:ph type="body" sz="quarter" idx="14"/>
          </p:nvPr>
        </p:nvSpPr>
        <p:spPr>
          <a:xfrm>
            <a:off x="822473" y="2857080"/>
            <a:ext cx="3618000" cy="3168000"/>
          </a:xfrm>
        </p:spPr>
        <p:txBody>
          <a:bodyPr/>
          <a:lstStyle>
            <a:lvl1pPr rtl="0">
              <a:buClr>
                <a:schemeClr val="bg1"/>
              </a:buClr>
              <a:defRPr sz="1350">
                <a:solidFill>
                  <a:schemeClr val="bg1"/>
                </a:solidFill>
              </a:defRPr>
            </a:lvl1pPr>
            <a:lvl2pPr rtl="0">
              <a:buClr>
                <a:schemeClr val="bg1"/>
              </a:buClr>
              <a:defRPr sz="1350">
                <a:solidFill>
                  <a:schemeClr val="bg1"/>
                </a:solidFill>
              </a:defRPr>
            </a:lvl2pPr>
            <a:lvl3pPr rtl="0">
              <a:buClr>
                <a:schemeClr val="bg1"/>
              </a:buClr>
              <a:defRPr sz="1350">
                <a:solidFill>
                  <a:schemeClr val="bg1"/>
                </a:solidFill>
              </a:defRPr>
            </a:lvl3pPr>
            <a:lvl4pPr rtl="0">
              <a:buClr>
                <a:schemeClr val="bg1"/>
              </a:buClr>
              <a:defRPr sz="1350">
                <a:solidFill>
                  <a:schemeClr val="bg1"/>
                </a:solidFill>
              </a:defRPr>
            </a:lvl4pPr>
            <a:lvl5pPr rtl="0">
              <a:buClr>
                <a:schemeClr val="bg1"/>
              </a:buClr>
              <a:defRPr sz="1350">
                <a:solidFill>
                  <a:schemeClr val="bg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9" name="Päivämäärän paikkamerkki 8"/>
          <p:cNvSpPr>
            <a:spLocks noGrp="1"/>
          </p:cNvSpPr>
          <p:nvPr>
            <p:ph type="dt" sz="half" idx="15"/>
          </p:nvPr>
        </p:nvSpPr>
        <p:spPr/>
        <p:txBody>
          <a:bodyPr/>
          <a:lstStyle>
            <a:lvl1pPr rtl="0">
              <a:defRPr>
                <a:noFill/>
              </a:defRPr>
            </a:lvl1pPr>
          </a:lstStyle>
          <a:p>
            <a:fld id="{299B5F91-FD16-4CEA-BA97-BE03AAA81F51}" type="datetime1">
              <a:rPr lang="en-GB" smtClean="0"/>
              <a:t>23/09/2024</a:t>
            </a:fld>
            <a:endParaRPr lang="en-GB" dirty="0"/>
          </a:p>
        </p:txBody>
      </p:sp>
      <p:sp>
        <p:nvSpPr>
          <p:cNvPr id="10" name="Alatunnisteen paikkamerkki 9"/>
          <p:cNvSpPr>
            <a:spLocks noGrp="1"/>
          </p:cNvSpPr>
          <p:nvPr>
            <p:ph type="ftr" sz="quarter" idx="16"/>
          </p:nvPr>
        </p:nvSpPr>
        <p:spPr/>
        <p:txBody>
          <a:bodyPr/>
          <a:lstStyle>
            <a:lvl1pPr rtl="0">
              <a:defRPr>
                <a:solidFill>
                  <a:schemeClr val="bg1"/>
                </a:solidFill>
              </a:defRPr>
            </a:lvl1pPr>
          </a:lstStyle>
          <a:p>
            <a:r>
              <a:rPr lang="fi-FI"/>
              <a:t>Timo Kiiveri, Daniel Kuosa, Keijo Välimaa</a:t>
            </a:r>
            <a:endParaRPr lang="en-GB" dirty="0"/>
          </a:p>
        </p:txBody>
      </p:sp>
      <p:sp>
        <p:nvSpPr>
          <p:cNvPr id="11" name="Dian numeron paikkamerkki 10"/>
          <p:cNvSpPr>
            <a:spLocks noGrp="1"/>
          </p:cNvSpPr>
          <p:nvPr>
            <p:ph type="sldNum" sz="quarter" idx="17"/>
          </p:nvPr>
        </p:nvSpPr>
        <p:spPr/>
        <p:txBody>
          <a:bodyPr/>
          <a:lstStyle>
            <a:lvl1pPr rtl="0">
              <a:defRPr>
                <a:solidFill>
                  <a:schemeClr val="bg1"/>
                </a:solidFill>
              </a:defRPr>
            </a:lvl1pPr>
          </a:lstStyle>
          <a:p>
            <a:fld id="{CA4A938F-DAA3-4204-AFE3-D04484155789}" type="slidenum">
              <a:rPr lang="en-GB" smtClean="0"/>
              <a:pPr/>
              <a:t>‹#›</a:t>
            </a:fld>
            <a:endParaRPr lang="en-GB" dirty="0"/>
          </a:p>
        </p:txBody>
      </p:sp>
      <p:sp>
        <p:nvSpPr>
          <p:cNvPr id="12" name="Suorakulmio 11">
            <a:extLst>
              <a:ext uri="{FF2B5EF4-FFF2-40B4-BE49-F238E27FC236}">
                <a16:creationId xmlns:a16="http://schemas.microsoft.com/office/drawing/2014/main" id="{D61AB2CA-6564-4CD2-845D-83872B6711E4}"/>
              </a:ext>
            </a:extLst>
          </p:cNvPr>
          <p:cNvSpPr/>
          <p:nvPr/>
        </p:nvSpPr>
        <p:spPr>
          <a:xfrm>
            <a:off x="7272000" y="0"/>
            <a:ext cx="187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sz="1350" dirty="0"/>
          </a:p>
        </p:txBody>
      </p:sp>
      <p:sp>
        <p:nvSpPr>
          <p:cNvPr id="13" name="Kuvan paikkamerkki 5">
            <a:extLst>
              <a:ext uri="{FF2B5EF4-FFF2-40B4-BE49-F238E27FC236}">
                <a16:creationId xmlns:a16="http://schemas.microsoft.com/office/drawing/2014/main" id="{0A5AB158-B350-4FD5-B05D-8F06E014DB10}"/>
              </a:ext>
            </a:extLst>
          </p:cNvPr>
          <p:cNvSpPr>
            <a:spLocks noGrp="1"/>
          </p:cNvSpPr>
          <p:nvPr>
            <p:ph type="pic" sz="quarter" idx="18"/>
          </p:nvPr>
        </p:nvSpPr>
        <p:spPr>
          <a:xfrm>
            <a:off x="5032912" y="3"/>
            <a:ext cx="4110038" cy="6857999"/>
          </a:xfrm>
          <a:custGeom>
            <a:avLst/>
            <a:gdLst>
              <a:gd name="connsiteX0" fmla="*/ 4967618 w 5480050"/>
              <a:gd name="connsiteY0" fmla="*/ 6347580 h 6857999"/>
              <a:gd name="connsiteX1" fmla="*/ 4967618 w 5480050"/>
              <a:gd name="connsiteY1" fmla="*/ 6347867 h 6857999"/>
              <a:gd name="connsiteX2" fmla="*/ 4967589 w 5480050"/>
              <a:gd name="connsiteY2" fmla="*/ 6347724 h 6857999"/>
              <a:gd name="connsiteX3" fmla="*/ 4557814 w 5480050"/>
              <a:gd name="connsiteY3" fmla="*/ 6283410 h 6857999"/>
              <a:gd name="connsiteX4" fmla="*/ 4616398 w 5480050"/>
              <a:gd name="connsiteY4" fmla="*/ 6283410 h 6857999"/>
              <a:gd name="connsiteX5" fmla="*/ 4646980 w 5480050"/>
              <a:gd name="connsiteY5" fmla="*/ 6313992 h 6857999"/>
              <a:gd name="connsiteX6" fmla="*/ 4616398 w 5480050"/>
              <a:gd name="connsiteY6" fmla="*/ 6344502 h 6857999"/>
              <a:gd name="connsiteX7" fmla="*/ 4557814 w 5480050"/>
              <a:gd name="connsiteY7" fmla="*/ 6344502 h 6857999"/>
              <a:gd name="connsiteX8" fmla="*/ 4864988 w 5480050"/>
              <a:gd name="connsiteY8" fmla="*/ 6283409 h 6857999"/>
              <a:gd name="connsiteX9" fmla="*/ 4903160 w 5480050"/>
              <a:gd name="connsiteY9" fmla="*/ 6283409 h 6857999"/>
              <a:gd name="connsiteX10" fmla="*/ 4962553 w 5480050"/>
              <a:gd name="connsiteY10" fmla="*/ 6322777 h 6857999"/>
              <a:gd name="connsiteX11" fmla="*/ 4967589 w 5480050"/>
              <a:gd name="connsiteY11" fmla="*/ 6347724 h 6857999"/>
              <a:gd name="connsiteX12" fmla="*/ 4962553 w 5480050"/>
              <a:gd name="connsiteY12" fmla="*/ 6372670 h 6857999"/>
              <a:gd name="connsiteX13" fmla="*/ 4903160 w 5480050"/>
              <a:gd name="connsiteY13" fmla="*/ 6412037 h 6857999"/>
              <a:gd name="connsiteX14" fmla="*/ 4864988 w 5480050"/>
              <a:gd name="connsiteY14" fmla="*/ 6412037 h 6857999"/>
              <a:gd name="connsiteX15" fmla="*/ 4827602 w 5480050"/>
              <a:gd name="connsiteY15" fmla="*/ 6246024 h 6857999"/>
              <a:gd name="connsiteX16" fmla="*/ 4827602 w 5480050"/>
              <a:gd name="connsiteY16" fmla="*/ 6449493 h 6857999"/>
              <a:gd name="connsiteX17" fmla="*/ 4903447 w 5480050"/>
              <a:gd name="connsiteY17" fmla="*/ 6449493 h 6857999"/>
              <a:gd name="connsiteX18" fmla="*/ 4997285 w 5480050"/>
              <a:gd name="connsiteY18" fmla="*/ 6387293 h 6857999"/>
              <a:gd name="connsiteX19" fmla="*/ 5005267 w 5480050"/>
              <a:gd name="connsiteY19" fmla="*/ 6347759 h 6857999"/>
              <a:gd name="connsiteX20" fmla="*/ 5005289 w 5480050"/>
              <a:gd name="connsiteY20" fmla="*/ 6347867 h 6857999"/>
              <a:gd name="connsiteX21" fmla="*/ 5005289 w 5480050"/>
              <a:gd name="connsiteY21" fmla="*/ 6347652 h 6857999"/>
              <a:gd name="connsiteX22" fmla="*/ 5005267 w 5480050"/>
              <a:gd name="connsiteY22" fmla="*/ 6347759 h 6857999"/>
              <a:gd name="connsiteX23" fmla="*/ 4997285 w 5480050"/>
              <a:gd name="connsiteY23" fmla="*/ 6308225 h 6857999"/>
              <a:gd name="connsiteX24" fmla="*/ 4903447 w 5480050"/>
              <a:gd name="connsiteY24" fmla="*/ 6246024 h 6857999"/>
              <a:gd name="connsiteX25" fmla="*/ 4520142 w 5480050"/>
              <a:gd name="connsiteY25" fmla="*/ 6245810 h 6857999"/>
              <a:gd name="connsiteX26" fmla="*/ 4520142 w 5480050"/>
              <a:gd name="connsiteY26" fmla="*/ 6449495 h 6857999"/>
              <a:gd name="connsiteX27" fmla="*/ 4557814 w 5480050"/>
              <a:gd name="connsiteY27" fmla="*/ 6449495 h 6857999"/>
              <a:gd name="connsiteX28" fmla="*/ 4557814 w 5480050"/>
              <a:gd name="connsiteY28" fmla="*/ 6382173 h 6857999"/>
              <a:gd name="connsiteX29" fmla="*/ 4604796 w 5480050"/>
              <a:gd name="connsiteY29" fmla="*/ 6382173 h 6857999"/>
              <a:gd name="connsiteX30" fmla="*/ 4639961 w 5480050"/>
              <a:gd name="connsiteY30" fmla="*/ 6449495 h 6857999"/>
              <a:gd name="connsiteX31" fmla="*/ 4680712 w 5480050"/>
              <a:gd name="connsiteY31" fmla="*/ 6449495 h 6857999"/>
              <a:gd name="connsiteX32" fmla="*/ 4642754 w 5480050"/>
              <a:gd name="connsiteY32" fmla="*/ 6377016 h 6857999"/>
              <a:gd name="connsiteX33" fmla="*/ 4685010 w 5480050"/>
              <a:gd name="connsiteY33" fmla="*/ 6313992 h 6857999"/>
              <a:gd name="connsiteX34" fmla="*/ 4616828 w 5480050"/>
              <a:gd name="connsiteY34" fmla="*/ 6245810 h 6857999"/>
              <a:gd name="connsiteX35" fmla="*/ 4731419 w 5480050"/>
              <a:gd name="connsiteY35" fmla="*/ 6245737 h 6857999"/>
              <a:gd name="connsiteX36" fmla="*/ 4731419 w 5480050"/>
              <a:gd name="connsiteY36" fmla="*/ 6449422 h 6857999"/>
              <a:gd name="connsiteX37" fmla="*/ 4769090 w 5480050"/>
              <a:gd name="connsiteY37" fmla="*/ 6449422 h 6857999"/>
              <a:gd name="connsiteX38" fmla="*/ 4769090 w 5480050"/>
              <a:gd name="connsiteY38" fmla="*/ 6245737 h 6857999"/>
              <a:gd name="connsiteX39" fmla="*/ 4065862 w 5480050"/>
              <a:gd name="connsiteY39" fmla="*/ 6245737 h 6857999"/>
              <a:gd name="connsiteX40" fmla="*/ 4065862 w 5480050"/>
              <a:gd name="connsiteY40" fmla="*/ 6449422 h 6857999"/>
              <a:gd name="connsiteX41" fmla="*/ 4103533 w 5480050"/>
              <a:gd name="connsiteY41" fmla="*/ 6449422 h 6857999"/>
              <a:gd name="connsiteX42" fmla="*/ 4103533 w 5480050"/>
              <a:gd name="connsiteY42" fmla="*/ 6299953 h 6857999"/>
              <a:gd name="connsiteX43" fmla="*/ 4181885 w 5480050"/>
              <a:gd name="connsiteY43" fmla="*/ 6449422 h 6857999"/>
              <a:gd name="connsiteX44" fmla="*/ 4235098 w 5480050"/>
              <a:gd name="connsiteY44" fmla="*/ 6449422 h 6857999"/>
              <a:gd name="connsiteX45" fmla="*/ 4235098 w 5480050"/>
              <a:gd name="connsiteY45" fmla="*/ 6245737 h 6857999"/>
              <a:gd name="connsiteX46" fmla="*/ 4197426 w 5480050"/>
              <a:gd name="connsiteY46" fmla="*/ 6245737 h 6857999"/>
              <a:gd name="connsiteX47" fmla="*/ 4197426 w 5480050"/>
              <a:gd name="connsiteY47" fmla="*/ 6395207 h 6857999"/>
              <a:gd name="connsiteX48" fmla="*/ 4119075 w 5480050"/>
              <a:gd name="connsiteY48" fmla="*/ 6245737 h 6857999"/>
              <a:gd name="connsiteX49" fmla="*/ 3969821 w 5480050"/>
              <a:gd name="connsiteY49" fmla="*/ 6245737 h 6857999"/>
              <a:gd name="connsiteX50" fmla="*/ 3969821 w 5480050"/>
              <a:gd name="connsiteY50" fmla="*/ 6449422 h 6857999"/>
              <a:gd name="connsiteX51" fmla="*/ 4007492 w 5480050"/>
              <a:gd name="connsiteY51" fmla="*/ 6449422 h 6857999"/>
              <a:gd name="connsiteX52" fmla="*/ 4007492 w 5480050"/>
              <a:gd name="connsiteY52" fmla="*/ 6245737 h 6857999"/>
              <a:gd name="connsiteX53" fmla="*/ 3787193 w 5480050"/>
              <a:gd name="connsiteY53" fmla="*/ 6245737 h 6857999"/>
              <a:gd name="connsiteX54" fmla="*/ 3787193 w 5480050"/>
              <a:gd name="connsiteY54" fmla="*/ 6449422 h 6857999"/>
              <a:gd name="connsiteX55" fmla="*/ 3824865 w 5480050"/>
              <a:gd name="connsiteY55" fmla="*/ 6449422 h 6857999"/>
              <a:gd name="connsiteX56" fmla="*/ 3824865 w 5480050"/>
              <a:gd name="connsiteY56" fmla="*/ 6382172 h 6857999"/>
              <a:gd name="connsiteX57" fmla="*/ 3898632 w 5480050"/>
              <a:gd name="connsiteY57" fmla="*/ 6382172 h 6857999"/>
              <a:gd name="connsiteX58" fmla="*/ 3918328 w 5480050"/>
              <a:gd name="connsiteY58" fmla="*/ 6344500 h 6857999"/>
              <a:gd name="connsiteX59" fmla="*/ 3824865 w 5480050"/>
              <a:gd name="connsiteY59" fmla="*/ 6344500 h 6857999"/>
              <a:gd name="connsiteX60" fmla="*/ 3824865 w 5480050"/>
              <a:gd name="connsiteY60" fmla="*/ 6283409 h 6857999"/>
              <a:gd name="connsiteX61" fmla="*/ 3927209 w 5480050"/>
              <a:gd name="connsiteY61" fmla="*/ 6283409 h 6857999"/>
              <a:gd name="connsiteX62" fmla="*/ 3927209 w 5480050"/>
              <a:gd name="connsiteY62" fmla="*/ 6245737 h 6857999"/>
              <a:gd name="connsiteX63" fmla="*/ 4377978 w 5480050"/>
              <a:gd name="connsiteY63" fmla="*/ 6239650 h 6857999"/>
              <a:gd name="connsiteX64" fmla="*/ 4274202 w 5480050"/>
              <a:gd name="connsiteY64" fmla="*/ 6347580 h 6857999"/>
              <a:gd name="connsiteX65" fmla="*/ 4374473 w 5480050"/>
              <a:gd name="connsiteY65" fmla="*/ 6455577 h 6857999"/>
              <a:gd name="connsiteX66" fmla="*/ 4482470 w 5480050"/>
              <a:gd name="connsiteY66" fmla="*/ 6355305 h 6857999"/>
              <a:gd name="connsiteX67" fmla="*/ 4482470 w 5480050"/>
              <a:gd name="connsiteY67" fmla="*/ 6347580 h 6857999"/>
              <a:gd name="connsiteX68" fmla="*/ 4482470 w 5480050"/>
              <a:gd name="connsiteY68" fmla="*/ 6344501 h 6857999"/>
              <a:gd name="connsiteX69" fmla="*/ 4367951 w 5480050"/>
              <a:gd name="connsiteY69" fmla="*/ 6344501 h 6857999"/>
              <a:gd name="connsiteX70" fmla="*/ 4387646 w 5480050"/>
              <a:gd name="connsiteY70" fmla="*/ 6382172 h 6857999"/>
              <a:gd name="connsiteX71" fmla="*/ 4435774 w 5480050"/>
              <a:gd name="connsiteY71" fmla="*/ 6382172 h 6857999"/>
              <a:gd name="connsiteX72" fmla="*/ 4377978 w 5480050"/>
              <a:gd name="connsiteY72" fmla="*/ 6417981 h 6857999"/>
              <a:gd name="connsiteX73" fmla="*/ 4311515 w 5480050"/>
              <a:gd name="connsiteY73" fmla="*/ 6347723 h 6857999"/>
              <a:gd name="connsiteX74" fmla="*/ 4377978 w 5480050"/>
              <a:gd name="connsiteY74" fmla="*/ 6277609 h 6857999"/>
              <a:gd name="connsiteX75" fmla="*/ 4427324 w 5480050"/>
              <a:gd name="connsiteY75" fmla="*/ 6300885 h 6857999"/>
              <a:gd name="connsiteX76" fmla="*/ 4458048 w 5480050"/>
              <a:gd name="connsiteY76" fmla="*/ 6278826 h 6857999"/>
              <a:gd name="connsiteX77" fmla="*/ 4377978 w 5480050"/>
              <a:gd name="connsiteY77" fmla="*/ 6239650 h 6857999"/>
              <a:gd name="connsiteX78" fmla="*/ 0 w 5480050"/>
              <a:gd name="connsiteY78" fmla="*/ 0 h 6857999"/>
              <a:gd name="connsiteX79" fmla="*/ 5480050 w 5480050"/>
              <a:gd name="connsiteY79" fmla="*/ 0 h 6857999"/>
              <a:gd name="connsiteX80" fmla="*/ 5480050 w 5480050"/>
              <a:gd name="connsiteY80" fmla="*/ 6857999 h 6857999"/>
              <a:gd name="connsiteX81" fmla="*/ 0 w 5480050"/>
              <a:gd name="connsiteY81"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480050" h="6857999">
                <a:moveTo>
                  <a:pt x="4967618" y="6347580"/>
                </a:moveTo>
                <a:lnTo>
                  <a:pt x="4967618" y="6347867"/>
                </a:lnTo>
                <a:lnTo>
                  <a:pt x="4967589" y="6347724"/>
                </a:lnTo>
                <a:close/>
                <a:moveTo>
                  <a:pt x="4557814" y="6283410"/>
                </a:moveTo>
                <a:lnTo>
                  <a:pt x="4616398" y="6283410"/>
                </a:lnTo>
                <a:cubicBezTo>
                  <a:pt x="4633286" y="6283410"/>
                  <a:pt x="4646980" y="6297102"/>
                  <a:pt x="4646980" y="6313992"/>
                </a:cubicBezTo>
                <a:cubicBezTo>
                  <a:pt x="4646937" y="6330853"/>
                  <a:pt x="4633257" y="6344502"/>
                  <a:pt x="4616398" y="6344502"/>
                </a:cubicBezTo>
                <a:lnTo>
                  <a:pt x="4557814" y="6344502"/>
                </a:lnTo>
                <a:close/>
                <a:moveTo>
                  <a:pt x="4864988" y="6283409"/>
                </a:moveTo>
                <a:lnTo>
                  <a:pt x="4903160" y="6283409"/>
                </a:lnTo>
                <a:cubicBezTo>
                  <a:pt x="4929862" y="6283409"/>
                  <a:pt x="4952768" y="6299642"/>
                  <a:pt x="4962553" y="6322777"/>
                </a:cubicBezTo>
                <a:lnTo>
                  <a:pt x="4967589" y="6347724"/>
                </a:lnTo>
                <a:lnTo>
                  <a:pt x="4962553" y="6372670"/>
                </a:lnTo>
                <a:cubicBezTo>
                  <a:pt x="4952768" y="6395804"/>
                  <a:pt x="4929862" y="6412037"/>
                  <a:pt x="4903160" y="6412037"/>
                </a:cubicBezTo>
                <a:lnTo>
                  <a:pt x="4864988" y="6412037"/>
                </a:lnTo>
                <a:close/>
                <a:moveTo>
                  <a:pt x="4827602" y="6246024"/>
                </a:moveTo>
                <a:lnTo>
                  <a:pt x="4827602" y="6449493"/>
                </a:lnTo>
                <a:lnTo>
                  <a:pt x="4903447" y="6449493"/>
                </a:lnTo>
                <a:cubicBezTo>
                  <a:pt x="4945629" y="6449493"/>
                  <a:pt x="4981824" y="6423846"/>
                  <a:pt x="4997285" y="6387293"/>
                </a:cubicBezTo>
                <a:lnTo>
                  <a:pt x="5005267" y="6347759"/>
                </a:lnTo>
                <a:lnTo>
                  <a:pt x="5005289" y="6347867"/>
                </a:lnTo>
                <a:lnTo>
                  <a:pt x="5005289" y="6347652"/>
                </a:lnTo>
                <a:lnTo>
                  <a:pt x="5005267" y="6347759"/>
                </a:lnTo>
                <a:lnTo>
                  <a:pt x="4997285" y="6308225"/>
                </a:lnTo>
                <a:cubicBezTo>
                  <a:pt x="4981824" y="6271672"/>
                  <a:pt x="4945629" y="6246024"/>
                  <a:pt x="4903447" y="6246024"/>
                </a:cubicBezTo>
                <a:close/>
                <a:moveTo>
                  <a:pt x="4520142" y="6245810"/>
                </a:moveTo>
                <a:lnTo>
                  <a:pt x="4520142" y="6449495"/>
                </a:lnTo>
                <a:lnTo>
                  <a:pt x="4557814" y="6449495"/>
                </a:lnTo>
                <a:lnTo>
                  <a:pt x="4557814" y="6382173"/>
                </a:lnTo>
                <a:lnTo>
                  <a:pt x="4604796" y="6382173"/>
                </a:lnTo>
                <a:lnTo>
                  <a:pt x="4639961" y="6449495"/>
                </a:lnTo>
                <a:lnTo>
                  <a:pt x="4680712" y="6449495"/>
                </a:lnTo>
                <a:lnTo>
                  <a:pt x="4642754" y="6377016"/>
                </a:lnTo>
                <a:cubicBezTo>
                  <a:pt x="4668322" y="6366527"/>
                  <a:pt x="4685017" y="6341626"/>
                  <a:pt x="4685010" y="6313992"/>
                </a:cubicBezTo>
                <a:cubicBezTo>
                  <a:pt x="4685010" y="6276335"/>
                  <a:pt x="4654485" y="6245810"/>
                  <a:pt x="4616828" y="6245810"/>
                </a:cubicBezTo>
                <a:close/>
                <a:moveTo>
                  <a:pt x="4731419" y="6245737"/>
                </a:moveTo>
                <a:lnTo>
                  <a:pt x="4731419" y="6449422"/>
                </a:lnTo>
                <a:lnTo>
                  <a:pt x="4769090" y="6449422"/>
                </a:lnTo>
                <a:lnTo>
                  <a:pt x="4769090" y="6245737"/>
                </a:lnTo>
                <a:close/>
                <a:moveTo>
                  <a:pt x="4065862" y="6245737"/>
                </a:moveTo>
                <a:lnTo>
                  <a:pt x="4065862" y="6449422"/>
                </a:lnTo>
                <a:lnTo>
                  <a:pt x="4103533" y="6449422"/>
                </a:lnTo>
                <a:lnTo>
                  <a:pt x="4103533" y="6299953"/>
                </a:lnTo>
                <a:lnTo>
                  <a:pt x="4181885" y="6449422"/>
                </a:lnTo>
                <a:lnTo>
                  <a:pt x="4235098" y="6449422"/>
                </a:lnTo>
                <a:lnTo>
                  <a:pt x="4235098" y="6245737"/>
                </a:lnTo>
                <a:lnTo>
                  <a:pt x="4197426" y="6245737"/>
                </a:lnTo>
                <a:lnTo>
                  <a:pt x="4197426" y="6395207"/>
                </a:lnTo>
                <a:lnTo>
                  <a:pt x="4119075" y="6245737"/>
                </a:lnTo>
                <a:close/>
                <a:moveTo>
                  <a:pt x="3969821" y="6245737"/>
                </a:moveTo>
                <a:lnTo>
                  <a:pt x="3969821" y="6449422"/>
                </a:lnTo>
                <a:lnTo>
                  <a:pt x="4007492" y="6449422"/>
                </a:lnTo>
                <a:lnTo>
                  <a:pt x="4007492" y="6245737"/>
                </a:lnTo>
                <a:close/>
                <a:moveTo>
                  <a:pt x="3787193" y="6245737"/>
                </a:moveTo>
                <a:lnTo>
                  <a:pt x="3787193" y="6449422"/>
                </a:lnTo>
                <a:lnTo>
                  <a:pt x="3824865" y="6449422"/>
                </a:lnTo>
                <a:lnTo>
                  <a:pt x="3824865" y="6382172"/>
                </a:lnTo>
                <a:lnTo>
                  <a:pt x="3898632" y="6382172"/>
                </a:lnTo>
                <a:lnTo>
                  <a:pt x="3918328" y="6344500"/>
                </a:lnTo>
                <a:lnTo>
                  <a:pt x="3824865" y="6344500"/>
                </a:lnTo>
                <a:lnTo>
                  <a:pt x="3824865" y="6283409"/>
                </a:lnTo>
                <a:lnTo>
                  <a:pt x="3927209" y="6283409"/>
                </a:lnTo>
                <a:lnTo>
                  <a:pt x="3927209" y="6245737"/>
                </a:lnTo>
                <a:close/>
                <a:moveTo>
                  <a:pt x="4377978" y="6239650"/>
                </a:moveTo>
                <a:cubicBezTo>
                  <a:pt x="4319564" y="6240904"/>
                  <a:pt x="4273163" y="6289161"/>
                  <a:pt x="4274202" y="6347580"/>
                </a:cubicBezTo>
                <a:cubicBezTo>
                  <a:pt x="4272069" y="6405091"/>
                  <a:pt x="4316961" y="6453444"/>
                  <a:pt x="4374473" y="6455577"/>
                </a:cubicBezTo>
                <a:cubicBezTo>
                  <a:pt x="4431985" y="6457710"/>
                  <a:pt x="4480336" y="6412817"/>
                  <a:pt x="4482470" y="6355305"/>
                </a:cubicBezTo>
                <a:cubicBezTo>
                  <a:pt x="4482563" y="6352732"/>
                  <a:pt x="4482563" y="6350154"/>
                  <a:pt x="4482470" y="6347580"/>
                </a:cubicBezTo>
                <a:cubicBezTo>
                  <a:pt x="4482470" y="6346577"/>
                  <a:pt x="4482470" y="6345504"/>
                  <a:pt x="4482470" y="6344501"/>
                </a:cubicBezTo>
                <a:lnTo>
                  <a:pt x="4367951" y="6344501"/>
                </a:lnTo>
                <a:lnTo>
                  <a:pt x="4387646" y="6382172"/>
                </a:lnTo>
                <a:lnTo>
                  <a:pt x="4435774" y="6382172"/>
                </a:lnTo>
                <a:cubicBezTo>
                  <a:pt x="4424616" y="6403884"/>
                  <a:pt x="4402386" y="6417659"/>
                  <a:pt x="4377978" y="6417981"/>
                </a:cubicBezTo>
                <a:cubicBezTo>
                  <a:pt x="4340226" y="6416928"/>
                  <a:pt x="4310472" y="6385476"/>
                  <a:pt x="4311515" y="6347723"/>
                </a:cubicBezTo>
                <a:cubicBezTo>
                  <a:pt x="4310553" y="6310026"/>
                  <a:pt x="4340283" y="6278662"/>
                  <a:pt x="4377978" y="6277609"/>
                </a:cubicBezTo>
                <a:cubicBezTo>
                  <a:pt x="4397064" y="6277680"/>
                  <a:pt x="4415134" y="6286203"/>
                  <a:pt x="4427324" y="6300885"/>
                </a:cubicBezTo>
                <a:lnTo>
                  <a:pt x="4458048" y="6278826"/>
                </a:lnTo>
                <a:cubicBezTo>
                  <a:pt x="4438725" y="6254245"/>
                  <a:pt x="4409247" y="6239821"/>
                  <a:pt x="4377978" y="6239650"/>
                </a:cubicBezTo>
                <a:close/>
                <a:moveTo>
                  <a:pt x="0" y="0"/>
                </a:moveTo>
                <a:lnTo>
                  <a:pt x="5480050" y="0"/>
                </a:lnTo>
                <a:lnTo>
                  <a:pt x="5480050" y="6857999"/>
                </a:lnTo>
                <a:lnTo>
                  <a:pt x="0" y="6857999"/>
                </a:lnTo>
                <a:close/>
              </a:path>
            </a:pathLst>
          </a:custGeom>
          <a:solidFill>
            <a:srgbClr val="3E5660"/>
          </a:solidFill>
        </p:spPr>
        <p:txBody>
          <a:bodyPr wrap="square" anchor="ctr">
            <a:noAutofit/>
          </a:bodyPr>
          <a:lstStyle>
            <a:lvl1pPr marL="0" indent="0" algn="ctr" rtl="0">
              <a:buFontTx/>
              <a:buNone/>
              <a:defRPr>
                <a:solidFill>
                  <a:schemeClr val="bg1"/>
                </a:solidFill>
              </a:defRPr>
            </a:lvl1pPr>
          </a:lstStyle>
          <a:p>
            <a:r>
              <a:rPr lang="en-GB" dirty="0"/>
              <a:t>Click icon to add picture</a:t>
            </a:r>
          </a:p>
        </p:txBody>
      </p:sp>
    </p:spTree>
    <p:extLst>
      <p:ext uri="{BB962C8B-B14F-4D97-AF65-F5344CB8AC3E}">
        <p14:creationId xmlns:p14="http://schemas.microsoft.com/office/powerpoint/2010/main" val="1017877794"/>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preserve="1">
  <p:cSld name="Kuva ja teksti 2">
    <p:bg>
      <p:bgPr>
        <a:solidFill>
          <a:srgbClr val="A15885"/>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3C33B023-8EC7-739A-B834-CF79AD2D3333}"/>
              </a:ext>
            </a:extLst>
          </p:cNvPr>
          <p:cNvGraphicFramePr>
            <a:graphicFrameLocks noChangeAspect="1"/>
          </p:cNvGraphicFramePr>
          <p:nvPr userDrawn="1">
            <p:custDataLst>
              <p:tags r:id="rId1"/>
            </p:custDataLst>
            <p:extLst>
              <p:ext uri="{D42A27DB-BD31-4B8C-83A1-F6EECF244321}">
                <p14:modId xmlns:p14="http://schemas.microsoft.com/office/powerpoint/2010/main" val="2124517921"/>
              </p:ext>
            </p:extLst>
          </p:nvPr>
        </p:nvGraphicFramePr>
        <p:xfrm>
          <a:off x="1191" y="1588"/>
          <a:ext cx="1191" cy="1588"/>
        </p:xfrm>
        <a:graphic>
          <a:graphicData uri="http://schemas.openxmlformats.org/presentationml/2006/ole">
            <mc:AlternateContent xmlns:mc="http://schemas.openxmlformats.org/markup-compatibility/2006">
              <mc:Choice xmlns:v="urn:schemas-microsoft-com:vml" Requires="v">
                <p:oleObj name="think-cell Slide" r:id="rId3" imgW="328" imgH="328" progId="TCLayout.ActiveDocument.1">
                  <p:embed/>
                </p:oleObj>
              </mc:Choice>
              <mc:Fallback>
                <p:oleObj name="think-cell Slide" r:id="rId3" imgW="328" imgH="328" progId="TCLayout.ActiveDocument.1">
                  <p:embed/>
                  <p:pic>
                    <p:nvPicPr>
                      <p:cNvPr id="4" name="Object 3" hidden="1">
                        <a:extLst>
                          <a:ext uri="{FF2B5EF4-FFF2-40B4-BE49-F238E27FC236}">
                            <a16:creationId xmlns:a16="http://schemas.microsoft.com/office/drawing/2014/main" id="{3C33B023-8EC7-739A-B834-CF79AD2D3333}"/>
                          </a:ext>
                        </a:extLst>
                      </p:cNvPr>
                      <p:cNvPicPr/>
                      <p:nvPr/>
                    </p:nvPicPr>
                    <p:blipFill>
                      <a:blip r:embed="rId4"/>
                      <a:stretch>
                        <a:fillRect/>
                      </a:stretch>
                    </p:blipFill>
                    <p:spPr>
                      <a:xfrm>
                        <a:off x="1191" y="1588"/>
                        <a:ext cx="1191" cy="1588"/>
                      </a:xfrm>
                      <a:prstGeom prst="rect">
                        <a:avLst/>
                      </a:prstGeom>
                    </p:spPr>
                  </p:pic>
                </p:oleObj>
              </mc:Fallback>
            </mc:AlternateContent>
          </a:graphicData>
        </a:graphic>
      </p:graphicFrame>
      <p:sp>
        <p:nvSpPr>
          <p:cNvPr id="2" name="Otsikko 1"/>
          <p:cNvSpPr>
            <a:spLocks noGrp="1"/>
          </p:cNvSpPr>
          <p:nvPr>
            <p:ph type="title"/>
          </p:nvPr>
        </p:nvSpPr>
        <p:spPr>
          <a:xfrm>
            <a:off x="822473" y="1368798"/>
            <a:ext cx="3618000" cy="1008000"/>
          </a:xfrm>
        </p:spPr>
        <p:txBody>
          <a:bodyPr vert="horz"/>
          <a:lstStyle>
            <a:lvl1pPr rtl="0">
              <a:lnSpc>
                <a:spcPct val="100000"/>
              </a:lnSpc>
              <a:defRPr sz="2925">
                <a:solidFill>
                  <a:schemeClr val="bg1"/>
                </a:solidFill>
              </a:defRPr>
            </a:lvl1pPr>
          </a:lstStyle>
          <a:p>
            <a:r>
              <a:rPr lang="en-GB" dirty="0"/>
              <a:t>Click to edit Master title style</a:t>
            </a:r>
          </a:p>
        </p:txBody>
      </p:sp>
      <p:sp>
        <p:nvSpPr>
          <p:cNvPr id="8" name="Tekstin paikkamerkki 7"/>
          <p:cNvSpPr>
            <a:spLocks noGrp="1"/>
          </p:cNvSpPr>
          <p:nvPr>
            <p:ph type="body" sz="quarter" idx="14"/>
          </p:nvPr>
        </p:nvSpPr>
        <p:spPr>
          <a:xfrm>
            <a:off x="822473" y="2857080"/>
            <a:ext cx="3618000" cy="3168000"/>
          </a:xfrm>
        </p:spPr>
        <p:txBody>
          <a:bodyPr/>
          <a:lstStyle>
            <a:lvl1pPr rtl="0">
              <a:buClr>
                <a:schemeClr val="bg1"/>
              </a:buClr>
              <a:defRPr sz="1350">
                <a:solidFill>
                  <a:schemeClr val="bg1"/>
                </a:solidFill>
              </a:defRPr>
            </a:lvl1pPr>
            <a:lvl2pPr rtl="0">
              <a:buClr>
                <a:schemeClr val="bg1"/>
              </a:buClr>
              <a:defRPr sz="1350">
                <a:solidFill>
                  <a:schemeClr val="bg1"/>
                </a:solidFill>
              </a:defRPr>
            </a:lvl2pPr>
            <a:lvl3pPr rtl="0">
              <a:buClr>
                <a:schemeClr val="bg1"/>
              </a:buClr>
              <a:defRPr sz="1350">
                <a:solidFill>
                  <a:schemeClr val="bg1"/>
                </a:solidFill>
              </a:defRPr>
            </a:lvl3pPr>
            <a:lvl4pPr rtl="0">
              <a:buClr>
                <a:schemeClr val="bg1"/>
              </a:buClr>
              <a:defRPr sz="1350">
                <a:solidFill>
                  <a:schemeClr val="bg1"/>
                </a:solidFill>
              </a:defRPr>
            </a:lvl4pPr>
            <a:lvl5pPr rtl="0">
              <a:buClr>
                <a:schemeClr val="bg1"/>
              </a:buClr>
              <a:defRPr sz="1350">
                <a:solidFill>
                  <a:schemeClr val="bg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9" name="Päivämäärän paikkamerkki 8"/>
          <p:cNvSpPr>
            <a:spLocks noGrp="1"/>
          </p:cNvSpPr>
          <p:nvPr>
            <p:ph type="dt" sz="half" idx="15"/>
          </p:nvPr>
        </p:nvSpPr>
        <p:spPr/>
        <p:txBody>
          <a:bodyPr/>
          <a:lstStyle>
            <a:lvl1pPr rtl="0">
              <a:defRPr>
                <a:noFill/>
              </a:defRPr>
            </a:lvl1pPr>
          </a:lstStyle>
          <a:p>
            <a:fld id="{6CB0ECB2-A9A5-4023-86B4-C78734A69931}" type="datetime1">
              <a:rPr lang="en-GB" smtClean="0"/>
              <a:t>23/09/2024</a:t>
            </a:fld>
            <a:endParaRPr lang="en-GB" dirty="0"/>
          </a:p>
        </p:txBody>
      </p:sp>
      <p:sp>
        <p:nvSpPr>
          <p:cNvPr id="10" name="Alatunnisteen paikkamerkki 9"/>
          <p:cNvSpPr>
            <a:spLocks noGrp="1"/>
          </p:cNvSpPr>
          <p:nvPr>
            <p:ph type="ftr" sz="quarter" idx="16"/>
          </p:nvPr>
        </p:nvSpPr>
        <p:spPr/>
        <p:txBody>
          <a:bodyPr/>
          <a:lstStyle>
            <a:lvl1pPr rtl="0">
              <a:defRPr>
                <a:solidFill>
                  <a:schemeClr val="bg1"/>
                </a:solidFill>
              </a:defRPr>
            </a:lvl1pPr>
          </a:lstStyle>
          <a:p>
            <a:r>
              <a:rPr lang="fi-FI"/>
              <a:t>Timo Kiiveri, Daniel Kuosa, Keijo Välimaa</a:t>
            </a:r>
            <a:endParaRPr lang="en-GB" dirty="0"/>
          </a:p>
        </p:txBody>
      </p:sp>
      <p:sp>
        <p:nvSpPr>
          <p:cNvPr id="11" name="Dian numeron paikkamerkki 10"/>
          <p:cNvSpPr>
            <a:spLocks noGrp="1"/>
          </p:cNvSpPr>
          <p:nvPr>
            <p:ph type="sldNum" sz="quarter" idx="17"/>
          </p:nvPr>
        </p:nvSpPr>
        <p:spPr/>
        <p:txBody>
          <a:bodyPr/>
          <a:lstStyle>
            <a:lvl1pPr rtl="0">
              <a:defRPr>
                <a:solidFill>
                  <a:schemeClr val="bg1"/>
                </a:solidFill>
              </a:defRPr>
            </a:lvl1pPr>
          </a:lstStyle>
          <a:p>
            <a:fld id="{CA4A938F-DAA3-4204-AFE3-D04484155789}" type="slidenum">
              <a:rPr lang="en-GB" smtClean="0"/>
              <a:pPr/>
              <a:t>‹#›</a:t>
            </a:fld>
            <a:endParaRPr lang="en-GB" dirty="0"/>
          </a:p>
        </p:txBody>
      </p:sp>
      <p:sp>
        <p:nvSpPr>
          <p:cNvPr id="12" name="Suorakulmio 11">
            <a:extLst>
              <a:ext uri="{FF2B5EF4-FFF2-40B4-BE49-F238E27FC236}">
                <a16:creationId xmlns:a16="http://schemas.microsoft.com/office/drawing/2014/main" id="{2B1A769A-331F-462F-841E-7A031B8DA7AC}"/>
              </a:ext>
            </a:extLst>
          </p:cNvPr>
          <p:cNvSpPr/>
          <p:nvPr/>
        </p:nvSpPr>
        <p:spPr>
          <a:xfrm>
            <a:off x="7272000" y="0"/>
            <a:ext cx="187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sz="1350" dirty="0"/>
          </a:p>
        </p:txBody>
      </p:sp>
      <p:sp>
        <p:nvSpPr>
          <p:cNvPr id="13" name="Kuvan paikkamerkki 12">
            <a:extLst>
              <a:ext uri="{FF2B5EF4-FFF2-40B4-BE49-F238E27FC236}">
                <a16:creationId xmlns:a16="http://schemas.microsoft.com/office/drawing/2014/main" id="{652DE311-10F1-4274-8E95-26791EFCD114}"/>
              </a:ext>
            </a:extLst>
          </p:cNvPr>
          <p:cNvSpPr>
            <a:spLocks noGrp="1"/>
          </p:cNvSpPr>
          <p:nvPr>
            <p:ph type="pic" sz="quarter" idx="18"/>
          </p:nvPr>
        </p:nvSpPr>
        <p:spPr>
          <a:xfrm>
            <a:off x="5032912" y="3"/>
            <a:ext cx="4110038" cy="6857999"/>
          </a:xfrm>
          <a:custGeom>
            <a:avLst/>
            <a:gdLst>
              <a:gd name="connsiteX0" fmla="*/ 4967618 w 5480050"/>
              <a:gd name="connsiteY0" fmla="*/ 6347580 h 6857999"/>
              <a:gd name="connsiteX1" fmla="*/ 4967618 w 5480050"/>
              <a:gd name="connsiteY1" fmla="*/ 6347867 h 6857999"/>
              <a:gd name="connsiteX2" fmla="*/ 4967589 w 5480050"/>
              <a:gd name="connsiteY2" fmla="*/ 6347724 h 6857999"/>
              <a:gd name="connsiteX3" fmla="*/ 4557814 w 5480050"/>
              <a:gd name="connsiteY3" fmla="*/ 6283410 h 6857999"/>
              <a:gd name="connsiteX4" fmla="*/ 4616398 w 5480050"/>
              <a:gd name="connsiteY4" fmla="*/ 6283410 h 6857999"/>
              <a:gd name="connsiteX5" fmla="*/ 4646980 w 5480050"/>
              <a:gd name="connsiteY5" fmla="*/ 6313992 h 6857999"/>
              <a:gd name="connsiteX6" fmla="*/ 4616398 w 5480050"/>
              <a:gd name="connsiteY6" fmla="*/ 6344502 h 6857999"/>
              <a:gd name="connsiteX7" fmla="*/ 4557814 w 5480050"/>
              <a:gd name="connsiteY7" fmla="*/ 6344502 h 6857999"/>
              <a:gd name="connsiteX8" fmla="*/ 4864988 w 5480050"/>
              <a:gd name="connsiteY8" fmla="*/ 6283409 h 6857999"/>
              <a:gd name="connsiteX9" fmla="*/ 4903160 w 5480050"/>
              <a:gd name="connsiteY9" fmla="*/ 6283409 h 6857999"/>
              <a:gd name="connsiteX10" fmla="*/ 4962553 w 5480050"/>
              <a:gd name="connsiteY10" fmla="*/ 6322777 h 6857999"/>
              <a:gd name="connsiteX11" fmla="*/ 4967589 w 5480050"/>
              <a:gd name="connsiteY11" fmla="*/ 6347724 h 6857999"/>
              <a:gd name="connsiteX12" fmla="*/ 4962553 w 5480050"/>
              <a:gd name="connsiteY12" fmla="*/ 6372670 h 6857999"/>
              <a:gd name="connsiteX13" fmla="*/ 4903160 w 5480050"/>
              <a:gd name="connsiteY13" fmla="*/ 6412037 h 6857999"/>
              <a:gd name="connsiteX14" fmla="*/ 4864988 w 5480050"/>
              <a:gd name="connsiteY14" fmla="*/ 6412037 h 6857999"/>
              <a:gd name="connsiteX15" fmla="*/ 4827602 w 5480050"/>
              <a:gd name="connsiteY15" fmla="*/ 6246024 h 6857999"/>
              <a:gd name="connsiteX16" fmla="*/ 4827602 w 5480050"/>
              <a:gd name="connsiteY16" fmla="*/ 6449493 h 6857999"/>
              <a:gd name="connsiteX17" fmla="*/ 4903447 w 5480050"/>
              <a:gd name="connsiteY17" fmla="*/ 6449493 h 6857999"/>
              <a:gd name="connsiteX18" fmla="*/ 4997285 w 5480050"/>
              <a:gd name="connsiteY18" fmla="*/ 6387293 h 6857999"/>
              <a:gd name="connsiteX19" fmla="*/ 5005267 w 5480050"/>
              <a:gd name="connsiteY19" fmla="*/ 6347759 h 6857999"/>
              <a:gd name="connsiteX20" fmla="*/ 5005289 w 5480050"/>
              <a:gd name="connsiteY20" fmla="*/ 6347867 h 6857999"/>
              <a:gd name="connsiteX21" fmla="*/ 5005289 w 5480050"/>
              <a:gd name="connsiteY21" fmla="*/ 6347652 h 6857999"/>
              <a:gd name="connsiteX22" fmla="*/ 5005267 w 5480050"/>
              <a:gd name="connsiteY22" fmla="*/ 6347759 h 6857999"/>
              <a:gd name="connsiteX23" fmla="*/ 4997285 w 5480050"/>
              <a:gd name="connsiteY23" fmla="*/ 6308225 h 6857999"/>
              <a:gd name="connsiteX24" fmla="*/ 4903447 w 5480050"/>
              <a:gd name="connsiteY24" fmla="*/ 6246024 h 6857999"/>
              <a:gd name="connsiteX25" fmla="*/ 4520142 w 5480050"/>
              <a:gd name="connsiteY25" fmla="*/ 6245810 h 6857999"/>
              <a:gd name="connsiteX26" fmla="*/ 4520142 w 5480050"/>
              <a:gd name="connsiteY26" fmla="*/ 6449495 h 6857999"/>
              <a:gd name="connsiteX27" fmla="*/ 4557814 w 5480050"/>
              <a:gd name="connsiteY27" fmla="*/ 6449495 h 6857999"/>
              <a:gd name="connsiteX28" fmla="*/ 4557814 w 5480050"/>
              <a:gd name="connsiteY28" fmla="*/ 6382173 h 6857999"/>
              <a:gd name="connsiteX29" fmla="*/ 4604796 w 5480050"/>
              <a:gd name="connsiteY29" fmla="*/ 6382173 h 6857999"/>
              <a:gd name="connsiteX30" fmla="*/ 4639961 w 5480050"/>
              <a:gd name="connsiteY30" fmla="*/ 6449495 h 6857999"/>
              <a:gd name="connsiteX31" fmla="*/ 4680712 w 5480050"/>
              <a:gd name="connsiteY31" fmla="*/ 6449495 h 6857999"/>
              <a:gd name="connsiteX32" fmla="*/ 4642754 w 5480050"/>
              <a:gd name="connsiteY32" fmla="*/ 6377016 h 6857999"/>
              <a:gd name="connsiteX33" fmla="*/ 4685010 w 5480050"/>
              <a:gd name="connsiteY33" fmla="*/ 6313992 h 6857999"/>
              <a:gd name="connsiteX34" fmla="*/ 4616828 w 5480050"/>
              <a:gd name="connsiteY34" fmla="*/ 6245810 h 6857999"/>
              <a:gd name="connsiteX35" fmla="*/ 4731419 w 5480050"/>
              <a:gd name="connsiteY35" fmla="*/ 6245737 h 6857999"/>
              <a:gd name="connsiteX36" fmla="*/ 4731419 w 5480050"/>
              <a:gd name="connsiteY36" fmla="*/ 6449422 h 6857999"/>
              <a:gd name="connsiteX37" fmla="*/ 4769090 w 5480050"/>
              <a:gd name="connsiteY37" fmla="*/ 6449422 h 6857999"/>
              <a:gd name="connsiteX38" fmla="*/ 4769090 w 5480050"/>
              <a:gd name="connsiteY38" fmla="*/ 6245737 h 6857999"/>
              <a:gd name="connsiteX39" fmla="*/ 4065862 w 5480050"/>
              <a:gd name="connsiteY39" fmla="*/ 6245737 h 6857999"/>
              <a:gd name="connsiteX40" fmla="*/ 4065862 w 5480050"/>
              <a:gd name="connsiteY40" fmla="*/ 6449422 h 6857999"/>
              <a:gd name="connsiteX41" fmla="*/ 4103533 w 5480050"/>
              <a:gd name="connsiteY41" fmla="*/ 6449422 h 6857999"/>
              <a:gd name="connsiteX42" fmla="*/ 4103533 w 5480050"/>
              <a:gd name="connsiteY42" fmla="*/ 6299953 h 6857999"/>
              <a:gd name="connsiteX43" fmla="*/ 4181885 w 5480050"/>
              <a:gd name="connsiteY43" fmla="*/ 6449422 h 6857999"/>
              <a:gd name="connsiteX44" fmla="*/ 4235098 w 5480050"/>
              <a:gd name="connsiteY44" fmla="*/ 6449422 h 6857999"/>
              <a:gd name="connsiteX45" fmla="*/ 4235098 w 5480050"/>
              <a:gd name="connsiteY45" fmla="*/ 6245737 h 6857999"/>
              <a:gd name="connsiteX46" fmla="*/ 4197426 w 5480050"/>
              <a:gd name="connsiteY46" fmla="*/ 6245737 h 6857999"/>
              <a:gd name="connsiteX47" fmla="*/ 4197426 w 5480050"/>
              <a:gd name="connsiteY47" fmla="*/ 6395207 h 6857999"/>
              <a:gd name="connsiteX48" fmla="*/ 4119075 w 5480050"/>
              <a:gd name="connsiteY48" fmla="*/ 6245737 h 6857999"/>
              <a:gd name="connsiteX49" fmla="*/ 3969821 w 5480050"/>
              <a:gd name="connsiteY49" fmla="*/ 6245737 h 6857999"/>
              <a:gd name="connsiteX50" fmla="*/ 3969821 w 5480050"/>
              <a:gd name="connsiteY50" fmla="*/ 6449422 h 6857999"/>
              <a:gd name="connsiteX51" fmla="*/ 4007492 w 5480050"/>
              <a:gd name="connsiteY51" fmla="*/ 6449422 h 6857999"/>
              <a:gd name="connsiteX52" fmla="*/ 4007492 w 5480050"/>
              <a:gd name="connsiteY52" fmla="*/ 6245737 h 6857999"/>
              <a:gd name="connsiteX53" fmla="*/ 3787193 w 5480050"/>
              <a:gd name="connsiteY53" fmla="*/ 6245737 h 6857999"/>
              <a:gd name="connsiteX54" fmla="*/ 3787193 w 5480050"/>
              <a:gd name="connsiteY54" fmla="*/ 6449422 h 6857999"/>
              <a:gd name="connsiteX55" fmla="*/ 3824865 w 5480050"/>
              <a:gd name="connsiteY55" fmla="*/ 6449422 h 6857999"/>
              <a:gd name="connsiteX56" fmla="*/ 3824865 w 5480050"/>
              <a:gd name="connsiteY56" fmla="*/ 6382172 h 6857999"/>
              <a:gd name="connsiteX57" fmla="*/ 3898632 w 5480050"/>
              <a:gd name="connsiteY57" fmla="*/ 6382172 h 6857999"/>
              <a:gd name="connsiteX58" fmla="*/ 3918328 w 5480050"/>
              <a:gd name="connsiteY58" fmla="*/ 6344500 h 6857999"/>
              <a:gd name="connsiteX59" fmla="*/ 3824865 w 5480050"/>
              <a:gd name="connsiteY59" fmla="*/ 6344500 h 6857999"/>
              <a:gd name="connsiteX60" fmla="*/ 3824865 w 5480050"/>
              <a:gd name="connsiteY60" fmla="*/ 6283409 h 6857999"/>
              <a:gd name="connsiteX61" fmla="*/ 3927209 w 5480050"/>
              <a:gd name="connsiteY61" fmla="*/ 6283409 h 6857999"/>
              <a:gd name="connsiteX62" fmla="*/ 3927209 w 5480050"/>
              <a:gd name="connsiteY62" fmla="*/ 6245737 h 6857999"/>
              <a:gd name="connsiteX63" fmla="*/ 4377978 w 5480050"/>
              <a:gd name="connsiteY63" fmla="*/ 6239650 h 6857999"/>
              <a:gd name="connsiteX64" fmla="*/ 4274202 w 5480050"/>
              <a:gd name="connsiteY64" fmla="*/ 6347580 h 6857999"/>
              <a:gd name="connsiteX65" fmla="*/ 4374473 w 5480050"/>
              <a:gd name="connsiteY65" fmla="*/ 6455577 h 6857999"/>
              <a:gd name="connsiteX66" fmla="*/ 4482470 w 5480050"/>
              <a:gd name="connsiteY66" fmla="*/ 6355305 h 6857999"/>
              <a:gd name="connsiteX67" fmla="*/ 4482470 w 5480050"/>
              <a:gd name="connsiteY67" fmla="*/ 6347580 h 6857999"/>
              <a:gd name="connsiteX68" fmla="*/ 4482470 w 5480050"/>
              <a:gd name="connsiteY68" fmla="*/ 6344501 h 6857999"/>
              <a:gd name="connsiteX69" fmla="*/ 4367951 w 5480050"/>
              <a:gd name="connsiteY69" fmla="*/ 6344501 h 6857999"/>
              <a:gd name="connsiteX70" fmla="*/ 4387646 w 5480050"/>
              <a:gd name="connsiteY70" fmla="*/ 6382172 h 6857999"/>
              <a:gd name="connsiteX71" fmla="*/ 4435774 w 5480050"/>
              <a:gd name="connsiteY71" fmla="*/ 6382172 h 6857999"/>
              <a:gd name="connsiteX72" fmla="*/ 4377978 w 5480050"/>
              <a:gd name="connsiteY72" fmla="*/ 6417981 h 6857999"/>
              <a:gd name="connsiteX73" fmla="*/ 4311515 w 5480050"/>
              <a:gd name="connsiteY73" fmla="*/ 6347723 h 6857999"/>
              <a:gd name="connsiteX74" fmla="*/ 4377978 w 5480050"/>
              <a:gd name="connsiteY74" fmla="*/ 6277609 h 6857999"/>
              <a:gd name="connsiteX75" fmla="*/ 4427324 w 5480050"/>
              <a:gd name="connsiteY75" fmla="*/ 6300885 h 6857999"/>
              <a:gd name="connsiteX76" fmla="*/ 4458048 w 5480050"/>
              <a:gd name="connsiteY76" fmla="*/ 6278826 h 6857999"/>
              <a:gd name="connsiteX77" fmla="*/ 4377978 w 5480050"/>
              <a:gd name="connsiteY77" fmla="*/ 6239650 h 6857999"/>
              <a:gd name="connsiteX78" fmla="*/ 0 w 5480050"/>
              <a:gd name="connsiteY78" fmla="*/ 0 h 6857999"/>
              <a:gd name="connsiteX79" fmla="*/ 5480050 w 5480050"/>
              <a:gd name="connsiteY79" fmla="*/ 0 h 6857999"/>
              <a:gd name="connsiteX80" fmla="*/ 5480050 w 5480050"/>
              <a:gd name="connsiteY80" fmla="*/ 6857999 h 6857999"/>
              <a:gd name="connsiteX81" fmla="*/ 0 w 5480050"/>
              <a:gd name="connsiteY81"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480050" h="6857999">
                <a:moveTo>
                  <a:pt x="4967618" y="6347580"/>
                </a:moveTo>
                <a:lnTo>
                  <a:pt x="4967618" y="6347867"/>
                </a:lnTo>
                <a:lnTo>
                  <a:pt x="4967589" y="6347724"/>
                </a:lnTo>
                <a:close/>
                <a:moveTo>
                  <a:pt x="4557814" y="6283410"/>
                </a:moveTo>
                <a:lnTo>
                  <a:pt x="4616398" y="6283410"/>
                </a:lnTo>
                <a:cubicBezTo>
                  <a:pt x="4633286" y="6283410"/>
                  <a:pt x="4646980" y="6297102"/>
                  <a:pt x="4646980" y="6313992"/>
                </a:cubicBezTo>
                <a:cubicBezTo>
                  <a:pt x="4646937" y="6330853"/>
                  <a:pt x="4633257" y="6344502"/>
                  <a:pt x="4616398" y="6344502"/>
                </a:cubicBezTo>
                <a:lnTo>
                  <a:pt x="4557814" y="6344502"/>
                </a:lnTo>
                <a:close/>
                <a:moveTo>
                  <a:pt x="4864988" y="6283409"/>
                </a:moveTo>
                <a:lnTo>
                  <a:pt x="4903160" y="6283409"/>
                </a:lnTo>
                <a:cubicBezTo>
                  <a:pt x="4929862" y="6283409"/>
                  <a:pt x="4952768" y="6299642"/>
                  <a:pt x="4962553" y="6322777"/>
                </a:cubicBezTo>
                <a:lnTo>
                  <a:pt x="4967589" y="6347724"/>
                </a:lnTo>
                <a:lnTo>
                  <a:pt x="4962553" y="6372670"/>
                </a:lnTo>
                <a:cubicBezTo>
                  <a:pt x="4952768" y="6395804"/>
                  <a:pt x="4929862" y="6412037"/>
                  <a:pt x="4903160" y="6412037"/>
                </a:cubicBezTo>
                <a:lnTo>
                  <a:pt x="4864988" y="6412037"/>
                </a:lnTo>
                <a:close/>
                <a:moveTo>
                  <a:pt x="4827602" y="6246024"/>
                </a:moveTo>
                <a:lnTo>
                  <a:pt x="4827602" y="6449493"/>
                </a:lnTo>
                <a:lnTo>
                  <a:pt x="4903447" y="6449493"/>
                </a:lnTo>
                <a:cubicBezTo>
                  <a:pt x="4945629" y="6449493"/>
                  <a:pt x="4981824" y="6423846"/>
                  <a:pt x="4997285" y="6387293"/>
                </a:cubicBezTo>
                <a:lnTo>
                  <a:pt x="5005267" y="6347759"/>
                </a:lnTo>
                <a:lnTo>
                  <a:pt x="5005289" y="6347867"/>
                </a:lnTo>
                <a:lnTo>
                  <a:pt x="5005289" y="6347652"/>
                </a:lnTo>
                <a:lnTo>
                  <a:pt x="5005267" y="6347759"/>
                </a:lnTo>
                <a:lnTo>
                  <a:pt x="4997285" y="6308225"/>
                </a:lnTo>
                <a:cubicBezTo>
                  <a:pt x="4981824" y="6271672"/>
                  <a:pt x="4945629" y="6246024"/>
                  <a:pt x="4903447" y="6246024"/>
                </a:cubicBezTo>
                <a:close/>
                <a:moveTo>
                  <a:pt x="4520142" y="6245810"/>
                </a:moveTo>
                <a:lnTo>
                  <a:pt x="4520142" y="6449495"/>
                </a:lnTo>
                <a:lnTo>
                  <a:pt x="4557814" y="6449495"/>
                </a:lnTo>
                <a:lnTo>
                  <a:pt x="4557814" y="6382173"/>
                </a:lnTo>
                <a:lnTo>
                  <a:pt x="4604796" y="6382173"/>
                </a:lnTo>
                <a:lnTo>
                  <a:pt x="4639961" y="6449495"/>
                </a:lnTo>
                <a:lnTo>
                  <a:pt x="4680712" y="6449495"/>
                </a:lnTo>
                <a:lnTo>
                  <a:pt x="4642754" y="6377016"/>
                </a:lnTo>
                <a:cubicBezTo>
                  <a:pt x="4668322" y="6366527"/>
                  <a:pt x="4685017" y="6341626"/>
                  <a:pt x="4685010" y="6313992"/>
                </a:cubicBezTo>
                <a:cubicBezTo>
                  <a:pt x="4685010" y="6276335"/>
                  <a:pt x="4654485" y="6245810"/>
                  <a:pt x="4616828" y="6245810"/>
                </a:cubicBezTo>
                <a:close/>
                <a:moveTo>
                  <a:pt x="4731419" y="6245737"/>
                </a:moveTo>
                <a:lnTo>
                  <a:pt x="4731419" y="6449422"/>
                </a:lnTo>
                <a:lnTo>
                  <a:pt x="4769090" y="6449422"/>
                </a:lnTo>
                <a:lnTo>
                  <a:pt x="4769090" y="6245737"/>
                </a:lnTo>
                <a:close/>
                <a:moveTo>
                  <a:pt x="4065862" y="6245737"/>
                </a:moveTo>
                <a:lnTo>
                  <a:pt x="4065862" y="6449422"/>
                </a:lnTo>
                <a:lnTo>
                  <a:pt x="4103533" y="6449422"/>
                </a:lnTo>
                <a:lnTo>
                  <a:pt x="4103533" y="6299953"/>
                </a:lnTo>
                <a:lnTo>
                  <a:pt x="4181885" y="6449422"/>
                </a:lnTo>
                <a:lnTo>
                  <a:pt x="4235098" y="6449422"/>
                </a:lnTo>
                <a:lnTo>
                  <a:pt x="4235098" y="6245737"/>
                </a:lnTo>
                <a:lnTo>
                  <a:pt x="4197426" y="6245737"/>
                </a:lnTo>
                <a:lnTo>
                  <a:pt x="4197426" y="6395207"/>
                </a:lnTo>
                <a:lnTo>
                  <a:pt x="4119075" y="6245737"/>
                </a:lnTo>
                <a:close/>
                <a:moveTo>
                  <a:pt x="3969821" y="6245737"/>
                </a:moveTo>
                <a:lnTo>
                  <a:pt x="3969821" y="6449422"/>
                </a:lnTo>
                <a:lnTo>
                  <a:pt x="4007492" y="6449422"/>
                </a:lnTo>
                <a:lnTo>
                  <a:pt x="4007492" y="6245737"/>
                </a:lnTo>
                <a:close/>
                <a:moveTo>
                  <a:pt x="3787193" y="6245737"/>
                </a:moveTo>
                <a:lnTo>
                  <a:pt x="3787193" y="6449422"/>
                </a:lnTo>
                <a:lnTo>
                  <a:pt x="3824865" y="6449422"/>
                </a:lnTo>
                <a:lnTo>
                  <a:pt x="3824865" y="6382172"/>
                </a:lnTo>
                <a:lnTo>
                  <a:pt x="3898632" y="6382172"/>
                </a:lnTo>
                <a:lnTo>
                  <a:pt x="3918328" y="6344500"/>
                </a:lnTo>
                <a:lnTo>
                  <a:pt x="3824865" y="6344500"/>
                </a:lnTo>
                <a:lnTo>
                  <a:pt x="3824865" y="6283409"/>
                </a:lnTo>
                <a:lnTo>
                  <a:pt x="3927209" y="6283409"/>
                </a:lnTo>
                <a:lnTo>
                  <a:pt x="3927209" y="6245737"/>
                </a:lnTo>
                <a:close/>
                <a:moveTo>
                  <a:pt x="4377978" y="6239650"/>
                </a:moveTo>
                <a:cubicBezTo>
                  <a:pt x="4319564" y="6240904"/>
                  <a:pt x="4273163" y="6289161"/>
                  <a:pt x="4274202" y="6347580"/>
                </a:cubicBezTo>
                <a:cubicBezTo>
                  <a:pt x="4272069" y="6405091"/>
                  <a:pt x="4316961" y="6453444"/>
                  <a:pt x="4374473" y="6455577"/>
                </a:cubicBezTo>
                <a:cubicBezTo>
                  <a:pt x="4431985" y="6457710"/>
                  <a:pt x="4480336" y="6412817"/>
                  <a:pt x="4482470" y="6355305"/>
                </a:cubicBezTo>
                <a:cubicBezTo>
                  <a:pt x="4482563" y="6352732"/>
                  <a:pt x="4482563" y="6350154"/>
                  <a:pt x="4482470" y="6347580"/>
                </a:cubicBezTo>
                <a:cubicBezTo>
                  <a:pt x="4482470" y="6346577"/>
                  <a:pt x="4482470" y="6345504"/>
                  <a:pt x="4482470" y="6344501"/>
                </a:cubicBezTo>
                <a:lnTo>
                  <a:pt x="4367951" y="6344501"/>
                </a:lnTo>
                <a:lnTo>
                  <a:pt x="4387646" y="6382172"/>
                </a:lnTo>
                <a:lnTo>
                  <a:pt x="4435774" y="6382172"/>
                </a:lnTo>
                <a:cubicBezTo>
                  <a:pt x="4424616" y="6403884"/>
                  <a:pt x="4402386" y="6417659"/>
                  <a:pt x="4377978" y="6417981"/>
                </a:cubicBezTo>
                <a:cubicBezTo>
                  <a:pt x="4340226" y="6416928"/>
                  <a:pt x="4310472" y="6385476"/>
                  <a:pt x="4311515" y="6347723"/>
                </a:cubicBezTo>
                <a:cubicBezTo>
                  <a:pt x="4310553" y="6310026"/>
                  <a:pt x="4340283" y="6278662"/>
                  <a:pt x="4377978" y="6277609"/>
                </a:cubicBezTo>
                <a:cubicBezTo>
                  <a:pt x="4397064" y="6277680"/>
                  <a:pt x="4415134" y="6286203"/>
                  <a:pt x="4427324" y="6300885"/>
                </a:cubicBezTo>
                <a:lnTo>
                  <a:pt x="4458048" y="6278826"/>
                </a:lnTo>
                <a:cubicBezTo>
                  <a:pt x="4438725" y="6254245"/>
                  <a:pt x="4409247" y="6239821"/>
                  <a:pt x="4377978" y="6239650"/>
                </a:cubicBezTo>
                <a:close/>
                <a:moveTo>
                  <a:pt x="0" y="0"/>
                </a:moveTo>
                <a:lnTo>
                  <a:pt x="5480050" y="0"/>
                </a:lnTo>
                <a:lnTo>
                  <a:pt x="5480050" y="6857999"/>
                </a:lnTo>
                <a:lnTo>
                  <a:pt x="0" y="6857999"/>
                </a:lnTo>
                <a:close/>
              </a:path>
            </a:pathLst>
          </a:custGeom>
          <a:solidFill>
            <a:srgbClr val="A15885"/>
          </a:solidFill>
        </p:spPr>
        <p:txBody>
          <a:bodyPr wrap="square" anchor="ctr">
            <a:noAutofit/>
          </a:bodyPr>
          <a:lstStyle>
            <a:lvl1pPr marL="0" indent="0" algn="ctr" rtl="0">
              <a:buFontTx/>
              <a:buNone/>
              <a:defRPr>
                <a:solidFill>
                  <a:schemeClr val="bg1"/>
                </a:solidFill>
              </a:defRPr>
            </a:lvl1pPr>
          </a:lstStyle>
          <a:p>
            <a:r>
              <a:rPr lang="en-GB" dirty="0"/>
              <a:t>Click icon to add picture</a:t>
            </a:r>
          </a:p>
        </p:txBody>
      </p:sp>
    </p:spTree>
    <p:extLst>
      <p:ext uri="{BB962C8B-B14F-4D97-AF65-F5344CB8AC3E}">
        <p14:creationId xmlns:p14="http://schemas.microsoft.com/office/powerpoint/2010/main" val="1295771083"/>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preserve="1">
  <p:cSld name="Kuva ja teksti 3">
    <p:bg>
      <p:bgPr>
        <a:solidFill>
          <a:srgbClr val="009A96"/>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6446347F-4C4D-C4A7-17B0-68BEE2927EC9}"/>
              </a:ext>
            </a:extLst>
          </p:cNvPr>
          <p:cNvGraphicFramePr>
            <a:graphicFrameLocks noChangeAspect="1"/>
          </p:cNvGraphicFramePr>
          <p:nvPr userDrawn="1">
            <p:custDataLst>
              <p:tags r:id="rId1"/>
            </p:custDataLst>
            <p:extLst>
              <p:ext uri="{D42A27DB-BD31-4B8C-83A1-F6EECF244321}">
                <p14:modId xmlns:p14="http://schemas.microsoft.com/office/powerpoint/2010/main" val="2780859236"/>
              </p:ext>
            </p:extLst>
          </p:nvPr>
        </p:nvGraphicFramePr>
        <p:xfrm>
          <a:off x="1191" y="1588"/>
          <a:ext cx="1191" cy="1588"/>
        </p:xfrm>
        <a:graphic>
          <a:graphicData uri="http://schemas.openxmlformats.org/presentationml/2006/ole">
            <mc:AlternateContent xmlns:mc="http://schemas.openxmlformats.org/markup-compatibility/2006">
              <mc:Choice xmlns:v="urn:schemas-microsoft-com:vml" Requires="v">
                <p:oleObj name="think-cell Slide" r:id="rId3" imgW="328" imgH="328" progId="TCLayout.ActiveDocument.1">
                  <p:embed/>
                </p:oleObj>
              </mc:Choice>
              <mc:Fallback>
                <p:oleObj name="think-cell Slide" r:id="rId3" imgW="328" imgH="328" progId="TCLayout.ActiveDocument.1">
                  <p:embed/>
                  <p:pic>
                    <p:nvPicPr>
                      <p:cNvPr id="4" name="Object 3" hidden="1">
                        <a:extLst>
                          <a:ext uri="{FF2B5EF4-FFF2-40B4-BE49-F238E27FC236}">
                            <a16:creationId xmlns:a16="http://schemas.microsoft.com/office/drawing/2014/main" id="{6446347F-4C4D-C4A7-17B0-68BEE2927EC9}"/>
                          </a:ext>
                        </a:extLst>
                      </p:cNvPr>
                      <p:cNvPicPr/>
                      <p:nvPr/>
                    </p:nvPicPr>
                    <p:blipFill>
                      <a:blip r:embed="rId4"/>
                      <a:stretch>
                        <a:fillRect/>
                      </a:stretch>
                    </p:blipFill>
                    <p:spPr>
                      <a:xfrm>
                        <a:off x="1191" y="1588"/>
                        <a:ext cx="1191" cy="1588"/>
                      </a:xfrm>
                      <a:prstGeom prst="rect">
                        <a:avLst/>
                      </a:prstGeom>
                    </p:spPr>
                  </p:pic>
                </p:oleObj>
              </mc:Fallback>
            </mc:AlternateContent>
          </a:graphicData>
        </a:graphic>
      </p:graphicFrame>
      <p:sp>
        <p:nvSpPr>
          <p:cNvPr id="2" name="Otsikko 1"/>
          <p:cNvSpPr>
            <a:spLocks noGrp="1"/>
          </p:cNvSpPr>
          <p:nvPr>
            <p:ph type="title"/>
          </p:nvPr>
        </p:nvSpPr>
        <p:spPr>
          <a:xfrm>
            <a:off x="822473" y="1368798"/>
            <a:ext cx="3618000" cy="1008000"/>
          </a:xfrm>
        </p:spPr>
        <p:txBody>
          <a:bodyPr vert="horz"/>
          <a:lstStyle>
            <a:lvl1pPr rtl="0">
              <a:lnSpc>
                <a:spcPct val="100000"/>
              </a:lnSpc>
              <a:defRPr sz="2925">
                <a:solidFill>
                  <a:schemeClr val="bg1"/>
                </a:solidFill>
              </a:defRPr>
            </a:lvl1pPr>
          </a:lstStyle>
          <a:p>
            <a:r>
              <a:rPr lang="en-GB" dirty="0"/>
              <a:t>Click to edit Master title style</a:t>
            </a:r>
          </a:p>
        </p:txBody>
      </p:sp>
      <p:sp>
        <p:nvSpPr>
          <p:cNvPr id="8" name="Tekstin paikkamerkki 7"/>
          <p:cNvSpPr>
            <a:spLocks noGrp="1"/>
          </p:cNvSpPr>
          <p:nvPr>
            <p:ph type="body" sz="quarter" idx="14"/>
          </p:nvPr>
        </p:nvSpPr>
        <p:spPr>
          <a:xfrm>
            <a:off x="822473" y="2857080"/>
            <a:ext cx="3618000" cy="3168000"/>
          </a:xfrm>
        </p:spPr>
        <p:txBody>
          <a:bodyPr/>
          <a:lstStyle>
            <a:lvl1pPr rtl="0">
              <a:buClr>
                <a:schemeClr val="bg1"/>
              </a:buClr>
              <a:defRPr sz="1350">
                <a:solidFill>
                  <a:schemeClr val="bg1"/>
                </a:solidFill>
              </a:defRPr>
            </a:lvl1pPr>
            <a:lvl2pPr rtl="0">
              <a:buClr>
                <a:schemeClr val="bg1"/>
              </a:buClr>
              <a:defRPr sz="1350">
                <a:solidFill>
                  <a:schemeClr val="bg1"/>
                </a:solidFill>
              </a:defRPr>
            </a:lvl2pPr>
            <a:lvl3pPr rtl="0">
              <a:buClr>
                <a:schemeClr val="bg1"/>
              </a:buClr>
              <a:defRPr sz="1350">
                <a:solidFill>
                  <a:schemeClr val="bg1"/>
                </a:solidFill>
              </a:defRPr>
            </a:lvl3pPr>
            <a:lvl4pPr rtl="0">
              <a:buClr>
                <a:schemeClr val="bg1"/>
              </a:buClr>
              <a:defRPr sz="1350">
                <a:solidFill>
                  <a:schemeClr val="bg1"/>
                </a:solidFill>
              </a:defRPr>
            </a:lvl4pPr>
            <a:lvl5pPr rtl="0">
              <a:buClr>
                <a:schemeClr val="bg1"/>
              </a:buClr>
              <a:defRPr sz="1350">
                <a:solidFill>
                  <a:schemeClr val="bg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9" name="Päivämäärän paikkamerkki 8"/>
          <p:cNvSpPr>
            <a:spLocks noGrp="1"/>
          </p:cNvSpPr>
          <p:nvPr>
            <p:ph type="dt" sz="half" idx="15"/>
          </p:nvPr>
        </p:nvSpPr>
        <p:spPr/>
        <p:txBody>
          <a:bodyPr/>
          <a:lstStyle>
            <a:lvl1pPr rtl="0">
              <a:defRPr>
                <a:noFill/>
              </a:defRPr>
            </a:lvl1pPr>
          </a:lstStyle>
          <a:p>
            <a:fld id="{C08ED7FC-43DB-4741-AC18-14CE9A28E7A0}" type="datetime1">
              <a:rPr lang="en-GB" smtClean="0"/>
              <a:t>23/09/2024</a:t>
            </a:fld>
            <a:endParaRPr lang="en-GB" dirty="0"/>
          </a:p>
        </p:txBody>
      </p:sp>
      <p:sp>
        <p:nvSpPr>
          <p:cNvPr id="10" name="Alatunnisteen paikkamerkki 9"/>
          <p:cNvSpPr>
            <a:spLocks noGrp="1"/>
          </p:cNvSpPr>
          <p:nvPr>
            <p:ph type="ftr" sz="quarter" idx="16"/>
          </p:nvPr>
        </p:nvSpPr>
        <p:spPr/>
        <p:txBody>
          <a:bodyPr/>
          <a:lstStyle>
            <a:lvl1pPr rtl="0">
              <a:defRPr>
                <a:solidFill>
                  <a:schemeClr val="bg1"/>
                </a:solidFill>
              </a:defRPr>
            </a:lvl1pPr>
          </a:lstStyle>
          <a:p>
            <a:r>
              <a:rPr lang="fi-FI"/>
              <a:t>Timo Kiiveri, Daniel Kuosa, Keijo Välimaa</a:t>
            </a:r>
            <a:endParaRPr lang="en-GB" dirty="0"/>
          </a:p>
        </p:txBody>
      </p:sp>
      <p:sp>
        <p:nvSpPr>
          <p:cNvPr id="11" name="Dian numeron paikkamerkki 10"/>
          <p:cNvSpPr>
            <a:spLocks noGrp="1"/>
          </p:cNvSpPr>
          <p:nvPr>
            <p:ph type="sldNum" sz="quarter" idx="17"/>
          </p:nvPr>
        </p:nvSpPr>
        <p:spPr/>
        <p:txBody>
          <a:bodyPr/>
          <a:lstStyle>
            <a:lvl1pPr rtl="0">
              <a:defRPr>
                <a:solidFill>
                  <a:schemeClr val="bg1"/>
                </a:solidFill>
              </a:defRPr>
            </a:lvl1pPr>
          </a:lstStyle>
          <a:p>
            <a:fld id="{CA4A938F-DAA3-4204-AFE3-D04484155789}" type="slidenum">
              <a:rPr lang="en-GB" smtClean="0"/>
              <a:pPr/>
              <a:t>‹#›</a:t>
            </a:fld>
            <a:endParaRPr lang="en-GB" dirty="0"/>
          </a:p>
        </p:txBody>
      </p:sp>
      <p:sp>
        <p:nvSpPr>
          <p:cNvPr id="12" name="Suorakulmio 11">
            <a:extLst>
              <a:ext uri="{FF2B5EF4-FFF2-40B4-BE49-F238E27FC236}">
                <a16:creationId xmlns:a16="http://schemas.microsoft.com/office/drawing/2014/main" id="{53C97A99-B85C-45A4-8004-8C666DE602E1}"/>
              </a:ext>
            </a:extLst>
          </p:cNvPr>
          <p:cNvSpPr/>
          <p:nvPr/>
        </p:nvSpPr>
        <p:spPr>
          <a:xfrm>
            <a:off x="7272000" y="0"/>
            <a:ext cx="187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sz="1350" dirty="0"/>
          </a:p>
        </p:txBody>
      </p:sp>
      <p:sp>
        <p:nvSpPr>
          <p:cNvPr id="13" name="Kuvan paikkamerkki 14">
            <a:extLst>
              <a:ext uri="{FF2B5EF4-FFF2-40B4-BE49-F238E27FC236}">
                <a16:creationId xmlns:a16="http://schemas.microsoft.com/office/drawing/2014/main" id="{372E3BDA-67CD-4261-85D7-1186B673C822}"/>
              </a:ext>
            </a:extLst>
          </p:cNvPr>
          <p:cNvSpPr>
            <a:spLocks noGrp="1"/>
          </p:cNvSpPr>
          <p:nvPr>
            <p:ph type="pic" sz="quarter" idx="18"/>
          </p:nvPr>
        </p:nvSpPr>
        <p:spPr>
          <a:xfrm>
            <a:off x="5032912" y="3"/>
            <a:ext cx="4110038" cy="6857999"/>
          </a:xfrm>
          <a:custGeom>
            <a:avLst/>
            <a:gdLst>
              <a:gd name="connsiteX0" fmla="*/ 4967618 w 5480050"/>
              <a:gd name="connsiteY0" fmla="*/ 6347580 h 6857999"/>
              <a:gd name="connsiteX1" fmla="*/ 4967618 w 5480050"/>
              <a:gd name="connsiteY1" fmla="*/ 6347867 h 6857999"/>
              <a:gd name="connsiteX2" fmla="*/ 4967589 w 5480050"/>
              <a:gd name="connsiteY2" fmla="*/ 6347724 h 6857999"/>
              <a:gd name="connsiteX3" fmla="*/ 4557814 w 5480050"/>
              <a:gd name="connsiteY3" fmla="*/ 6283410 h 6857999"/>
              <a:gd name="connsiteX4" fmla="*/ 4616398 w 5480050"/>
              <a:gd name="connsiteY4" fmla="*/ 6283410 h 6857999"/>
              <a:gd name="connsiteX5" fmla="*/ 4646980 w 5480050"/>
              <a:gd name="connsiteY5" fmla="*/ 6313992 h 6857999"/>
              <a:gd name="connsiteX6" fmla="*/ 4616398 w 5480050"/>
              <a:gd name="connsiteY6" fmla="*/ 6344502 h 6857999"/>
              <a:gd name="connsiteX7" fmla="*/ 4557814 w 5480050"/>
              <a:gd name="connsiteY7" fmla="*/ 6344502 h 6857999"/>
              <a:gd name="connsiteX8" fmla="*/ 4864988 w 5480050"/>
              <a:gd name="connsiteY8" fmla="*/ 6283409 h 6857999"/>
              <a:gd name="connsiteX9" fmla="*/ 4903160 w 5480050"/>
              <a:gd name="connsiteY9" fmla="*/ 6283409 h 6857999"/>
              <a:gd name="connsiteX10" fmla="*/ 4962553 w 5480050"/>
              <a:gd name="connsiteY10" fmla="*/ 6322777 h 6857999"/>
              <a:gd name="connsiteX11" fmla="*/ 4967589 w 5480050"/>
              <a:gd name="connsiteY11" fmla="*/ 6347724 h 6857999"/>
              <a:gd name="connsiteX12" fmla="*/ 4962553 w 5480050"/>
              <a:gd name="connsiteY12" fmla="*/ 6372670 h 6857999"/>
              <a:gd name="connsiteX13" fmla="*/ 4903160 w 5480050"/>
              <a:gd name="connsiteY13" fmla="*/ 6412037 h 6857999"/>
              <a:gd name="connsiteX14" fmla="*/ 4864988 w 5480050"/>
              <a:gd name="connsiteY14" fmla="*/ 6412037 h 6857999"/>
              <a:gd name="connsiteX15" fmla="*/ 4827602 w 5480050"/>
              <a:gd name="connsiteY15" fmla="*/ 6246024 h 6857999"/>
              <a:gd name="connsiteX16" fmla="*/ 4827602 w 5480050"/>
              <a:gd name="connsiteY16" fmla="*/ 6449493 h 6857999"/>
              <a:gd name="connsiteX17" fmla="*/ 4903447 w 5480050"/>
              <a:gd name="connsiteY17" fmla="*/ 6449493 h 6857999"/>
              <a:gd name="connsiteX18" fmla="*/ 4997285 w 5480050"/>
              <a:gd name="connsiteY18" fmla="*/ 6387293 h 6857999"/>
              <a:gd name="connsiteX19" fmla="*/ 5005267 w 5480050"/>
              <a:gd name="connsiteY19" fmla="*/ 6347759 h 6857999"/>
              <a:gd name="connsiteX20" fmla="*/ 5005289 w 5480050"/>
              <a:gd name="connsiteY20" fmla="*/ 6347867 h 6857999"/>
              <a:gd name="connsiteX21" fmla="*/ 5005289 w 5480050"/>
              <a:gd name="connsiteY21" fmla="*/ 6347652 h 6857999"/>
              <a:gd name="connsiteX22" fmla="*/ 5005267 w 5480050"/>
              <a:gd name="connsiteY22" fmla="*/ 6347759 h 6857999"/>
              <a:gd name="connsiteX23" fmla="*/ 4997285 w 5480050"/>
              <a:gd name="connsiteY23" fmla="*/ 6308225 h 6857999"/>
              <a:gd name="connsiteX24" fmla="*/ 4903447 w 5480050"/>
              <a:gd name="connsiteY24" fmla="*/ 6246024 h 6857999"/>
              <a:gd name="connsiteX25" fmla="*/ 4520142 w 5480050"/>
              <a:gd name="connsiteY25" fmla="*/ 6245810 h 6857999"/>
              <a:gd name="connsiteX26" fmla="*/ 4520142 w 5480050"/>
              <a:gd name="connsiteY26" fmla="*/ 6449495 h 6857999"/>
              <a:gd name="connsiteX27" fmla="*/ 4557814 w 5480050"/>
              <a:gd name="connsiteY27" fmla="*/ 6449495 h 6857999"/>
              <a:gd name="connsiteX28" fmla="*/ 4557814 w 5480050"/>
              <a:gd name="connsiteY28" fmla="*/ 6382173 h 6857999"/>
              <a:gd name="connsiteX29" fmla="*/ 4604796 w 5480050"/>
              <a:gd name="connsiteY29" fmla="*/ 6382173 h 6857999"/>
              <a:gd name="connsiteX30" fmla="*/ 4639961 w 5480050"/>
              <a:gd name="connsiteY30" fmla="*/ 6449495 h 6857999"/>
              <a:gd name="connsiteX31" fmla="*/ 4680712 w 5480050"/>
              <a:gd name="connsiteY31" fmla="*/ 6449495 h 6857999"/>
              <a:gd name="connsiteX32" fmla="*/ 4642754 w 5480050"/>
              <a:gd name="connsiteY32" fmla="*/ 6377016 h 6857999"/>
              <a:gd name="connsiteX33" fmla="*/ 4685010 w 5480050"/>
              <a:gd name="connsiteY33" fmla="*/ 6313992 h 6857999"/>
              <a:gd name="connsiteX34" fmla="*/ 4616828 w 5480050"/>
              <a:gd name="connsiteY34" fmla="*/ 6245810 h 6857999"/>
              <a:gd name="connsiteX35" fmla="*/ 4731419 w 5480050"/>
              <a:gd name="connsiteY35" fmla="*/ 6245737 h 6857999"/>
              <a:gd name="connsiteX36" fmla="*/ 4731419 w 5480050"/>
              <a:gd name="connsiteY36" fmla="*/ 6449422 h 6857999"/>
              <a:gd name="connsiteX37" fmla="*/ 4769090 w 5480050"/>
              <a:gd name="connsiteY37" fmla="*/ 6449422 h 6857999"/>
              <a:gd name="connsiteX38" fmla="*/ 4769090 w 5480050"/>
              <a:gd name="connsiteY38" fmla="*/ 6245737 h 6857999"/>
              <a:gd name="connsiteX39" fmla="*/ 4065862 w 5480050"/>
              <a:gd name="connsiteY39" fmla="*/ 6245737 h 6857999"/>
              <a:gd name="connsiteX40" fmla="*/ 4065862 w 5480050"/>
              <a:gd name="connsiteY40" fmla="*/ 6449422 h 6857999"/>
              <a:gd name="connsiteX41" fmla="*/ 4103533 w 5480050"/>
              <a:gd name="connsiteY41" fmla="*/ 6449422 h 6857999"/>
              <a:gd name="connsiteX42" fmla="*/ 4103533 w 5480050"/>
              <a:gd name="connsiteY42" fmla="*/ 6299953 h 6857999"/>
              <a:gd name="connsiteX43" fmla="*/ 4181885 w 5480050"/>
              <a:gd name="connsiteY43" fmla="*/ 6449422 h 6857999"/>
              <a:gd name="connsiteX44" fmla="*/ 4235098 w 5480050"/>
              <a:gd name="connsiteY44" fmla="*/ 6449422 h 6857999"/>
              <a:gd name="connsiteX45" fmla="*/ 4235098 w 5480050"/>
              <a:gd name="connsiteY45" fmla="*/ 6245737 h 6857999"/>
              <a:gd name="connsiteX46" fmla="*/ 4197426 w 5480050"/>
              <a:gd name="connsiteY46" fmla="*/ 6245737 h 6857999"/>
              <a:gd name="connsiteX47" fmla="*/ 4197426 w 5480050"/>
              <a:gd name="connsiteY47" fmla="*/ 6395207 h 6857999"/>
              <a:gd name="connsiteX48" fmla="*/ 4119075 w 5480050"/>
              <a:gd name="connsiteY48" fmla="*/ 6245737 h 6857999"/>
              <a:gd name="connsiteX49" fmla="*/ 3969821 w 5480050"/>
              <a:gd name="connsiteY49" fmla="*/ 6245737 h 6857999"/>
              <a:gd name="connsiteX50" fmla="*/ 3969821 w 5480050"/>
              <a:gd name="connsiteY50" fmla="*/ 6449422 h 6857999"/>
              <a:gd name="connsiteX51" fmla="*/ 4007492 w 5480050"/>
              <a:gd name="connsiteY51" fmla="*/ 6449422 h 6857999"/>
              <a:gd name="connsiteX52" fmla="*/ 4007492 w 5480050"/>
              <a:gd name="connsiteY52" fmla="*/ 6245737 h 6857999"/>
              <a:gd name="connsiteX53" fmla="*/ 3787193 w 5480050"/>
              <a:gd name="connsiteY53" fmla="*/ 6245737 h 6857999"/>
              <a:gd name="connsiteX54" fmla="*/ 3787193 w 5480050"/>
              <a:gd name="connsiteY54" fmla="*/ 6449422 h 6857999"/>
              <a:gd name="connsiteX55" fmla="*/ 3824865 w 5480050"/>
              <a:gd name="connsiteY55" fmla="*/ 6449422 h 6857999"/>
              <a:gd name="connsiteX56" fmla="*/ 3824865 w 5480050"/>
              <a:gd name="connsiteY56" fmla="*/ 6382172 h 6857999"/>
              <a:gd name="connsiteX57" fmla="*/ 3898632 w 5480050"/>
              <a:gd name="connsiteY57" fmla="*/ 6382172 h 6857999"/>
              <a:gd name="connsiteX58" fmla="*/ 3918328 w 5480050"/>
              <a:gd name="connsiteY58" fmla="*/ 6344500 h 6857999"/>
              <a:gd name="connsiteX59" fmla="*/ 3824865 w 5480050"/>
              <a:gd name="connsiteY59" fmla="*/ 6344500 h 6857999"/>
              <a:gd name="connsiteX60" fmla="*/ 3824865 w 5480050"/>
              <a:gd name="connsiteY60" fmla="*/ 6283409 h 6857999"/>
              <a:gd name="connsiteX61" fmla="*/ 3927209 w 5480050"/>
              <a:gd name="connsiteY61" fmla="*/ 6283409 h 6857999"/>
              <a:gd name="connsiteX62" fmla="*/ 3927209 w 5480050"/>
              <a:gd name="connsiteY62" fmla="*/ 6245737 h 6857999"/>
              <a:gd name="connsiteX63" fmla="*/ 4377978 w 5480050"/>
              <a:gd name="connsiteY63" fmla="*/ 6239650 h 6857999"/>
              <a:gd name="connsiteX64" fmla="*/ 4274202 w 5480050"/>
              <a:gd name="connsiteY64" fmla="*/ 6347580 h 6857999"/>
              <a:gd name="connsiteX65" fmla="*/ 4374473 w 5480050"/>
              <a:gd name="connsiteY65" fmla="*/ 6455577 h 6857999"/>
              <a:gd name="connsiteX66" fmla="*/ 4482470 w 5480050"/>
              <a:gd name="connsiteY66" fmla="*/ 6355305 h 6857999"/>
              <a:gd name="connsiteX67" fmla="*/ 4482470 w 5480050"/>
              <a:gd name="connsiteY67" fmla="*/ 6347580 h 6857999"/>
              <a:gd name="connsiteX68" fmla="*/ 4482470 w 5480050"/>
              <a:gd name="connsiteY68" fmla="*/ 6344501 h 6857999"/>
              <a:gd name="connsiteX69" fmla="*/ 4367951 w 5480050"/>
              <a:gd name="connsiteY69" fmla="*/ 6344501 h 6857999"/>
              <a:gd name="connsiteX70" fmla="*/ 4387646 w 5480050"/>
              <a:gd name="connsiteY70" fmla="*/ 6382172 h 6857999"/>
              <a:gd name="connsiteX71" fmla="*/ 4435774 w 5480050"/>
              <a:gd name="connsiteY71" fmla="*/ 6382172 h 6857999"/>
              <a:gd name="connsiteX72" fmla="*/ 4377978 w 5480050"/>
              <a:gd name="connsiteY72" fmla="*/ 6417981 h 6857999"/>
              <a:gd name="connsiteX73" fmla="*/ 4311515 w 5480050"/>
              <a:gd name="connsiteY73" fmla="*/ 6347723 h 6857999"/>
              <a:gd name="connsiteX74" fmla="*/ 4377978 w 5480050"/>
              <a:gd name="connsiteY74" fmla="*/ 6277609 h 6857999"/>
              <a:gd name="connsiteX75" fmla="*/ 4427324 w 5480050"/>
              <a:gd name="connsiteY75" fmla="*/ 6300885 h 6857999"/>
              <a:gd name="connsiteX76" fmla="*/ 4458048 w 5480050"/>
              <a:gd name="connsiteY76" fmla="*/ 6278826 h 6857999"/>
              <a:gd name="connsiteX77" fmla="*/ 4377978 w 5480050"/>
              <a:gd name="connsiteY77" fmla="*/ 6239650 h 6857999"/>
              <a:gd name="connsiteX78" fmla="*/ 0 w 5480050"/>
              <a:gd name="connsiteY78" fmla="*/ 0 h 6857999"/>
              <a:gd name="connsiteX79" fmla="*/ 5480050 w 5480050"/>
              <a:gd name="connsiteY79" fmla="*/ 0 h 6857999"/>
              <a:gd name="connsiteX80" fmla="*/ 5480050 w 5480050"/>
              <a:gd name="connsiteY80" fmla="*/ 6857999 h 6857999"/>
              <a:gd name="connsiteX81" fmla="*/ 0 w 5480050"/>
              <a:gd name="connsiteY81"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480050" h="6857999">
                <a:moveTo>
                  <a:pt x="4967618" y="6347580"/>
                </a:moveTo>
                <a:lnTo>
                  <a:pt x="4967618" y="6347867"/>
                </a:lnTo>
                <a:lnTo>
                  <a:pt x="4967589" y="6347724"/>
                </a:lnTo>
                <a:close/>
                <a:moveTo>
                  <a:pt x="4557814" y="6283410"/>
                </a:moveTo>
                <a:lnTo>
                  <a:pt x="4616398" y="6283410"/>
                </a:lnTo>
                <a:cubicBezTo>
                  <a:pt x="4633286" y="6283410"/>
                  <a:pt x="4646980" y="6297102"/>
                  <a:pt x="4646980" y="6313992"/>
                </a:cubicBezTo>
                <a:cubicBezTo>
                  <a:pt x="4646937" y="6330853"/>
                  <a:pt x="4633257" y="6344502"/>
                  <a:pt x="4616398" y="6344502"/>
                </a:cubicBezTo>
                <a:lnTo>
                  <a:pt x="4557814" y="6344502"/>
                </a:lnTo>
                <a:close/>
                <a:moveTo>
                  <a:pt x="4864988" y="6283409"/>
                </a:moveTo>
                <a:lnTo>
                  <a:pt x="4903160" y="6283409"/>
                </a:lnTo>
                <a:cubicBezTo>
                  <a:pt x="4929862" y="6283409"/>
                  <a:pt x="4952768" y="6299642"/>
                  <a:pt x="4962553" y="6322777"/>
                </a:cubicBezTo>
                <a:lnTo>
                  <a:pt x="4967589" y="6347724"/>
                </a:lnTo>
                <a:lnTo>
                  <a:pt x="4962553" y="6372670"/>
                </a:lnTo>
                <a:cubicBezTo>
                  <a:pt x="4952768" y="6395804"/>
                  <a:pt x="4929862" y="6412037"/>
                  <a:pt x="4903160" y="6412037"/>
                </a:cubicBezTo>
                <a:lnTo>
                  <a:pt x="4864988" y="6412037"/>
                </a:lnTo>
                <a:close/>
                <a:moveTo>
                  <a:pt x="4827602" y="6246024"/>
                </a:moveTo>
                <a:lnTo>
                  <a:pt x="4827602" y="6449493"/>
                </a:lnTo>
                <a:lnTo>
                  <a:pt x="4903447" y="6449493"/>
                </a:lnTo>
                <a:cubicBezTo>
                  <a:pt x="4945629" y="6449493"/>
                  <a:pt x="4981824" y="6423846"/>
                  <a:pt x="4997285" y="6387293"/>
                </a:cubicBezTo>
                <a:lnTo>
                  <a:pt x="5005267" y="6347759"/>
                </a:lnTo>
                <a:lnTo>
                  <a:pt x="5005289" y="6347867"/>
                </a:lnTo>
                <a:lnTo>
                  <a:pt x="5005289" y="6347652"/>
                </a:lnTo>
                <a:lnTo>
                  <a:pt x="5005267" y="6347759"/>
                </a:lnTo>
                <a:lnTo>
                  <a:pt x="4997285" y="6308225"/>
                </a:lnTo>
                <a:cubicBezTo>
                  <a:pt x="4981824" y="6271672"/>
                  <a:pt x="4945629" y="6246024"/>
                  <a:pt x="4903447" y="6246024"/>
                </a:cubicBezTo>
                <a:close/>
                <a:moveTo>
                  <a:pt x="4520142" y="6245810"/>
                </a:moveTo>
                <a:lnTo>
                  <a:pt x="4520142" y="6449495"/>
                </a:lnTo>
                <a:lnTo>
                  <a:pt x="4557814" y="6449495"/>
                </a:lnTo>
                <a:lnTo>
                  <a:pt x="4557814" y="6382173"/>
                </a:lnTo>
                <a:lnTo>
                  <a:pt x="4604796" y="6382173"/>
                </a:lnTo>
                <a:lnTo>
                  <a:pt x="4639961" y="6449495"/>
                </a:lnTo>
                <a:lnTo>
                  <a:pt x="4680712" y="6449495"/>
                </a:lnTo>
                <a:lnTo>
                  <a:pt x="4642754" y="6377016"/>
                </a:lnTo>
                <a:cubicBezTo>
                  <a:pt x="4668322" y="6366527"/>
                  <a:pt x="4685017" y="6341626"/>
                  <a:pt x="4685010" y="6313992"/>
                </a:cubicBezTo>
                <a:cubicBezTo>
                  <a:pt x="4685010" y="6276335"/>
                  <a:pt x="4654485" y="6245810"/>
                  <a:pt x="4616828" y="6245810"/>
                </a:cubicBezTo>
                <a:close/>
                <a:moveTo>
                  <a:pt x="4731419" y="6245737"/>
                </a:moveTo>
                <a:lnTo>
                  <a:pt x="4731419" y="6449422"/>
                </a:lnTo>
                <a:lnTo>
                  <a:pt x="4769090" y="6449422"/>
                </a:lnTo>
                <a:lnTo>
                  <a:pt x="4769090" y="6245737"/>
                </a:lnTo>
                <a:close/>
                <a:moveTo>
                  <a:pt x="4065862" y="6245737"/>
                </a:moveTo>
                <a:lnTo>
                  <a:pt x="4065862" y="6449422"/>
                </a:lnTo>
                <a:lnTo>
                  <a:pt x="4103533" y="6449422"/>
                </a:lnTo>
                <a:lnTo>
                  <a:pt x="4103533" y="6299953"/>
                </a:lnTo>
                <a:lnTo>
                  <a:pt x="4181885" y="6449422"/>
                </a:lnTo>
                <a:lnTo>
                  <a:pt x="4235098" y="6449422"/>
                </a:lnTo>
                <a:lnTo>
                  <a:pt x="4235098" y="6245737"/>
                </a:lnTo>
                <a:lnTo>
                  <a:pt x="4197426" y="6245737"/>
                </a:lnTo>
                <a:lnTo>
                  <a:pt x="4197426" y="6395207"/>
                </a:lnTo>
                <a:lnTo>
                  <a:pt x="4119075" y="6245737"/>
                </a:lnTo>
                <a:close/>
                <a:moveTo>
                  <a:pt x="3969821" y="6245737"/>
                </a:moveTo>
                <a:lnTo>
                  <a:pt x="3969821" y="6449422"/>
                </a:lnTo>
                <a:lnTo>
                  <a:pt x="4007492" y="6449422"/>
                </a:lnTo>
                <a:lnTo>
                  <a:pt x="4007492" y="6245737"/>
                </a:lnTo>
                <a:close/>
                <a:moveTo>
                  <a:pt x="3787193" y="6245737"/>
                </a:moveTo>
                <a:lnTo>
                  <a:pt x="3787193" y="6449422"/>
                </a:lnTo>
                <a:lnTo>
                  <a:pt x="3824865" y="6449422"/>
                </a:lnTo>
                <a:lnTo>
                  <a:pt x="3824865" y="6382172"/>
                </a:lnTo>
                <a:lnTo>
                  <a:pt x="3898632" y="6382172"/>
                </a:lnTo>
                <a:lnTo>
                  <a:pt x="3918328" y="6344500"/>
                </a:lnTo>
                <a:lnTo>
                  <a:pt x="3824865" y="6344500"/>
                </a:lnTo>
                <a:lnTo>
                  <a:pt x="3824865" y="6283409"/>
                </a:lnTo>
                <a:lnTo>
                  <a:pt x="3927209" y="6283409"/>
                </a:lnTo>
                <a:lnTo>
                  <a:pt x="3927209" y="6245737"/>
                </a:lnTo>
                <a:close/>
                <a:moveTo>
                  <a:pt x="4377978" y="6239650"/>
                </a:moveTo>
                <a:cubicBezTo>
                  <a:pt x="4319564" y="6240904"/>
                  <a:pt x="4273163" y="6289161"/>
                  <a:pt x="4274202" y="6347580"/>
                </a:cubicBezTo>
                <a:cubicBezTo>
                  <a:pt x="4272069" y="6405091"/>
                  <a:pt x="4316961" y="6453444"/>
                  <a:pt x="4374473" y="6455577"/>
                </a:cubicBezTo>
                <a:cubicBezTo>
                  <a:pt x="4431985" y="6457710"/>
                  <a:pt x="4480336" y="6412817"/>
                  <a:pt x="4482470" y="6355305"/>
                </a:cubicBezTo>
                <a:cubicBezTo>
                  <a:pt x="4482563" y="6352732"/>
                  <a:pt x="4482563" y="6350154"/>
                  <a:pt x="4482470" y="6347580"/>
                </a:cubicBezTo>
                <a:cubicBezTo>
                  <a:pt x="4482470" y="6346577"/>
                  <a:pt x="4482470" y="6345504"/>
                  <a:pt x="4482470" y="6344501"/>
                </a:cubicBezTo>
                <a:lnTo>
                  <a:pt x="4367951" y="6344501"/>
                </a:lnTo>
                <a:lnTo>
                  <a:pt x="4387646" y="6382172"/>
                </a:lnTo>
                <a:lnTo>
                  <a:pt x="4435774" y="6382172"/>
                </a:lnTo>
                <a:cubicBezTo>
                  <a:pt x="4424616" y="6403884"/>
                  <a:pt x="4402386" y="6417659"/>
                  <a:pt x="4377978" y="6417981"/>
                </a:cubicBezTo>
                <a:cubicBezTo>
                  <a:pt x="4340226" y="6416928"/>
                  <a:pt x="4310472" y="6385476"/>
                  <a:pt x="4311515" y="6347723"/>
                </a:cubicBezTo>
                <a:cubicBezTo>
                  <a:pt x="4310553" y="6310026"/>
                  <a:pt x="4340283" y="6278662"/>
                  <a:pt x="4377978" y="6277609"/>
                </a:cubicBezTo>
                <a:cubicBezTo>
                  <a:pt x="4397064" y="6277680"/>
                  <a:pt x="4415134" y="6286203"/>
                  <a:pt x="4427324" y="6300885"/>
                </a:cubicBezTo>
                <a:lnTo>
                  <a:pt x="4458048" y="6278826"/>
                </a:lnTo>
                <a:cubicBezTo>
                  <a:pt x="4438725" y="6254245"/>
                  <a:pt x="4409247" y="6239821"/>
                  <a:pt x="4377978" y="6239650"/>
                </a:cubicBezTo>
                <a:close/>
                <a:moveTo>
                  <a:pt x="0" y="0"/>
                </a:moveTo>
                <a:lnTo>
                  <a:pt x="5480050" y="0"/>
                </a:lnTo>
                <a:lnTo>
                  <a:pt x="5480050" y="6857999"/>
                </a:lnTo>
                <a:lnTo>
                  <a:pt x="0" y="6857999"/>
                </a:lnTo>
                <a:close/>
              </a:path>
            </a:pathLst>
          </a:custGeom>
          <a:solidFill>
            <a:srgbClr val="009A96"/>
          </a:solidFill>
        </p:spPr>
        <p:txBody>
          <a:bodyPr wrap="square" anchor="ctr">
            <a:noAutofit/>
          </a:bodyPr>
          <a:lstStyle>
            <a:lvl1pPr marL="0" indent="0" algn="ctr" rtl="0">
              <a:buFontTx/>
              <a:buNone/>
              <a:defRPr>
                <a:solidFill>
                  <a:schemeClr val="bg1"/>
                </a:solidFill>
              </a:defRPr>
            </a:lvl1pPr>
          </a:lstStyle>
          <a:p>
            <a:r>
              <a:rPr lang="en-GB" dirty="0"/>
              <a:t>Click icon to add picture</a:t>
            </a:r>
          </a:p>
        </p:txBody>
      </p:sp>
    </p:spTree>
    <p:extLst>
      <p:ext uri="{BB962C8B-B14F-4D97-AF65-F5344CB8AC3E}">
        <p14:creationId xmlns:p14="http://schemas.microsoft.com/office/powerpoint/2010/main" val="1622463128"/>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p:cSld name="Iso sisältö">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2D090CFB-F6C4-FF7F-9F8C-4EB47E2304A3}"/>
              </a:ext>
            </a:extLst>
          </p:cNvPr>
          <p:cNvGraphicFramePr>
            <a:graphicFrameLocks noChangeAspect="1"/>
          </p:cNvGraphicFramePr>
          <p:nvPr userDrawn="1">
            <p:custDataLst>
              <p:tags r:id="rId1"/>
            </p:custDataLst>
            <p:extLst>
              <p:ext uri="{D42A27DB-BD31-4B8C-83A1-F6EECF244321}">
                <p14:modId xmlns:p14="http://schemas.microsoft.com/office/powerpoint/2010/main" val="3823917696"/>
              </p:ext>
            </p:extLst>
          </p:nvPr>
        </p:nvGraphicFramePr>
        <p:xfrm>
          <a:off x="1191" y="1588"/>
          <a:ext cx="1191" cy="1588"/>
        </p:xfrm>
        <a:graphic>
          <a:graphicData uri="http://schemas.openxmlformats.org/presentationml/2006/ole">
            <mc:AlternateContent xmlns:mc="http://schemas.openxmlformats.org/markup-compatibility/2006">
              <mc:Choice xmlns:v="urn:schemas-microsoft-com:vml" Requires="v">
                <p:oleObj name="think-cell Slide" r:id="rId3" imgW="328" imgH="328" progId="TCLayout.ActiveDocument.1">
                  <p:embed/>
                </p:oleObj>
              </mc:Choice>
              <mc:Fallback>
                <p:oleObj name="think-cell Slide" r:id="rId3" imgW="328" imgH="328" progId="TCLayout.ActiveDocument.1">
                  <p:embed/>
                  <p:pic>
                    <p:nvPicPr>
                      <p:cNvPr id="2" name="Object 1" hidden="1">
                        <a:extLst>
                          <a:ext uri="{FF2B5EF4-FFF2-40B4-BE49-F238E27FC236}">
                            <a16:creationId xmlns:a16="http://schemas.microsoft.com/office/drawing/2014/main" id="{2D090CFB-F6C4-FF7F-9F8C-4EB47E2304A3}"/>
                          </a:ext>
                        </a:extLst>
                      </p:cNvPr>
                      <p:cNvPicPr/>
                      <p:nvPr/>
                    </p:nvPicPr>
                    <p:blipFill>
                      <a:blip r:embed="rId4"/>
                      <a:stretch>
                        <a:fillRect/>
                      </a:stretch>
                    </p:blipFill>
                    <p:spPr>
                      <a:xfrm>
                        <a:off x="1191" y="1588"/>
                        <a:ext cx="1191" cy="1588"/>
                      </a:xfrm>
                      <a:prstGeom prst="rect">
                        <a:avLst/>
                      </a:prstGeom>
                    </p:spPr>
                  </p:pic>
                </p:oleObj>
              </mc:Fallback>
            </mc:AlternateContent>
          </a:graphicData>
        </a:graphic>
      </p:graphicFrame>
      <p:sp>
        <p:nvSpPr>
          <p:cNvPr id="3" name="Sisällön paikkamerkki 2"/>
          <p:cNvSpPr>
            <a:spLocks noGrp="1"/>
          </p:cNvSpPr>
          <p:nvPr>
            <p:ph idx="1"/>
          </p:nvPr>
        </p:nvSpPr>
        <p:spPr>
          <a:xfrm>
            <a:off x="628650" y="754744"/>
            <a:ext cx="7886700" cy="5264457"/>
          </a:xfrm>
        </p:spPr>
        <p:txBody>
          <a:bodyPr/>
          <a:lstStyle>
            <a:lvl1pPr rtl="0">
              <a:defRPr/>
            </a:lvl1pPr>
            <a:lvl2pPr rtl="0">
              <a:defRPr/>
            </a:lvl2pPr>
            <a:lvl3pPr rtl="0">
              <a:defRPr/>
            </a:lvl3pPr>
            <a:lvl4pPr rtl="0">
              <a:defRPr/>
            </a:lvl4pPr>
            <a:lvl5pPr rtl="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7" name="Päivämäärän paikkamerkki 6"/>
          <p:cNvSpPr>
            <a:spLocks noGrp="1"/>
          </p:cNvSpPr>
          <p:nvPr>
            <p:ph type="dt" sz="half" idx="10"/>
          </p:nvPr>
        </p:nvSpPr>
        <p:spPr/>
        <p:txBody>
          <a:bodyPr/>
          <a:lstStyle>
            <a:lvl1pPr rtl="0">
              <a:defRPr/>
            </a:lvl1pPr>
          </a:lstStyle>
          <a:p>
            <a:fld id="{AF9E37DA-8166-4DCC-B618-DC5936480ED2}" type="datetime1">
              <a:rPr lang="en-GB" smtClean="0"/>
              <a:t>23/09/2024</a:t>
            </a:fld>
            <a:endParaRPr lang="en-GB" dirty="0"/>
          </a:p>
        </p:txBody>
      </p:sp>
      <p:sp>
        <p:nvSpPr>
          <p:cNvPr id="8" name="Alatunnisteen paikkamerkki 7"/>
          <p:cNvSpPr>
            <a:spLocks noGrp="1"/>
          </p:cNvSpPr>
          <p:nvPr>
            <p:ph type="ftr" sz="quarter" idx="11"/>
          </p:nvPr>
        </p:nvSpPr>
        <p:spPr/>
        <p:txBody>
          <a:bodyPr/>
          <a:lstStyle>
            <a:lvl1pPr rtl="0">
              <a:defRPr/>
            </a:lvl1pPr>
          </a:lstStyle>
          <a:p>
            <a:r>
              <a:rPr lang="fi-FI"/>
              <a:t>Timo Kiiveri, Daniel Kuosa, Keijo Välimaa</a:t>
            </a:r>
            <a:endParaRPr lang="en-GB" dirty="0"/>
          </a:p>
        </p:txBody>
      </p:sp>
      <p:sp>
        <p:nvSpPr>
          <p:cNvPr id="9" name="Dian numeron paikkamerkki 8"/>
          <p:cNvSpPr>
            <a:spLocks noGrp="1"/>
          </p:cNvSpPr>
          <p:nvPr>
            <p:ph type="sldNum" sz="quarter" idx="12"/>
          </p:nvPr>
        </p:nvSpPr>
        <p:spPr/>
        <p:txBody>
          <a:bodyPr/>
          <a:lstStyle>
            <a:lvl1pPr rtl="0">
              <a:defRPr/>
            </a:lvl1pPr>
          </a:lstStyle>
          <a:p>
            <a:fld id="{CA4A938F-DAA3-4204-AFE3-D04484155789}" type="slidenum">
              <a:rPr lang="en-GB" smtClean="0"/>
              <a:pPr/>
              <a:t>‹#›</a:t>
            </a:fld>
            <a:endParaRPr lang="en-GB" dirty="0"/>
          </a:p>
        </p:txBody>
      </p:sp>
    </p:spTree>
    <p:extLst>
      <p:ext uri="{BB962C8B-B14F-4D97-AF65-F5344CB8AC3E}">
        <p14:creationId xmlns:p14="http://schemas.microsoft.com/office/powerpoint/2010/main" val="1362822929"/>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titleOnly" preserve="1">
  <p:cSld name="Vain otsikko">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4B70B2E1-6EC5-24E1-04D9-D36826F3259B}"/>
              </a:ext>
            </a:extLst>
          </p:cNvPr>
          <p:cNvGraphicFramePr>
            <a:graphicFrameLocks noChangeAspect="1"/>
          </p:cNvGraphicFramePr>
          <p:nvPr userDrawn="1">
            <p:custDataLst>
              <p:tags r:id="rId1"/>
            </p:custDataLst>
            <p:extLst>
              <p:ext uri="{D42A27DB-BD31-4B8C-83A1-F6EECF244321}">
                <p14:modId xmlns:p14="http://schemas.microsoft.com/office/powerpoint/2010/main" val="622352933"/>
              </p:ext>
            </p:extLst>
          </p:nvPr>
        </p:nvGraphicFramePr>
        <p:xfrm>
          <a:off x="1191" y="1588"/>
          <a:ext cx="1191" cy="1588"/>
        </p:xfrm>
        <a:graphic>
          <a:graphicData uri="http://schemas.openxmlformats.org/presentationml/2006/ole">
            <mc:AlternateContent xmlns:mc="http://schemas.openxmlformats.org/markup-compatibility/2006">
              <mc:Choice xmlns:v="urn:schemas-microsoft-com:vml" Requires="v">
                <p:oleObj name="think-cell Slide" r:id="rId3" imgW="328" imgH="328" progId="TCLayout.ActiveDocument.1">
                  <p:embed/>
                </p:oleObj>
              </mc:Choice>
              <mc:Fallback>
                <p:oleObj name="think-cell Slide" r:id="rId3" imgW="328" imgH="328" progId="TCLayout.ActiveDocument.1">
                  <p:embed/>
                  <p:pic>
                    <p:nvPicPr>
                      <p:cNvPr id="4" name="Object 3" hidden="1">
                        <a:extLst>
                          <a:ext uri="{FF2B5EF4-FFF2-40B4-BE49-F238E27FC236}">
                            <a16:creationId xmlns:a16="http://schemas.microsoft.com/office/drawing/2014/main" id="{4B70B2E1-6EC5-24E1-04D9-D36826F3259B}"/>
                          </a:ext>
                        </a:extLst>
                      </p:cNvPr>
                      <p:cNvPicPr/>
                      <p:nvPr/>
                    </p:nvPicPr>
                    <p:blipFill>
                      <a:blip r:embed="rId4"/>
                      <a:stretch>
                        <a:fillRect/>
                      </a:stretch>
                    </p:blipFill>
                    <p:spPr>
                      <a:xfrm>
                        <a:off x="1191" y="1588"/>
                        <a:ext cx="1191" cy="1588"/>
                      </a:xfrm>
                      <a:prstGeom prst="rect">
                        <a:avLst/>
                      </a:prstGeom>
                    </p:spPr>
                  </p:pic>
                </p:oleObj>
              </mc:Fallback>
            </mc:AlternateContent>
          </a:graphicData>
        </a:graphic>
      </p:graphicFrame>
      <p:sp>
        <p:nvSpPr>
          <p:cNvPr id="2" name="Otsikko 1"/>
          <p:cNvSpPr>
            <a:spLocks noGrp="1"/>
          </p:cNvSpPr>
          <p:nvPr>
            <p:ph type="title"/>
          </p:nvPr>
        </p:nvSpPr>
        <p:spPr/>
        <p:txBody>
          <a:bodyPr vert="horz"/>
          <a:lstStyle>
            <a:lvl1pPr rtl="0">
              <a:defRPr/>
            </a:lvl1pPr>
          </a:lstStyle>
          <a:p>
            <a:r>
              <a:rPr lang="en-GB" dirty="0"/>
              <a:t>Click to edit Master title style</a:t>
            </a:r>
          </a:p>
        </p:txBody>
      </p:sp>
      <p:sp>
        <p:nvSpPr>
          <p:cNvPr id="6" name="Päivämäärän paikkamerkki 5"/>
          <p:cNvSpPr>
            <a:spLocks noGrp="1"/>
          </p:cNvSpPr>
          <p:nvPr>
            <p:ph type="dt" sz="half" idx="10"/>
          </p:nvPr>
        </p:nvSpPr>
        <p:spPr/>
        <p:txBody>
          <a:bodyPr/>
          <a:lstStyle>
            <a:lvl1pPr rtl="0">
              <a:defRPr/>
            </a:lvl1pPr>
          </a:lstStyle>
          <a:p>
            <a:fld id="{D6EEF90F-22FB-4DC2-989A-4825E660D4B7}" type="datetime1">
              <a:rPr lang="en-GB" smtClean="0"/>
              <a:t>23/09/2024</a:t>
            </a:fld>
            <a:endParaRPr lang="en-GB" dirty="0"/>
          </a:p>
        </p:txBody>
      </p:sp>
      <p:sp>
        <p:nvSpPr>
          <p:cNvPr id="7" name="Alatunnisteen paikkamerkki 6"/>
          <p:cNvSpPr>
            <a:spLocks noGrp="1"/>
          </p:cNvSpPr>
          <p:nvPr>
            <p:ph type="ftr" sz="quarter" idx="11"/>
          </p:nvPr>
        </p:nvSpPr>
        <p:spPr/>
        <p:txBody>
          <a:bodyPr/>
          <a:lstStyle>
            <a:lvl1pPr rtl="0">
              <a:defRPr/>
            </a:lvl1pPr>
          </a:lstStyle>
          <a:p>
            <a:r>
              <a:rPr lang="fi-FI"/>
              <a:t>Timo Kiiveri, Daniel Kuosa, Keijo Välimaa</a:t>
            </a:r>
            <a:endParaRPr lang="en-GB" dirty="0"/>
          </a:p>
        </p:txBody>
      </p:sp>
      <p:sp>
        <p:nvSpPr>
          <p:cNvPr id="8" name="Dian numeron paikkamerkki 7"/>
          <p:cNvSpPr>
            <a:spLocks noGrp="1"/>
          </p:cNvSpPr>
          <p:nvPr>
            <p:ph type="sldNum" sz="quarter" idx="12"/>
          </p:nvPr>
        </p:nvSpPr>
        <p:spPr/>
        <p:txBody>
          <a:bodyPr/>
          <a:lstStyle>
            <a:lvl1pPr rtl="0">
              <a:defRPr/>
            </a:lvl1pPr>
          </a:lstStyle>
          <a:p>
            <a:fld id="{CA4A938F-DAA3-4204-AFE3-D04484155789}" type="slidenum">
              <a:rPr lang="en-GB" smtClean="0"/>
              <a:pPr/>
              <a:t>‹#›</a:t>
            </a:fld>
            <a:endParaRPr lang="en-GB" dirty="0"/>
          </a:p>
        </p:txBody>
      </p:sp>
    </p:spTree>
    <p:extLst>
      <p:ext uri="{BB962C8B-B14F-4D97-AF65-F5344CB8AC3E}">
        <p14:creationId xmlns:p14="http://schemas.microsoft.com/office/powerpoint/2010/main" val="21184473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Úvodní strana se jménem autora">
    <p:spTree>
      <p:nvGrpSpPr>
        <p:cNvPr id="1" name=""/>
        <p:cNvGrpSpPr/>
        <p:nvPr/>
      </p:nvGrpSpPr>
      <p:grpSpPr>
        <a:xfrm>
          <a:off x="0" y="0"/>
          <a:ext cx="0" cy="0"/>
          <a:chOff x="0" y="0"/>
          <a:chExt cx="0" cy="0"/>
        </a:xfrm>
      </p:grpSpPr>
      <p:sp>
        <p:nvSpPr>
          <p:cNvPr id="5" name="Zástupný symbol pro text 4"/>
          <p:cNvSpPr>
            <a:spLocks noGrp="1"/>
          </p:cNvSpPr>
          <p:nvPr>
            <p:ph type="body" sz="quarter" idx="11" hasCustomPrompt="1"/>
          </p:nvPr>
        </p:nvSpPr>
        <p:spPr>
          <a:xfrm>
            <a:off x="654908" y="2295525"/>
            <a:ext cx="7729151" cy="2295526"/>
          </a:xfrm>
          <a:prstGeom prst="rect">
            <a:avLst/>
          </a:prstGeom>
        </p:spPr>
        <p:txBody>
          <a:bodyPr lIns="0" anchor="ctr"/>
          <a:lstStyle>
            <a:lvl1pPr algn="l">
              <a:defRPr sz="3600" b="1">
                <a:solidFill>
                  <a:srgbClr val="2896D4"/>
                </a:solidFill>
                <a:latin typeface="Segoe UI" panose="020B0502040204020203" pitchFamily="34" charset="0"/>
                <a:ea typeface="Roboto Slab" pitchFamily="2" charset="0"/>
                <a:cs typeface="Segoe UI" panose="020B0502040204020203" pitchFamily="34" charset="0"/>
              </a:defRPr>
            </a:lvl1pPr>
          </a:lstStyle>
          <a:p>
            <a:pPr lvl="0"/>
            <a:r>
              <a:rPr lang="en-GB" noProof="0" dirty="0"/>
              <a:t>Title</a:t>
            </a:r>
          </a:p>
        </p:txBody>
      </p:sp>
      <p:sp>
        <p:nvSpPr>
          <p:cNvPr id="4" name="Zástupný symbol pro text 3"/>
          <p:cNvSpPr>
            <a:spLocks noGrp="1"/>
          </p:cNvSpPr>
          <p:nvPr>
            <p:ph type="body" sz="quarter" idx="14" hasCustomPrompt="1"/>
          </p:nvPr>
        </p:nvSpPr>
        <p:spPr>
          <a:xfrm>
            <a:off x="654908" y="6025275"/>
            <a:ext cx="1475366" cy="230660"/>
          </a:xfrm>
          <a:prstGeom prst="rect">
            <a:avLst/>
          </a:prstGeom>
        </p:spPr>
        <p:txBody>
          <a:bodyPr lIns="18000"/>
          <a:lstStyle>
            <a:lvl1pPr algn="l">
              <a:defRPr sz="825" baseline="0">
                <a:latin typeface="Segoe UI" panose="020B0502040204020203" pitchFamily="34" charset="0"/>
                <a:ea typeface="Roboto Light" panose="02000000000000000000" pitchFamily="2" charset="0"/>
                <a:cs typeface="Segoe UI" panose="020B0502040204020203" pitchFamily="34" charset="0"/>
              </a:defRPr>
            </a:lvl1pPr>
            <a:lvl2pPr>
              <a:defRPr sz="900"/>
            </a:lvl2pPr>
            <a:lvl3pPr>
              <a:defRPr sz="825"/>
            </a:lvl3pPr>
            <a:lvl4pPr>
              <a:defRPr sz="788"/>
            </a:lvl4pPr>
            <a:lvl5pPr>
              <a:defRPr sz="788"/>
            </a:lvl5pPr>
          </a:lstStyle>
          <a:p>
            <a:pPr lvl="0"/>
            <a:r>
              <a:rPr lang="en-GB" noProof="0" dirty="0"/>
              <a:t>Insert date</a:t>
            </a:r>
          </a:p>
        </p:txBody>
      </p:sp>
      <p:sp>
        <p:nvSpPr>
          <p:cNvPr id="6" name="Zástupný symbol pro text 3"/>
          <p:cNvSpPr>
            <a:spLocks noGrp="1"/>
          </p:cNvSpPr>
          <p:nvPr>
            <p:ph type="body" sz="quarter" idx="15" hasCustomPrompt="1"/>
          </p:nvPr>
        </p:nvSpPr>
        <p:spPr>
          <a:xfrm>
            <a:off x="654908" y="4924426"/>
            <a:ext cx="2081149" cy="718143"/>
          </a:xfrm>
          <a:prstGeom prst="rect">
            <a:avLst/>
          </a:prstGeom>
        </p:spPr>
        <p:txBody>
          <a:bodyPr lIns="18000"/>
          <a:lstStyle>
            <a:lvl1pPr algn="l">
              <a:defRPr sz="900" b="1" baseline="0">
                <a:latin typeface="Segoe UI" panose="020B0502040204020203" pitchFamily="34" charset="0"/>
                <a:ea typeface="Roboto Light" panose="02000000000000000000" pitchFamily="2" charset="0"/>
                <a:cs typeface="Segoe UI" panose="020B0502040204020203" pitchFamily="34" charset="0"/>
              </a:defRPr>
            </a:lvl1pPr>
            <a:lvl2pPr>
              <a:defRPr sz="900"/>
            </a:lvl2pPr>
            <a:lvl3pPr>
              <a:defRPr sz="825"/>
            </a:lvl3pPr>
            <a:lvl4pPr>
              <a:defRPr sz="788"/>
            </a:lvl4pPr>
            <a:lvl5pPr>
              <a:defRPr sz="788"/>
            </a:lvl5pPr>
          </a:lstStyle>
          <a:p>
            <a:pPr lvl="0"/>
            <a:r>
              <a:rPr lang="en-GB" noProof="0" dirty="0"/>
              <a:t>Insert text</a:t>
            </a:r>
          </a:p>
        </p:txBody>
      </p:sp>
    </p:spTree>
    <p:extLst>
      <p:ext uri="{BB962C8B-B14F-4D97-AF65-F5344CB8AC3E}">
        <p14:creationId xmlns:p14="http://schemas.microsoft.com/office/powerpoint/2010/main" val="125836216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type="blank" preserve="1">
  <p:cSld name="Tyhjä">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8BBBED68-5DE2-6D92-ACAE-2D30044A1ABE}"/>
              </a:ext>
            </a:extLst>
          </p:cNvPr>
          <p:cNvGraphicFramePr>
            <a:graphicFrameLocks noChangeAspect="1"/>
          </p:cNvGraphicFramePr>
          <p:nvPr userDrawn="1">
            <p:custDataLst>
              <p:tags r:id="rId1"/>
            </p:custDataLst>
            <p:extLst>
              <p:ext uri="{D42A27DB-BD31-4B8C-83A1-F6EECF244321}">
                <p14:modId xmlns:p14="http://schemas.microsoft.com/office/powerpoint/2010/main" val="1938371839"/>
              </p:ext>
            </p:extLst>
          </p:nvPr>
        </p:nvGraphicFramePr>
        <p:xfrm>
          <a:off x="1191" y="1588"/>
          <a:ext cx="1191" cy="1588"/>
        </p:xfrm>
        <a:graphic>
          <a:graphicData uri="http://schemas.openxmlformats.org/presentationml/2006/ole">
            <mc:AlternateContent xmlns:mc="http://schemas.openxmlformats.org/markup-compatibility/2006">
              <mc:Choice xmlns:v="urn:schemas-microsoft-com:vml" Requires="v">
                <p:oleObj name="think-cell Slide" r:id="rId3" imgW="328" imgH="328" progId="TCLayout.ActiveDocument.1">
                  <p:embed/>
                </p:oleObj>
              </mc:Choice>
              <mc:Fallback>
                <p:oleObj name="think-cell Slide" r:id="rId3" imgW="328" imgH="328" progId="TCLayout.ActiveDocument.1">
                  <p:embed/>
                  <p:pic>
                    <p:nvPicPr>
                      <p:cNvPr id="2" name="Object 1" hidden="1">
                        <a:extLst>
                          <a:ext uri="{FF2B5EF4-FFF2-40B4-BE49-F238E27FC236}">
                            <a16:creationId xmlns:a16="http://schemas.microsoft.com/office/drawing/2014/main" id="{8BBBED68-5DE2-6D92-ACAE-2D30044A1ABE}"/>
                          </a:ext>
                        </a:extLst>
                      </p:cNvPr>
                      <p:cNvPicPr/>
                      <p:nvPr/>
                    </p:nvPicPr>
                    <p:blipFill>
                      <a:blip r:embed="rId4"/>
                      <a:stretch>
                        <a:fillRect/>
                      </a:stretch>
                    </p:blipFill>
                    <p:spPr>
                      <a:xfrm>
                        <a:off x="1191" y="1588"/>
                        <a:ext cx="1191" cy="1588"/>
                      </a:xfrm>
                      <a:prstGeom prst="rect">
                        <a:avLst/>
                      </a:prstGeom>
                    </p:spPr>
                  </p:pic>
                </p:oleObj>
              </mc:Fallback>
            </mc:AlternateContent>
          </a:graphicData>
        </a:graphic>
      </p:graphicFrame>
      <p:sp>
        <p:nvSpPr>
          <p:cNvPr id="5" name="Päivämäärän paikkamerkki 4"/>
          <p:cNvSpPr>
            <a:spLocks noGrp="1"/>
          </p:cNvSpPr>
          <p:nvPr>
            <p:ph type="dt" sz="half" idx="10"/>
          </p:nvPr>
        </p:nvSpPr>
        <p:spPr/>
        <p:txBody>
          <a:bodyPr/>
          <a:lstStyle>
            <a:lvl1pPr rtl="0">
              <a:defRPr/>
            </a:lvl1pPr>
          </a:lstStyle>
          <a:p>
            <a:fld id="{EADF7485-D0F6-4E29-9E65-1D0173D690AD}" type="datetime1">
              <a:rPr lang="en-GB" smtClean="0"/>
              <a:t>23/09/2024</a:t>
            </a:fld>
            <a:endParaRPr lang="en-GB" dirty="0"/>
          </a:p>
        </p:txBody>
      </p:sp>
      <p:sp>
        <p:nvSpPr>
          <p:cNvPr id="6" name="Alatunnisteen paikkamerkki 5"/>
          <p:cNvSpPr>
            <a:spLocks noGrp="1"/>
          </p:cNvSpPr>
          <p:nvPr>
            <p:ph type="ftr" sz="quarter" idx="11"/>
          </p:nvPr>
        </p:nvSpPr>
        <p:spPr/>
        <p:txBody>
          <a:bodyPr/>
          <a:lstStyle>
            <a:lvl1pPr rtl="0">
              <a:defRPr/>
            </a:lvl1pPr>
          </a:lstStyle>
          <a:p>
            <a:r>
              <a:rPr lang="fi-FI"/>
              <a:t>Timo Kiiveri, Daniel Kuosa, Keijo Välimaa</a:t>
            </a:r>
            <a:endParaRPr lang="en-GB" dirty="0"/>
          </a:p>
        </p:txBody>
      </p:sp>
      <p:sp>
        <p:nvSpPr>
          <p:cNvPr id="7" name="Dian numeron paikkamerkki 6"/>
          <p:cNvSpPr>
            <a:spLocks noGrp="1"/>
          </p:cNvSpPr>
          <p:nvPr>
            <p:ph type="sldNum" sz="quarter" idx="12"/>
          </p:nvPr>
        </p:nvSpPr>
        <p:spPr/>
        <p:txBody>
          <a:bodyPr/>
          <a:lstStyle>
            <a:lvl1pPr rtl="0">
              <a:defRPr/>
            </a:lvl1pPr>
          </a:lstStyle>
          <a:p>
            <a:fld id="{CA4A938F-DAA3-4204-AFE3-D04484155789}" type="slidenum">
              <a:rPr lang="en-GB" smtClean="0"/>
              <a:pPr/>
              <a:t>‹#›</a:t>
            </a:fld>
            <a:endParaRPr lang="en-GB" dirty="0"/>
          </a:p>
        </p:txBody>
      </p:sp>
    </p:spTree>
    <p:extLst>
      <p:ext uri="{BB962C8B-B14F-4D97-AF65-F5344CB8AC3E}">
        <p14:creationId xmlns:p14="http://schemas.microsoft.com/office/powerpoint/2010/main" val="2784317252"/>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p:cSld name="Nosto">
    <p:bg>
      <p:bgPr>
        <a:blipFill dpi="0" rotWithShape="1">
          <a:blip r:embed="rId3" cstate="screen">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737985D-DF93-ED9C-4185-02844D584DE6}"/>
              </a:ext>
            </a:extLst>
          </p:cNvPr>
          <p:cNvGraphicFramePr>
            <a:graphicFrameLocks noChangeAspect="1"/>
          </p:cNvGraphicFramePr>
          <p:nvPr userDrawn="1">
            <p:custDataLst>
              <p:tags r:id="rId1"/>
            </p:custDataLst>
            <p:extLst>
              <p:ext uri="{D42A27DB-BD31-4B8C-83A1-F6EECF244321}">
                <p14:modId xmlns:p14="http://schemas.microsoft.com/office/powerpoint/2010/main" val="2790618117"/>
              </p:ext>
            </p:extLst>
          </p:nvPr>
        </p:nvGraphicFramePr>
        <p:xfrm>
          <a:off x="1191" y="1588"/>
          <a:ext cx="1191" cy="1588"/>
        </p:xfrm>
        <a:graphic>
          <a:graphicData uri="http://schemas.openxmlformats.org/presentationml/2006/ole">
            <mc:AlternateContent xmlns:mc="http://schemas.openxmlformats.org/markup-compatibility/2006">
              <mc:Choice xmlns:v="urn:schemas-microsoft-com:vml" Requires="v">
                <p:oleObj name="think-cell Slide" r:id="rId4" imgW="328" imgH="328" progId="TCLayout.ActiveDocument.1">
                  <p:embed/>
                </p:oleObj>
              </mc:Choice>
              <mc:Fallback>
                <p:oleObj name="think-cell Slide" r:id="rId4" imgW="328" imgH="328" progId="TCLayout.ActiveDocument.1">
                  <p:embed/>
                  <p:pic>
                    <p:nvPicPr>
                      <p:cNvPr id="4" name="Object 3" hidden="1">
                        <a:extLst>
                          <a:ext uri="{FF2B5EF4-FFF2-40B4-BE49-F238E27FC236}">
                            <a16:creationId xmlns:a16="http://schemas.microsoft.com/office/drawing/2014/main" id="{C737985D-DF93-ED9C-4185-02844D584DE6}"/>
                          </a:ext>
                        </a:extLst>
                      </p:cNvPr>
                      <p:cNvPicPr/>
                      <p:nvPr/>
                    </p:nvPicPr>
                    <p:blipFill>
                      <a:blip r:embed="rId5"/>
                      <a:stretch>
                        <a:fillRect/>
                      </a:stretch>
                    </p:blipFill>
                    <p:spPr>
                      <a:xfrm>
                        <a:off x="1191" y="1588"/>
                        <a:ext cx="1191" cy="1588"/>
                      </a:xfrm>
                      <a:prstGeom prst="rect">
                        <a:avLst/>
                      </a:prstGeom>
                    </p:spPr>
                  </p:pic>
                </p:oleObj>
              </mc:Fallback>
            </mc:AlternateContent>
          </a:graphicData>
        </a:graphic>
      </p:graphicFrame>
      <p:sp>
        <p:nvSpPr>
          <p:cNvPr id="2" name="Otsikko 1"/>
          <p:cNvSpPr>
            <a:spLocks noGrp="1"/>
          </p:cNvSpPr>
          <p:nvPr>
            <p:ph type="title" hasCustomPrompt="1"/>
          </p:nvPr>
        </p:nvSpPr>
        <p:spPr>
          <a:xfrm>
            <a:off x="1143000" y="841829"/>
            <a:ext cx="6858000" cy="5174342"/>
          </a:xfrm>
        </p:spPr>
        <p:txBody>
          <a:bodyPr vert="horz" anchor="ctr"/>
          <a:lstStyle>
            <a:lvl1pPr algn="ctr" rtl="0">
              <a:lnSpc>
                <a:spcPct val="100000"/>
              </a:lnSpc>
              <a:defRPr sz="4050">
                <a:solidFill>
                  <a:schemeClr val="bg1"/>
                </a:solidFill>
              </a:defRPr>
            </a:lvl1pPr>
          </a:lstStyle>
          <a:p>
            <a:r>
              <a:rPr lang="en-GB" dirty="0" err="1"/>
              <a:t>Lisää</a:t>
            </a:r>
            <a:r>
              <a:rPr lang="en-GB" dirty="0"/>
              <a:t> </a:t>
            </a:r>
            <a:r>
              <a:rPr lang="en-GB" dirty="0" err="1"/>
              <a:t>nostoteksti</a:t>
            </a:r>
            <a:endParaRPr lang="en-GB" dirty="0"/>
          </a:p>
        </p:txBody>
      </p:sp>
      <p:cxnSp>
        <p:nvCxnSpPr>
          <p:cNvPr id="5" name="Straight Connector 6">
            <a:extLst>
              <a:ext uri="{FF2B5EF4-FFF2-40B4-BE49-F238E27FC236}">
                <a16:creationId xmlns:a16="http://schemas.microsoft.com/office/drawing/2014/main" id="{1A59325F-BB50-438F-9422-19F0E4D9621C}"/>
              </a:ext>
            </a:extLst>
          </p:cNvPr>
          <p:cNvCxnSpPr>
            <a:cxnSpLocks/>
          </p:cNvCxnSpPr>
          <p:nvPr/>
        </p:nvCxnSpPr>
        <p:spPr bwMode="black">
          <a:xfrm flipH="1">
            <a:off x="7272000" y="2169000"/>
            <a:ext cx="1872001" cy="4689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Freeform 6" descr="Fingrid logo">
            <a:extLst>
              <a:ext uri="{FF2B5EF4-FFF2-40B4-BE49-F238E27FC236}">
                <a16:creationId xmlns:a16="http://schemas.microsoft.com/office/drawing/2014/main" id="{5A6E0389-1E86-4ED9-9D23-2A2FF1815F09}"/>
              </a:ext>
            </a:extLst>
          </p:cNvPr>
          <p:cNvSpPr>
            <a:spLocks noChangeAspect="1" noEditPoints="1"/>
          </p:cNvSpPr>
          <p:nvPr/>
        </p:nvSpPr>
        <p:spPr bwMode="auto">
          <a:xfrm>
            <a:off x="7871170" y="6237288"/>
            <a:ext cx="913262" cy="216000"/>
          </a:xfrm>
          <a:custGeom>
            <a:avLst/>
            <a:gdLst>
              <a:gd name="T0" fmla="*/ 2515 w 4822"/>
              <a:gd name="T1" fmla="*/ 636 h 856"/>
              <a:gd name="T2" fmla="*/ 2410 w 4822"/>
              <a:gd name="T3" fmla="*/ 696 h 856"/>
              <a:gd name="T4" fmla="*/ 2287 w 4822"/>
              <a:gd name="T5" fmla="*/ 701 h 856"/>
              <a:gd name="T6" fmla="*/ 2182 w 4822"/>
              <a:gd name="T7" fmla="*/ 651 h 856"/>
              <a:gd name="T8" fmla="*/ 2121 w 4822"/>
              <a:gd name="T9" fmla="*/ 584 h 856"/>
              <a:gd name="T10" fmla="*/ 2081 w 4822"/>
              <a:gd name="T11" fmla="*/ 484 h 856"/>
              <a:gd name="T12" fmla="*/ 2081 w 4822"/>
              <a:gd name="T13" fmla="*/ 372 h 856"/>
              <a:gd name="T14" fmla="*/ 2121 w 4822"/>
              <a:gd name="T15" fmla="*/ 272 h 856"/>
              <a:gd name="T16" fmla="*/ 2172 w 4822"/>
              <a:gd name="T17" fmla="*/ 212 h 856"/>
              <a:gd name="T18" fmla="*/ 2260 w 4822"/>
              <a:gd name="T19" fmla="*/ 162 h 856"/>
              <a:gd name="T20" fmla="*/ 2368 w 4822"/>
              <a:gd name="T21" fmla="*/ 151 h 856"/>
              <a:gd name="T22" fmla="*/ 2472 w 4822"/>
              <a:gd name="T23" fmla="*/ 187 h 856"/>
              <a:gd name="T24" fmla="*/ 2642 w 4822"/>
              <a:gd name="T25" fmla="*/ 137 h 856"/>
              <a:gd name="T26" fmla="*/ 2496 w 4822"/>
              <a:gd name="T27" fmla="*/ 32 h 856"/>
              <a:gd name="T28" fmla="*/ 2339 w 4822"/>
              <a:gd name="T29" fmla="*/ 0 h 856"/>
              <a:gd name="T30" fmla="*/ 2197 w 4822"/>
              <a:gd name="T31" fmla="*/ 26 h 856"/>
              <a:gd name="T32" fmla="*/ 2062 w 4822"/>
              <a:gd name="T33" fmla="*/ 111 h 856"/>
              <a:gd name="T34" fmla="*/ 1986 w 4822"/>
              <a:gd name="T35" fmla="*/ 206 h 856"/>
              <a:gd name="T36" fmla="*/ 1931 w 4822"/>
              <a:gd name="T37" fmla="*/ 362 h 856"/>
              <a:gd name="T38" fmla="*/ 1935 w 4822"/>
              <a:gd name="T39" fmla="*/ 515 h 856"/>
              <a:gd name="T40" fmla="*/ 1977 w 4822"/>
              <a:gd name="T41" fmla="*/ 632 h 856"/>
              <a:gd name="T42" fmla="*/ 2062 w 4822"/>
              <a:gd name="T43" fmla="*/ 745 h 856"/>
              <a:gd name="T44" fmla="*/ 2178 w 4822"/>
              <a:gd name="T45" fmla="*/ 822 h 856"/>
              <a:gd name="T46" fmla="*/ 2318 w 4822"/>
              <a:gd name="T47" fmla="*/ 856 h 856"/>
              <a:gd name="T48" fmla="*/ 2461 w 4822"/>
              <a:gd name="T49" fmla="*/ 837 h 856"/>
              <a:gd name="T50" fmla="*/ 2601 w 4822"/>
              <a:gd name="T51" fmla="*/ 759 h 856"/>
              <a:gd name="T52" fmla="*/ 2681 w 4822"/>
              <a:gd name="T53" fmla="*/ 667 h 856"/>
              <a:gd name="T54" fmla="*/ 2743 w 4822"/>
              <a:gd name="T55" fmla="*/ 515 h 856"/>
              <a:gd name="T56" fmla="*/ 3554 w 4822"/>
              <a:gd name="T57" fmla="*/ 281 h 856"/>
              <a:gd name="T58" fmla="*/ 3539 w 4822"/>
              <a:gd name="T59" fmla="*/ 201 h 856"/>
              <a:gd name="T60" fmla="*/ 3484 w 4822"/>
              <a:gd name="T61" fmla="*/ 112 h 856"/>
              <a:gd name="T62" fmla="*/ 3402 w 4822"/>
              <a:gd name="T63" fmla="*/ 51 h 856"/>
              <a:gd name="T64" fmla="*/ 3298 w 4822"/>
              <a:gd name="T65" fmla="*/ 25 h 856"/>
              <a:gd name="T66" fmla="*/ 3538 w 4822"/>
              <a:gd name="T67" fmla="*/ 832 h 856"/>
              <a:gd name="T68" fmla="*/ 3484 w 4822"/>
              <a:gd name="T69" fmla="*/ 477 h 856"/>
              <a:gd name="T70" fmla="*/ 3535 w 4822"/>
              <a:gd name="T71" fmla="*/ 395 h 856"/>
              <a:gd name="T72" fmla="*/ 3403 w 4822"/>
              <a:gd name="T73" fmla="*/ 307 h 856"/>
              <a:gd name="T74" fmla="*/ 3361 w 4822"/>
              <a:gd name="T75" fmla="*/ 389 h 856"/>
              <a:gd name="T76" fmla="*/ 3283 w 4822"/>
              <a:gd name="T77" fmla="*/ 416 h 856"/>
              <a:gd name="T78" fmla="*/ 3341 w 4822"/>
              <a:gd name="T79" fmla="*/ 189 h 856"/>
              <a:gd name="T80" fmla="*/ 3398 w 4822"/>
              <a:gd name="T81" fmla="*/ 259 h 856"/>
              <a:gd name="T82" fmla="*/ 4818 w 4822"/>
              <a:gd name="T83" fmla="*/ 366 h 856"/>
              <a:gd name="T84" fmla="*/ 4764 w 4822"/>
              <a:gd name="T85" fmla="*/ 219 h 856"/>
              <a:gd name="T86" fmla="*/ 4660 w 4822"/>
              <a:gd name="T87" fmla="*/ 105 h 856"/>
              <a:gd name="T88" fmla="*/ 4521 w 4822"/>
              <a:gd name="T89" fmla="*/ 36 h 856"/>
              <a:gd name="T90" fmla="*/ 4420 w 4822"/>
              <a:gd name="T91" fmla="*/ 832 h 856"/>
              <a:gd name="T92" fmla="*/ 4577 w 4822"/>
              <a:gd name="T93" fmla="*/ 800 h 856"/>
              <a:gd name="T94" fmla="*/ 4704 w 4822"/>
              <a:gd name="T95" fmla="*/ 714 h 856"/>
              <a:gd name="T96" fmla="*/ 4791 w 4822"/>
              <a:gd name="T97" fmla="*/ 585 h 856"/>
              <a:gd name="T98" fmla="*/ 4822 w 4822"/>
              <a:gd name="T99" fmla="*/ 429 h 856"/>
              <a:gd name="T100" fmla="*/ 4654 w 4822"/>
              <a:gd name="T101" fmla="*/ 527 h 856"/>
              <a:gd name="T102" fmla="*/ 4599 w 4822"/>
              <a:gd name="T103" fmla="*/ 609 h 856"/>
              <a:gd name="T104" fmla="*/ 4518 w 4822"/>
              <a:gd name="T105" fmla="*/ 662 h 856"/>
              <a:gd name="T106" fmla="*/ 4420 w 4822"/>
              <a:gd name="T107" fmla="*/ 682 h 856"/>
              <a:gd name="T108" fmla="*/ 4494 w 4822"/>
              <a:gd name="T109" fmla="*/ 185 h 856"/>
              <a:gd name="T110" fmla="*/ 4580 w 4822"/>
              <a:gd name="T111" fmla="*/ 231 h 856"/>
              <a:gd name="T112" fmla="*/ 4643 w 4822"/>
              <a:gd name="T113" fmla="*/ 306 h 856"/>
              <a:gd name="T114" fmla="*/ 4672 w 4822"/>
              <a:gd name="T115" fmla="*/ 402 h 856"/>
              <a:gd name="T116" fmla="*/ 0 w 4822"/>
              <a:gd name="T117" fmla="*/ 24 h 856"/>
              <a:gd name="T118" fmla="*/ 555 w 4822"/>
              <a:gd name="T119" fmla="*/ 174 h 856"/>
              <a:gd name="T120" fmla="*/ 1252 w 4822"/>
              <a:gd name="T121" fmla="*/ 832 h 856"/>
              <a:gd name="T122" fmla="*/ 872 w 4822"/>
              <a:gd name="T123" fmla="*/ 24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22" h="856">
                <a:moveTo>
                  <a:pt x="2299" y="416"/>
                </a:moveTo>
                <a:lnTo>
                  <a:pt x="2378" y="565"/>
                </a:lnTo>
                <a:lnTo>
                  <a:pt x="2568" y="565"/>
                </a:lnTo>
                <a:lnTo>
                  <a:pt x="2558" y="581"/>
                </a:lnTo>
                <a:lnTo>
                  <a:pt x="2550" y="596"/>
                </a:lnTo>
                <a:lnTo>
                  <a:pt x="2538" y="610"/>
                </a:lnTo>
                <a:lnTo>
                  <a:pt x="2527" y="624"/>
                </a:lnTo>
                <a:lnTo>
                  <a:pt x="2515" y="636"/>
                </a:lnTo>
                <a:lnTo>
                  <a:pt x="2501" y="647"/>
                </a:lnTo>
                <a:lnTo>
                  <a:pt x="2487" y="657"/>
                </a:lnTo>
                <a:lnTo>
                  <a:pt x="2474" y="667"/>
                </a:lnTo>
                <a:lnTo>
                  <a:pt x="2459" y="676"/>
                </a:lnTo>
                <a:lnTo>
                  <a:pt x="2442" y="685"/>
                </a:lnTo>
                <a:lnTo>
                  <a:pt x="2435" y="687"/>
                </a:lnTo>
                <a:lnTo>
                  <a:pt x="2426" y="691"/>
                </a:lnTo>
                <a:lnTo>
                  <a:pt x="2410" y="696"/>
                </a:lnTo>
                <a:lnTo>
                  <a:pt x="2393" y="701"/>
                </a:lnTo>
                <a:lnTo>
                  <a:pt x="2375" y="704"/>
                </a:lnTo>
                <a:lnTo>
                  <a:pt x="2358" y="706"/>
                </a:lnTo>
                <a:lnTo>
                  <a:pt x="2339" y="707"/>
                </a:lnTo>
                <a:lnTo>
                  <a:pt x="2325" y="706"/>
                </a:lnTo>
                <a:lnTo>
                  <a:pt x="2313" y="705"/>
                </a:lnTo>
                <a:lnTo>
                  <a:pt x="2299" y="704"/>
                </a:lnTo>
                <a:lnTo>
                  <a:pt x="2287" y="701"/>
                </a:lnTo>
                <a:lnTo>
                  <a:pt x="2273" y="699"/>
                </a:lnTo>
                <a:lnTo>
                  <a:pt x="2260" y="695"/>
                </a:lnTo>
                <a:lnTo>
                  <a:pt x="2237" y="685"/>
                </a:lnTo>
                <a:lnTo>
                  <a:pt x="2225" y="680"/>
                </a:lnTo>
                <a:lnTo>
                  <a:pt x="2214" y="674"/>
                </a:lnTo>
                <a:lnTo>
                  <a:pt x="2203" y="666"/>
                </a:lnTo>
                <a:lnTo>
                  <a:pt x="2192" y="659"/>
                </a:lnTo>
                <a:lnTo>
                  <a:pt x="2182" y="651"/>
                </a:lnTo>
                <a:lnTo>
                  <a:pt x="2172" y="644"/>
                </a:lnTo>
                <a:lnTo>
                  <a:pt x="2162" y="635"/>
                </a:lnTo>
                <a:lnTo>
                  <a:pt x="2158" y="630"/>
                </a:lnTo>
                <a:lnTo>
                  <a:pt x="2153" y="625"/>
                </a:lnTo>
                <a:lnTo>
                  <a:pt x="2144" y="615"/>
                </a:lnTo>
                <a:lnTo>
                  <a:pt x="2136" y="605"/>
                </a:lnTo>
                <a:lnTo>
                  <a:pt x="2128" y="595"/>
                </a:lnTo>
                <a:lnTo>
                  <a:pt x="2121" y="584"/>
                </a:lnTo>
                <a:lnTo>
                  <a:pt x="2114" y="572"/>
                </a:lnTo>
                <a:lnTo>
                  <a:pt x="2108" y="561"/>
                </a:lnTo>
                <a:lnTo>
                  <a:pt x="2102" y="549"/>
                </a:lnTo>
                <a:lnTo>
                  <a:pt x="2097" y="536"/>
                </a:lnTo>
                <a:lnTo>
                  <a:pt x="2092" y="524"/>
                </a:lnTo>
                <a:lnTo>
                  <a:pt x="2088" y="511"/>
                </a:lnTo>
                <a:lnTo>
                  <a:pt x="2084" y="497"/>
                </a:lnTo>
                <a:lnTo>
                  <a:pt x="2081" y="484"/>
                </a:lnTo>
                <a:lnTo>
                  <a:pt x="2079" y="470"/>
                </a:lnTo>
                <a:lnTo>
                  <a:pt x="2077" y="456"/>
                </a:lnTo>
                <a:lnTo>
                  <a:pt x="2076" y="442"/>
                </a:lnTo>
                <a:lnTo>
                  <a:pt x="2076" y="429"/>
                </a:lnTo>
                <a:lnTo>
                  <a:pt x="2076" y="414"/>
                </a:lnTo>
                <a:lnTo>
                  <a:pt x="2077" y="400"/>
                </a:lnTo>
                <a:lnTo>
                  <a:pt x="2079" y="386"/>
                </a:lnTo>
                <a:lnTo>
                  <a:pt x="2081" y="372"/>
                </a:lnTo>
                <a:lnTo>
                  <a:pt x="2084" y="359"/>
                </a:lnTo>
                <a:lnTo>
                  <a:pt x="2088" y="345"/>
                </a:lnTo>
                <a:lnTo>
                  <a:pt x="2092" y="332"/>
                </a:lnTo>
                <a:lnTo>
                  <a:pt x="2097" y="320"/>
                </a:lnTo>
                <a:lnTo>
                  <a:pt x="2102" y="307"/>
                </a:lnTo>
                <a:lnTo>
                  <a:pt x="2108" y="295"/>
                </a:lnTo>
                <a:lnTo>
                  <a:pt x="2114" y="284"/>
                </a:lnTo>
                <a:lnTo>
                  <a:pt x="2121" y="272"/>
                </a:lnTo>
                <a:lnTo>
                  <a:pt x="2124" y="266"/>
                </a:lnTo>
                <a:lnTo>
                  <a:pt x="2128" y="261"/>
                </a:lnTo>
                <a:lnTo>
                  <a:pt x="2136" y="251"/>
                </a:lnTo>
                <a:lnTo>
                  <a:pt x="2141" y="246"/>
                </a:lnTo>
                <a:lnTo>
                  <a:pt x="2144" y="241"/>
                </a:lnTo>
                <a:lnTo>
                  <a:pt x="2153" y="231"/>
                </a:lnTo>
                <a:lnTo>
                  <a:pt x="2162" y="221"/>
                </a:lnTo>
                <a:lnTo>
                  <a:pt x="2172" y="212"/>
                </a:lnTo>
                <a:lnTo>
                  <a:pt x="2182" y="205"/>
                </a:lnTo>
                <a:lnTo>
                  <a:pt x="2192" y="197"/>
                </a:lnTo>
                <a:lnTo>
                  <a:pt x="2203" y="190"/>
                </a:lnTo>
                <a:lnTo>
                  <a:pt x="2214" y="182"/>
                </a:lnTo>
                <a:lnTo>
                  <a:pt x="2225" y="176"/>
                </a:lnTo>
                <a:lnTo>
                  <a:pt x="2237" y="171"/>
                </a:lnTo>
                <a:lnTo>
                  <a:pt x="2249" y="166"/>
                </a:lnTo>
                <a:lnTo>
                  <a:pt x="2260" y="162"/>
                </a:lnTo>
                <a:lnTo>
                  <a:pt x="2273" y="159"/>
                </a:lnTo>
                <a:lnTo>
                  <a:pt x="2287" y="155"/>
                </a:lnTo>
                <a:lnTo>
                  <a:pt x="2299" y="152"/>
                </a:lnTo>
                <a:lnTo>
                  <a:pt x="2313" y="151"/>
                </a:lnTo>
                <a:lnTo>
                  <a:pt x="2325" y="150"/>
                </a:lnTo>
                <a:lnTo>
                  <a:pt x="2339" y="150"/>
                </a:lnTo>
                <a:lnTo>
                  <a:pt x="2354" y="150"/>
                </a:lnTo>
                <a:lnTo>
                  <a:pt x="2368" y="151"/>
                </a:lnTo>
                <a:lnTo>
                  <a:pt x="2381" y="152"/>
                </a:lnTo>
                <a:lnTo>
                  <a:pt x="2395" y="156"/>
                </a:lnTo>
                <a:lnTo>
                  <a:pt x="2409" y="160"/>
                </a:lnTo>
                <a:lnTo>
                  <a:pt x="2422" y="164"/>
                </a:lnTo>
                <a:lnTo>
                  <a:pt x="2435" y="169"/>
                </a:lnTo>
                <a:lnTo>
                  <a:pt x="2447" y="174"/>
                </a:lnTo>
                <a:lnTo>
                  <a:pt x="2460" y="181"/>
                </a:lnTo>
                <a:lnTo>
                  <a:pt x="2472" y="187"/>
                </a:lnTo>
                <a:lnTo>
                  <a:pt x="2484" y="195"/>
                </a:lnTo>
                <a:lnTo>
                  <a:pt x="2495" y="204"/>
                </a:lnTo>
                <a:lnTo>
                  <a:pt x="2505" y="212"/>
                </a:lnTo>
                <a:lnTo>
                  <a:pt x="2516" y="221"/>
                </a:lnTo>
                <a:lnTo>
                  <a:pt x="2525" y="231"/>
                </a:lnTo>
                <a:lnTo>
                  <a:pt x="2535" y="241"/>
                </a:lnTo>
                <a:lnTo>
                  <a:pt x="2656" y="154"/>
                </a:lnTo>
                <a:lnTo>
                  <a:pt x="2642" y="137"/>
                </a:lnTo>
                <a:lnTo>
                  <a:pt x="2626" y="121"/>
                </a:lnTo>
                <a:lnTo>
                  <a:pt x="2610" y="105"/>
                </a:lnTo>
                <a:lnTo>
                  <a:pt x="2592" y="90"/>
                </a:lnTo>
                <a:lnTo>
                  <a:pt x="2575" y="76"/>
                </a:lnTo>
                <a:lnTo>
                  <a:pt x="2556" y="64"/>
                </a:lnTo>
                <a:lnTo>
                  <a:pt x="2537" y="52"/>
                </a:lnTo>
                <a:lnTo>
                  <a:pt x="2517" y="41"/>
                </a:lnTo>
                <a:lnTo>
                  <a:pt x="2496" y="32"/>
                </a:lnTo>
                <a:lnTo>
                  <a:pt x="2486" y="27"/>
                </a:lnTo>
                <a:lnTo>
                  <a:pt x="2475" y="24"/>
                </a:lnTo>
                <a:lnTo>
                  <a:pt x="2454" y="16"/>
                </a:lnTo>
                <a:lnTo>
                  <a:pt x="2431" y="11"/>
                </a:lnTo>
                <a:lnTo>
                  <a:pt x="2409" y="6"/>
                </a:lnTo>
                <a:lnTo>
                  <a:pt x="2386" y="2"/>
                </a:lnTo>
                <a:lnTo>
                  <a:pt x="2363" y="0"/>
                </a:lnTo>
                <a:lnTo>
                  <a:pt x="2339" y="0"/>
                </a:lnTo>
                <a:lnTo>
                  <a:pt x="2318" y="0"/>
                </a:lnTo>
                <a:lnTo>
                  <a:pt x="2296" y="2"/>
                </a:lnTo>
                <a:lnTo>
                  <a:pt x="2277" y="5"/>
                </a:lnTo>
                <a:lnTo>
                  <a:pt x="2267" y="6"/>
                </a:lnTo>
                <a:lnTo>
                  <a:pt x="2257" y="9"/>
                </a:lnTo>
                <a:lnTo>
                  <a:pt x="2237" y="14"/>
                </a:lnTo>
                <a:lnTo>
                  <a:pt x="2217" y="19"/>
                </a:lnTo>
                <a:lnTo>
                  <a:pt x="2197" y="26"/>
                </a:lnTo>
                <a:lnTo>
                  <a:pt x="2178" y="34"/>
                </a:lnTo>
                <a:lnTo>
                  <a:pt x="2161" y="42"/>
                </a:lnTo>
                <a:lnTo>
                  <a:pt x="2143" y="51"/>
                </a:lnTo>
                <a:lnTo>
                  <a:pt x="2126" y="62"/>
                </a:lnTo>
                <a:lnTo>
                  <a:pt x="2108" y="72"/>
                </a:lnTo>
                <a:lnTo>
                  <a:pt x="2092" y="85"/>
                </a:lnTo>
                <a:lnTo>
                  <a:pt x="2077" y="97"/>
                </a:lnTo>
                <a:lnTo>
                  <a:pt x="2062" y="111"/>
                </a:lnTo>
                <a:lnTo>
                  <a:pt x="2047" y="125"/>
                </a:lnTo>
                <a:lnTo>
                  <a:pt x="2041" y="132"/>
                </a:lnTo>
                <a:lnTo>
                  <a:pt x="2033" y="140"/>
                </a:lnTo>
                <a:lnTo>
                  <a:pt x="2021" y="156"/>
                </a:lnTo>
                <a:lnTo>
                  <a:pt x="2015" y="164"/>
                </a:lnTo>
                <a:lnTo>
                  <a:pt x="2008" y="172"/>
                </a:lnTo>
                <a:lnTo>
                  <a:pt x="1997" y="189"/>
                </a:lnTo>
                <a:lnTo>
                  <a:pt x="1986" y="206"/>
                </a:lnTo>
                <a:lnTo>
                  <a:pt x="1977" y="224"/>
                </a:lnTo>
                <a:lnTo>
                  <a:pt x="1967" y="242"/>
                </a:lnTo>
                <a:lnTo>
                  <a:pt x="1960" y="261"/>
                </a:lnTo>
                <a:lnTo>
                  <a:pt x="1952" y="281"/>
                </a:lnTo>
                <a:lnTo>
                  <a:pt x="1945" y="301"/>
                </a:lnTo>
                <a:lnTo>
                  <a:pt x="1940" y="321"/>
                </a:lnTo>
                <a:lnTo>
                  <a:pt x="1935" y="341"/>
                </a:lnTo>
                <a:lnTo>
                  <a:pt x="1931" y="362"/>
                </a:lnTo>
                <a:lnTo>
                  <a:pt x="1928" y="385"/>
                </a:lnTo>
                <a:lnTo>
                  <a:pt x="1927" y="406"/>
                </a:lnTo>
                <a:lnTo>
                  <a:pt x="1927" y="429"/>
                </a:lnTo>
                <a:lnTo>
                  <a:pt x="1927" y="450"/>
                </a:lnTo>
                <a:lnTo>
                  <a:pt x="1928" y="472"/>
                </a:lnTo>
                <a:lnTo>
                  <a:pt x="1931" y="494"/>
                </a:lnTo>
                <a:lnTo>
                  <a:pt x="1933" y="504"/>
                </a:lnTo>
                <a:lnTo>
                  <a:pt x="1935" y="515"/>
                </a:lnTo>
                <a:lnTo>
                  <a:pt x="1940" y="535"/>
                </a:lnTo>
                <a:lnTo>
                  <a:pt x="1942" y="545"/>
                </a:lnTo>
                <a:lnTo>
                  <a:pt x="1945" y="555"/>
                </a:lnTo>
                <a:lnTo>
                  <a:pt x="1952" y="575"/>
                </a:lnTo>
                <a:lnTo>
                  <a:pt x="1956" y="585"/>
                </a:lnTo>
                <a:lnTo>
                  <a:pt x="1960" y="595"/>
                </a:lnTo>
                <a:lnTo>
                  <a:pt x="1967" y="614"/>
                </a:lnTo>
                <a:lnTo>
                  <a:pt x="1977" y="632"/>
                </a:lnTo>
                <a:lnTo>
                  <a:pt x="1986" y="650"/>
                </a:lnTo>
                <a:lnTo>
                  <a:pt x="1997" y="667"/>
                </a:lnTo>
                <a:lnTo>
                  <a:pt x="2008" y="685"/>
                </a:lnTo>
                <a:lnTo>
                  <a:pt x="2021" y="700"/>
                </a:lnTo>
                <a:lnTo>
                  <a:pt x="2033" y="716"/>
                </a:lnTo>
                <a:lnTo>
                  <a:pt x="2047" y="731"/>
                </a:lnTo>
                <a:lnTo>
                  <a:pt x="2054" y="739"/>
                </a:lnTo>
                <a:lnTo>
                  <a:pt x="2062" y="745"/>
                </a:lnTo>
                <a:lnTo>
                  <a:pt x="2077" y="759"/>
                </a:lnTo>
                <a:lnTo>
                  <a:pt x="2092" y="771"/>
                </a:lnTo>
                <a:lnTo>
                  <a:pt x="2108" y="784"/>
                </a:lnTo>
                <a:lnTo>
                  <a:pt x="2126" y="795"/>
                </a:lnTo>
                <a:lnTo>
                  <a:pt x="2143" y="805"/>
                </a:lnTo>
                <a:lnTo>
                  <a:pt x="2161" y="814"/>
                </a:lnTo>
                <a:lnTo>
                  <a:pt x="2169" y="819"/>
                </a:lnTo>
                <a:lnTo>
                  <a:pt x="2178" y="822"/>
                </a:lnTo>
                <a:lnTo>
                  <a:pt x="2197" y="830"/>
                </a:lnTo>
                <a:lnTo>
                  <a:pt x="2217" y="837"/>
                </a:lnTo>
                <a:lnTo>
                  <a:pt x="2237" y="842"/>
                </a:lnTo>
                <a:lnTo>
                  <a:pt x="2245" y="845"/>
                </a:lnTo>
                <a:lnTo>
                  <a:pt x="2257" y="847"/>
                </a:lnTo>
                <a:lnTo>
                  <a:pt x="2277" y="851"/>
                </a:lnTo>
                <a:lnTo>
                  <a:pt x="2296" y="854"/>
                </a:lnTo>
                <a:lnTo>
                  <a:pt x="2318" y="856"/>
                </a:lnTo>
                <a:lnTo>
                  <a:pt x="2339" y="856"/>
                </a:lnTo>
                <a:lnTo>
                  <a:pt x="2360" y="856"/>
                </a:lnTo>
                <a:lnTo>
                  <a:pt x="2381" y="854"/>
                </a:lnTo>
                <a:lnTo>
                  <a:pt x="2401" y="851"/>
                </a:lnTo>
                <a:lnTo>
                  <a:pt x="2412" y="850"/>
                </a:lnTo>
                <a:lnTo>
                  <a:pt x="2422" y="847"/>
                </a:lnTo>
                <a:lnTo>
                  <a:pt x="2442" y="842"/>
                </a:lnTo>
                <a:lnTo>
                  <a:pt x="2461" y="837"/>
                </a:lnTo>
                <a:lnTo>
                  <a:pt x="2481" y="830"/>
                </a:lnTo>
                <a:lnTo>
                  <a:pt x="2500" y="822"/>
                </a:lnTo>
                <a:lnTo>
                  <a:pt x="2517" y="814"/>
                </a:lnTo>
                <a:lnTo>
                  <a:pt x="2536" y="805"/>
                </a:lnTo>
                <a:lnTo>
                  <a:pt x="2552" y="795"/>
                </a:lnTo>
                <a:lnTo>
                  <a:pt x="2570" y="784"/>
                </a:lnTo>
                <a:lnTo>
                  <a:pt x="2586" y="771"/>
                </a:lnTo>
                <a:lnTo>
                  <a:pt x="2601" y="759"/>
                </a:lnTo>
                <a:lnTo>
                  <a:pt x="2616" y="745"/>
                </a:lnTo>
                <a:lnTo>
                  <a:pt x="2631" y="731"/>
                </a:lnTo>
                <a:lnTo>
                  <a:pt x="2637" y="724"/>
                </a:lnTo>
                <a:lnTo>
                  <a:pt x="2645" y="716"/>
                </a:lnTo>
                <a:lnTo>
                  <a:pt x="2657" y="700"/>
                </a:lnTo>
                <a:lnTo>
                  <a:pt x="2663" y="692"/>
                </a:lnTo>
                <a:lnTo>
                  <a:pt x="2669" y="685"/>
                </a:lnTo>
                <a:lnTo>
                  <a:pt x="2681" y="667"/>
                </a:lnTo>
                <a:lnTo>
                  <a:pt x="2692" y="650"/>
                </a:lnTo>
                <a:lnTo>
                  <a:pt x="2702" y="632"/>
                </a:lnTo>
                <a:lnTo>
                  <a:pt x="2711" y="614"/>
                </a:lnTo>
                <a:lnTo>
                  <a:pt x="2719" y="595"/>
                </a:lnTo>
                <a:lnTo>
                  <a:pt x="2727" y="575"/>
                </a:lnTo>
                <a:lnTo>
                  <a:pt x="2733" y="555"/>
                </a:lnTo>
                <a:lnTo>
                  <a:pt x="2738" y="535"/>
                </a:lnTo>
                <a:lnTo>
                  <a:pt x="2743" y="515"/>
                </a:lnTo>
                <a:lnTo>
                  <a:pt x="2747" y="494"/>
                </a:lnTo>
                <a:lnTo>
                  <a:pt x="2749" y="472"/>
                </a:lnTo>
                <a:lnTo>
                  <a:pt x="2751" y="450"/>
                </a:lnTo>
                <a:lnTo>
                  <a:pt x="2752" y="429"/>
                </a:lnTo>
                <a:lnTo>
                  <a:pt x="2751" y="416"/>
                </a:lnTo>
                <a:lnTo>
                  <a:pt x="2299" y="416"/>
                </a:lnTo>
                <a:close/>
                <a:moveTo>
                  <a:pt x="3555" y="295"/>
                </a:moveTo>
                <a:lnTo>
                  <a:pt x="3554" y="281"/>
                </a:lnTo>
                <a:lnTo>
                  <a:pt x="3554" y="267"/>
                </a:lnTo>
                <a:lnTo>
                  <a:pt x="3553" y="260"/>
                </a:lnTo>
                <a:lnTo>
                  <a:pt x="3551" y="254"/>
                </a:lnTo>
                <a:lnTo>
                  <a:pt x="3549" y="240"/>
                </a:lnTo>
                <a:lnTo>
                  <a:pt x="3546" y="227"/>
                </a:lnTo>
                <a:lnTo>
                  <a:pt x="3544" y="220"/>
                </a:lnTo>
                <a:lnTo>
                  <a:pt x="3543" y="214"/>
                </a:lnTo>
                <a:lnTo>
                  <a:pt x="3539" y="201"/>
                </a:lnTo>
                <a:lnTo>
                  <a:pt x="3534" y="189"/>
                </a:lnTo>
                <a:lnTo>
                  <a:pt x="3528" y="177"/>
                </a:lnTo>
                <a:lnTo>
                  <a:pt x="3523" y="166"/>
                </a:lnTo>
                <a:lnTo>
                  <a:pt x="3515" y="155"/>
                </a:lnTo>
                <a:lnTo>
                  <a:pt x="3509" y="144"/>
                </a:lnTo>
                <a:lnTo>
                  <a:pt x="3501" y="132"/>
                </a:lnTo>
                <a:lnTo>
                  <a:pt x="3493" y="122"/>
                </a:lnTo>
                <a:lnTo>
                  <a:pt x="3484" y="112"/>
                </a:lnTo>
                <a:lnTo>
                  <a:pt x="3475" y="104"/>
                </a:lnTo>
                <a:lnTo>
                  <a:pt x="3467" y="95"/>
                </a:lnTo>
                <a:lnTo>
                  <a:pt x="3457" y="86"/>
                </a:lnTo>
                <a:lnTo>
                  <a:pt x="3447" y="77"/>
                </a:lnTo>
                <a:lnTo>
                  <a:pt x="3435" y="70"/>
                </a:lnTo>
                <a:lnTo>
                  <a:pt x="3424" y="64"/>
                </a:lnTo>
                <a:lnTo>
                  <a:pt x="3413" y="56"/>
                </a:lnTo>
                <a:lnTo>
                  <a:pt x="3402" y="51"/>
                </a:lnTo>
                <a:lnTo>
                  <a:pt x="3389" y="45"/>
                </a:lnTo>
                <a:lnTo>
                  <a:pt x="3378" y="40"/>
                </a:lnTo>
                <a:lnTo>
                  <a:pt x="3366" y="36"/>
                </a:lnTo>
                <a:lnTo>
                  <a:pt x="3352" y="32"/>
                </a:lnTo>
                <a:lnTo>
                  <a:pt x="3339" y="30"/>
                </a:lnTo>
                <a:lnTo>
                  <a:pt x="3326" y="27"/>
                </a:lnTo>
                <a:lnTo>
                  <a:pt x="3312" y="25"/>
                </a:lnTo>
                <a:lnTo>
                  <a:pt x="3298" y="25"/>
                </a:lnTo>
                <a:lnTo>
                  <a:pt x="3284" y="24"/>
                </a:lnTo>
                <a:lnTo>
                  <a:pt x="2901" y="24"/>
                </a:lnTo>
                <a:lnTo>
                  <a:pt x="2901" y="832"/>
                </a:lnTo>
                <a:lnTo>
                  <a:pt x="3051" y="832"/>
                </a:lnTo>
                <a:lnTo>
                  <a:pt x="3051" y="565"/>
                </a:lnTo>
                <a:lnTo>
                  <a:pt x="3237" y="565"/>
                </a:lnTo>
                <a:lnTo>
                  <a:pt x="3377" y="832"/>
                </a:lnTo>
                <a:lnTo>
                  <a:pt x="3538" y="832"/>
                </a:lnTo>
                <a:lnTo>
                  <a:pt x="3388" y="545"/>
                </a:lnTo>
                <a:lnTo>
                  <a:pt x="3405" y="536"/>
                </a:lnTo>
                <a:lnTo>
                  <a:pt x="3423" y="527"/>
                </a:lnTo>
                <a:lnTo>
                  <a:pt x="3439" y="516"/>
                </a:lnTo>
                <a:lnTo>
                  <a:pt x="3455" y="505"/>
                </a:lnTo>
                <a:lnTo>
                  <a:pt x="3469" y="491"/>
                </a:lnTo>
                <a:lnTo>
                  <a:pt x="3477" y="485"/>
                </a:lnTo>
                <a:lnTo>
                  <a:pt x="3484" y="477"/>
                </a:lnTo>
                <a:lnTo>
                  <a:pt x="3490" y="470"/>
                </a:lnTo>
                <a:lnTo>
                  <a:pt x="3496" y="462"/>
                </a:lnTo>
                <a:lnTo>
                  <a:pt x="3503" y="455"/>
                </a:lnTo>
                <a:lnTo>
                  <a:pt x="3508" y="447"/>
                </a:lnTo>
                <a:lnTo>
                  <a:pt x="3518" y="430"/>
                </a:lnTo>
                <a:lnTo>
                  <a:pt x="3523" y="421"/>
                </a:lnTo>
                <a:lnTo>
                  <a:pt x="3528" y="412"/>
                </a:lnTo>
                <a:lnTo>
                  <a:pt x="3535" y="395"/>
                </a:lnTo>
                <a:lnTo>
                  <a:pt x="3543" y="376"/>
                </a:lnTo>
                <a:lnTo>
                  <a:pt x="3548" y="356"/>
                </a:lnTo>
                <a:lnTo>
                  <a:pt x="3550" y="346"/>
                </a:lnTo>
                <a:lnTo>
                  <a:pt x="3551" y="336"/>
                </a:lnTo>
                <a:lnTo>
                  <a:pt x="3554" y="316"/>
                </a:lnTo>
                <a:lnTo>
                  <a:pt x="3555" y="295"/>
                </a:lnTo>
                <a:close/>
                <a:moveTo>
                  <a:pt x="3404" y="295"/>
                </a:moveTo>
                <a:lnTo>
                  <a:pt x="3403" y="307"/>
                </a:lnTo>
                <a:lnTo>
                  <a:pt x="3402" y="319"/>
                </a:lnTo>
                <a:lnTo>
                  <a:pt x="3398" y="331"/>
                </a:lnTo>
                <a:lnTo>
                  <a:pt x="3394" y="342"/>
                </a:lnTo>
                <a:lnTo>
                  <a:pt x="3389" y="352"/>
                </a:lnTo>
                <a:lnTo>
                  <a:pt x="3383" y="362"/>
                </a:lnTo>
                <a:lnTo>
                  <a:pt x="3377" y="372"/>
                </a:lnTo>
                <a:lnTo>
                  <a:pt x="3368" y="380"/>
                </a:lnTo>
                <a:lnTo>
                  <a:pt x="3361" y="389"/>
                </a:lnTo>
                <a:lnTo>
                  <a:pt x="3351" y="395"/>
                </a:lnTo>
                <a:lnTo>
                  <a:pt x="3341" y="401"/>
                </a:lnTo>
                <a:lnTo>
                  <a:pt x="3331" y="406"/>
                </a:lnTo>
                <a:lnTo>
                  <a:pt x="3319" y="410"/>
                </a:lnTo>
                <a:lnTo>
                  <a:pt x="3307" y="414"/>
                </a:lnTo>
                <a:lnTo>
                  <a:pt x="3302" y="415"/>
                </a:lnTo>
                <a:lnTo>
                  <a:pt x="3296" y="415"/>
                </a:lnTo>
                <a:lnTo>
                  <a:pt x="3283" y="416"/>
                </a:lnTo>
                <a:lnTo>
                  <a:pt x="3051" y="416"/>
                </a:lnTo>
                <a:lnTo>
                  <a:pt x="3051" y="174"/>
                </a:lnTo>
                <a:lnTo>
                  <a:pt x="3283" y="174"/>
                </a:lnTo>
                <a:lnTo>
                  <a:pt x="3296" y="174"/>
                </a:lnTo>
                <a:lnTo>
                  <a:pt x="3307" y="176"/>
                </a:lnTo>
                <a:lnTo>
                  <a:pt x="3319" y="179"/>
                </a:lnTo>
                <a:lnTo>
                  <a:pt x="3331" y="184"/>
                </a:lnTo>
                <a:lnTo>
                  <a:pt x="3341" y="189"/>
                </a:lnTo>
                <a:lnTo>
                  <a:pt x="3351" y="194"/>
                </a:lnTo>
                <a:lnTo>
                  <a:pt x="3361" y="201"/>
                </a:lnTo>
                <a:lnTo>
                  <a:pt x="3368" y="209"/>
                </a:lnTo>
                <a:lnTo>
                  <a:pt x="3377" y="217"/>
                </a:lnTo>
                <a:lnTo>
                  <a:pt x="3383" y="227"/>
                </a:lnTo>
                <a:lnTo>
                  <a:pt x="3389" y="237"/>
                </a:lnTo>
                <a:lnTo>
                  <a:pt x="3394" y="247"/>
                </a:lnTo>
                <a:lnTo>
                  <a:pt x="3398" y="259"/>
                </a:lnTo>
                <a:lnTo>
                  <a:pt x="3402" y="270"/>
                </a:lnTo>
                <a:lnTo>
                  <a:pt x="3403" y="276"/>
                </a:lnTo>
                <a:lnTo>
                  <a:pt x="3403" y="282"/>
                </a:lnTo>
                <a:lnTo>
                  <a:pt x="3404" y="295"/>
                </a:lnTo>
                <a:close/>
                <a:moveTo>
                  <a:pt x="4822" y="429"/>
                </a:moveTo>
                <a:lnTo>
                  <a:pt x="4822" y="407"/>
                </a:lnTo>
                <a:lnTo>
                  <a:pt x="4820" y="386"/>
                </a:lnTo>
                <a:lnTo>
                  <a:pt x="4818" y="366"/>
                </a:lnTo>
                <a:lnTo>
                  <a:pt x="4815" y="346"/>
                </a:lnTo>
                <a:lnTo>
                  <a:pt x="4810" y="327"/>
                </a:lnTo>
                <a:lnTo>
                  <a:pt x="4805" y="307"/>
                </a:lnTo>
                <a:lnTo>
                  <a:pt x="4799" y="289"/>
                </a:lnTo>
                <a:lnTo>
                  <a:pt x="4791" y="271"/>
                </a:lnTo>
                <a:lnTo>
                  <a:pt x="4783" y="252"/>
                </a:lnTo>
                <a:lnTo>
                  <a:pt x="4774" y="235"/>
                </a:lnTo>
                <a:lnTo>
                  <a:pt x="4764" y="219"/>
                </a:lnTo>
                <a:lnTo>
                  <a:pt x="4754" y="202"/>
                </a:lnTo>
                <a:lnTo>
                  <a:pt x="4743" y="186"/>
                </a:lnTo>
                <a:lnTo>
                  <a:pt x="4730" y="171"/>
                </a:lnTo>
                <a:lnTo>
                  <a:pt x="4718" y="156"/>
                </a:lnTo>
                <a:lnTo>
                  <a:pt x="4704" y="142"/>
                </a:lnTo>
                <a:lnTo>
                  <a:pt x="4690" y="129"/>
                </a:lnTo>
                <a:lnTo>
                  <a:pt x="4675" y="116"/>
                </a:lnTo>
                <a:lnTo>
                  <a:pt x="4660" y="105"/>
                </a:lnTo>
                <a:lnTo>
                  <a:pt x="4645" y="94"/>
                </a:lnTo>
                <a:lnTo>
                  <a:pt x="4629" y="82"/>
                </a:lnTo>
                <a:lnTo>
                  <a:pt x="4612" y="72"/>
                </a:lnTo>
                <a:lnTo>
                  <a:pt x="4594" y="64"/>
                </a:lnTo>
                <a:lnTo>
                  <a:pt x="4577" y="56"/>
                </a:lnTo>
                <a:lnTo>
                  <a:pt x="4558" y="49"/>
                </a:lnTo>
                <a:lnTo>
                  <a:pt x="4539" y="42"/>
                </a:lnTo>
                <a:lnTo>
                  <a:pt x="4521" y="36"/>
                </a:lnTo>
                <a:lnTo>
                  <a:pt x="4501" y="32"/>
                </a:lnTo>
                <a:lnTo>
                  <a:pt x="4481" y="29"/>
                </a:lnTo>
                <a:lnTo>
                  <a:pt x="4461" y="26"/>
                </a:lnTo>
                <a:lnTo>
                  <a:pt x="4441" y="25"/>
                </a:lnTo>
                <a:lnTo>
                  <a:pt x="4420" y="24"/>
                </a:lnTo>
                <a:lnTo>
                  <a:pt x="4119" y="24"/>
                </a:lnTo>
                <a:lnTo>
                  <a:pt x="4119" y="832"/>
                </a:lnTo>
                <a:lnTo>
                  <a:pt x="4420" y="832"/>
                </a:lnTo>
                <a:lnTo>
                  <a:pt x="4441" y="831"/>
                </a:lnTo>
                <a:lnTo>
                  <a:pt x="4461" y="830"/>
                </a:lnTo>
                <a:lnTo>
                  <a:pt x="4481" y="827"/>
                </a:lnTo>
                <a:lnTo>
                  <a:pt x="4501" y="824"/>
                </a:lnTo>
                <a:lnTo>
                  <a:pt x="4521" y="820"/>
                </a:lnTo>
                <a:lnTo>
                  <a:pt x="4539" y="814"/>
                </a:lnTo>
                <a:lnTo>
                  <a:pt x="4558" y="807"/>
                </a:lnTo>
                <a:lnTo>
                  <a:pt x="4577" y="800"/>
                </a:lnTo>
                <a:lnTo>
                  <a:pt x="4594" y="792"/>
                </a:lnTo>
                <a:lnTo>
                  <a:pt x="4612" y="784"/>
                </a:lnTo>
                <a:lnTo>
                  <a:pt x="4629" y="774"/>
                </a:lnTo>
                <a:lnTo>
                  <a:pt x="4645" y="764"/>
                </a:lnTo>
                <a:lnTo>
                  <a:pt x="4660" y="752"/>
                </a:lnTo>
                <a:lnTo>
                  <a:pt x="4675" y="740"/>
                </a:lnTo>
                <a:lnTo>
                  <a:pt x="4690" y="727"/>
                </a:lnTo>
                <a:lnTo>
                  <a:pt x="4704" y="714"/>
                </a:lnTo>
                <a:lnTo>
                  <a:pt x="4718" y="700"/>
                </a:lnTo>
                <a:lnTo>
                  <a:pt x="4730" y="685"/>
                </a:lnTo>
                <a:lnTo>
                  <a:pt x="4743" y="670"/>
                </a:lnTo>
                <a:lnTo>
                  <a:pt x="4754" y="654"/>
                </a:lnTo>
                <a:lnTo>
                  <a:pt x="4764" y="637"/>
                </a:lnTo>
                <a:lnTo>
                  <a:pt x="4774" y="621"/>
                </a:lnTo>
                <a:lnTo>
                  <a:pt x="4783" y="604"/>
                </a:lnTo>
                <a:lnTo>
                  <a:pt x="4791" y="585"/>
                </a:lnTo>
                <a:lnTo>
                  <a:pt x="4799" y="567"/>
                </a:lnTo>
                <a:lnTo>
                  <a:pt x="4805" y="549"/>
                </a:lnTo>
                <a:lnTo>
                  <a:pt x="4810" y="529"/>
                </a:lnTo>
                <a:lnTo>
                  <a:pt x="4815" y="510"/>
                </a:lnTo>
                <a:lnTo>
                  <a:pt x="4818" y="490"/>
                </a:lnTo>
                <a:lnTo>
                  <a:pt x="4820" y="470"/>
                </a:lnTo>
                <a:lnTo>
                  <a:pt x="4822" y="449"/>
                </a:lnTo>
                <a:lnTo>
                  <a:pt x="4822" y="429"/>
                </a:lnTo>
                <a:close/>
                <a:moveTo>
                  <a:pt x="4674" y="429"/>
                </a:moveTo>
                <a:lnTo>
                  <a:pt x="4673" y="441"/>
                </a:lnTo>
                <a:lnTo>
                  <a:pt x="4672" y="454"/>
                </a:lnTo>
                <a:lnTo>
                  <a:pt x="4668" y="480"/>
                </a:lnTo>
                <a:lnTo>
                  <a:pt x="4665" y="491"/>
                </a:lnTo>
                <a:lnTo>
                  <a:pt x="4662" y="504"/>
                </a:lnTo>
                <a:lnTo>
                  <a:pt x="4658" y="516"/>
                </a:lnTo>
                <a:lnTo>
                  <a:pt x="4654" y="527"/>
                </a:lnTo>
                <a:lnTo>
                  <a:pt x="4648" y="539"/>
                </a:lnTo>
                <a:lnTo>
                  <a:pt x="4643" y="550"/>
                </a:lnTo>
                <a:lnTo>
                  <a:pt x="4637" y="560"/>
                </a:lnTo>
                <a:lnTo>
                  <a:pt x="4630" y="570"/>
                </a:lnTo>
                <a:lnTo>
                  <a:pt x="4623" y="580"/>
                </a:lnTo>
                <a:lnTo>
                  <a:pt x="4615" y="590"/>
                </a:lnTo>
                <a:lnTo>
                  <a:pt x="4608" y="599"/>
                </a:lnTo>
                <a:lnTo>
                  <a:pt x="4599" y="609"/>
                </a:lnTo>
                <a:lnTo>
                  <a:pt x="4590" y="616"/>
                </a:lnTo>
                <a:lnTo>
                  <a:pt x="4580" y="625"/>
                </a:lnTo>
                <a:lnTo>
                  <a:pt x="4572" y="632"/>
                </a:lnTo>
                <a:lnTo>
                  <a:pt x="4562" y="639"/>
                </a:lnTo>
                <a:lnTo>
                  <a:pt x="4551" y="646"/>
                </a:lnTo>
                <a:lnTo>
                  <a:pt x="4541" y="652"/>
                </a:lnTo>
                <a:lnTo>
                  <a:pt x="4529" y="657"/>
                </a:lnTo>
                <a:lnTo>
                  <a:pt x="4518" y="662"/>
                </a:lnTo>
                <a:lnTo>
                  <a:pt x="4507" y="667"/>
                </a:lnTo>
                <a:lnTo>
                  <a:pt x="4494" y="671"/>
                </a:lnTo>
                <a:lnTo>
                  <a:pt x="4483" y="675"/>
                </a:lnTo>
                <a:lnTo>
                  <a:pt x="4471" y="677"/>
                </a:lnTo>
                <a:lnTo>
                  <a:pt x="4458" y="680"/>
                </a:lnTo>
                <a:lnTo>
                  <a:pt x="4446" y="681"/>
                </a:lnTo>
                <a:lnTo>
                  <a:pt x="4432" y="682"/>
                </a:lnTo>
                <a:lnTo>
                  <a:pt x="4420" y="682"/>
                </a:lnTo>
                <a:lnTo>
                  <a:pt x="4269" y="682"/>
                </a:lnTo>
                <a:lnTo>
                  <a:pt x="4269" y="174"/>
                </a:lnTo>
                <a:lnTo>
                  <a:pt x="4420" y="174"/>
                </a:lnTo>
                <a:lnTo>
                  <a:pt x="4432" y="174"/>
                </a:lnTo>
                <a:lnTo>
                  <a:pt x="4446" y="175"/>
                </a:lnTo>
                <a:lnTo>
                  <a:pt x="4471" y="179"/>
                </a:lnTo>
                <a:lnTo>
                  <a:pt x="4483" y="181"/>
                </a:lnTo>
                <a:lnTo>
                  <a:pt x="4494" y="185"/>
                </a:lnTo>
                <a:lnTo>
                  <a:pt x="4507" y="189"/>
                </a:lnTo>
                <a:lnTo>
                  <a:pt x="4518" y="194"/>
                </a:lnTo>
                <a:lnTo>
                  <a:pt x="4529" y="199"/>
                </a:lnTo>
                <a:lnTo>
                  <a:pt x="4541" y="204"/>
                </a:lnTo>
                <a:lnTo>
                  <a:pt x="4551" y="210"/>
                </a:lnTo>
                <a:lnTo>
                  <a:pt x="4562" y="217"/>
                </a:lnTo>
                <a:lnTo>
                  <a:pt x="4572" y="224"/>
                </a:lnTo>
                <a:lnTo>
                  <a:pt x="4580" y="231"/>
                </a:lnTo>
                <a:lnTo>
                  <a:pt x="4590" y="240"/>
                </a:lnTo>
                <a:lnTo>
                  <a:pt x="4599" y="249"/>
                </a:lnTo>
                <a:lnTo>
                  <a:pt x="4608" y="257"/>
                </a:lnTo>
                <a:lnTo>
                  <a:pt x="4615" y="266"/>
                </a:lnTo>
                <a:lnTo>
                  <a:pt x="4623" y="276"/>
                </a:lnTo>
                <a:lnTo>
                  <a:pt x="4630" y="286"/>
                </a:lnTo>
                <a:lnTo>
                  <a:pt x="4637" y="296"/>
                </a:lnTo>
                <a:lnTo>
                  <a:pt x="4643" y="306"/>
                </a:lnTo>
                <a:lnTo>
                  <a:pt x="4648" y="317"/>
                </a:lnTo>
                <a:lnTo>
                  <a:pt x="4654" y="329"/>
                </a:lnTo>
                <a:lnTo>
                  <a:pt x="4658" y="341"/>
                </a:lnTo>
                <a:lnTo>
                  <a:pt x="4662" y="352"/>
                </a:lnTo>
                <a:lnTo>
                  <a:pt x="4665" y="365"/>
                </a:lnTo>
                <a:lnTo>
                  <a:pt x="4668" y="376"/>
                </a:lnTo>
                <a:lnTo>
                  <a:pt x="4670" y="390"/>
                </a:lnTo>
                <a:lnTo>
                  <a:pt x="4672" y="402"/>
                </a:lnTo>
                <a:lnTo>
                  <a:pt x="4673" y="415"/>
                </a:lnTo>
                <a:lnTo>
                  <a:pt x="4674" y="429"/>
                </a:lnTo>
                <a:close/>
                <a:moveTo>
                  <a:pt x="3738" y="832"/>
                </a:moveTo>
                <a:lnTo>
                  <a:pt x="3887" y="832"/>
                </a:lnTo>
                <a:lnTo>
                  <a:pt x="3887" y="24"/>
                </a:lnTo>
                <a:lnTo>
                  <a:pt x="3738" y="24"/>
                </a:lnTo>
                <a:lnTo>
                  <a:pt x="3738" y="832"/>
                </a:lnTo>
                <a:close/>
                <a:moveTo>
                  <a:pt x="0" y="24"/>
                </a:moveTo>
                <a:lnTo>
                  <a:pt x="0" y="832"/>
                </a:lnTo>
                <a:lnTo>
                  <a:pt x="150" y="832"/>
                </a:lnTo>
                <a:lnTo>
                  <a:pt x="150" y="565"/>
                </a:lnTo>
                <a:lnTo>
                  <a:pt x="442" y="565"/>
                </a:lnTo>
                <a:lnTo>
                  <a:pt x="519" y="416"/>
                </a:lnTo>
                <a:lnTo>
                  <a:pt x="150" y="416"/>
                </a:lnTo>
                <a:lnTo>
                  <a:pt x="150" y="174"/>
                </a:lnTo>
                <a:lnTo>
                  <a:pt x="555" y="174"/>
                </a:lnTo>
                <a:lnTo>
                  <a:pt x="555" y="24"/>
                </a:lnTo>
                <a:lnTo>
                  <a:pt x="0" y="24"/>
                </a:lnTo>
                <a:close/>
                <a:moveTo>
                  <a:pt x="1624" y="24"/>
                </a:moveTo>
                <a:lnTo>
                  <a:pt x="1624" y="617"/>
                </a:lnTo>
                <a:lnTo>
                  <a:pt x="1315" y="24"/>
                </a:lnTo>
                <a:lnTo>
                  <a:pt x="1104" y="24"/>
                </a:lnTo>
                <a:lnTo>
                  <a:pt x="1104" y="832"/>
                </a:lnTo>
                <a:lnTo>
                  <a:pt x="1252" y="832"/>
                </a:lnTo>
                <a:lnTo>
                  <a:pt x="1252" y="239"/>
                </a:lnTo>
                <a:lnTo>
                  <a:pt x="1563" y="832"/>
                </a:lnTo>
                <a:lnTo>
                  <a:pt x="1774" y="832"/>
                </a:lnTo>
                <a:lnTo>
                  <a:pt x="1774" y="24"/>
                </a:lnTo>
                <a:lnTo>
                  <a:pt x="1624" y="24"/>
                </a:lnTo>
                <a:close/>
                <a:moveTo>
                  <a:pt x="723" y="832"/>
                </a:moveTo>
                <a:lnTo>
                  <a:pt x="872" y="832"/>
                </a:lnTo>
                <a:lnTo>
                  <a:pt x="872" y="24"/>
                </a:lnTo>
                <a:lnTo>
                  <a:pt x="723" y="24"/>
                </a:lnTo>
                <a:lnTo>
                  <a:pt x="723" y="832"/>
                </a:lnTo>
                <a:close/>
              </a:path>
            </a:pathLst>
          </a:custGeom>
          <a:solidFill>
            <a:srgbClr val="FFFFFF"/>
          </a:solidFill>
          <a:ln>
            <a:noFill/>
          </a:ln>
        </p:spPr>
        <p:txBody>
          <a:bodyPr vert="horz" wrap="square" lIns="68580" tIns="34290" rIns="68580" bIns="34290" numCol="1" anchor="t" anchorCtr="0" compatLnSpc="1">
            <a:prstTxWarp prst="textNoShape">
              <a:avLst/>
            </a:prstTxWarp>
          </a:bodyPr>
          <a:lstStyle/>
          <a:p>
            <a:pPr rtl="0"/>
            <a:endParaRPr lang="en-GB" sz="1350" dirty="0"/>
          </a:p>
        </p:txBody>
      </p:sp>
      <p:cxnSp>
        <p:nvCxnSpPr>
          <p:cNvPr id="8" name="Straight Connector 6">
            <a:extLst>
              <a:ext uri="{FF2B5EF4-FFF2-40B4-BE49-F238E27FC236}">
                <a16:creationId xmlns:a16="http://schemas.microsoft.com/office/drawing/2014/main" id="{511C5832-D08D-495D-88C8-3B6922C2DA31}"/>
              </a:ext>
            </a:extLst>
          </p:cNvPr>
          <p:cNvCxnSpPr>
            <a:cxnSpLocks/>
          </p:cNvCxnSpPr>
          <p:nvPr/>
        </p:nvCxnSpPr>
        <p:spPr bwMode="black">
          <a:xfrm flipH="1">
            <a:off x="0" y="0"/>
            <a:ext cx="1872000" cy="4653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71295842"/>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preserve="1">
  <p:cSld name="Nosto 2">
    <p:bg>
      <p:bgPr>
        <a:blipFill dpi="0" rotWithShape="1">
          <a:blip r:embed="rId3" cstate="screen">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9B5737BF-2CBD-A73C-06C6-98DB2C522E5A}"/>
              </a:ext>
            </a:extLst>
          </p:cNvPr>
          <p:cNvGraphicFramePr>
            <a:graphicFrameLocks noChangeAspect="1"/>
          </p:cNvGraphicFramePr>
          <p:nvPr userDrawn="1">
            <p:custDataLst>
              <p:tags r:id="rId1"/>
            </p:custDataLst>
            <p:extLst>
              <p:ext uri="{D42A27DB-BD31-4B8C-83A1-F6EECF244321}">
                <p14:modId xmlns:p14="http://schemas.microsoft.com/office/powerpoint/2010/main" val="1476078590"/>
              </p:ext>
            </p:extLst>
          </p:nvPr>
        </p:nvGraphicFramePr>
        <p:xfrm>
          <a:off x="1191" y="1588"/>
          <a:ext cx="1191" cy="1588"/>
        </p:xfrm>
        <a:graphic>
          <a:graphicData uri="http://schemas.openxmlformats.org/presentationml/2006/ole">
            <mc:AlternateContent xmlns:mc="http://schemas.openxmlformats.org/markup-compatibility/2006">
              <mc:Choice xmlns:v="urn:schemas-microsoft-com:vml" Requires="v">
                <p:oleObj name="think-cell Slide" r:id="rId4" imgW="328" imgH="328" progId="TCLayout.ActiveDocument.1">
                  <p:embed/>
                </p:oleObj>
              </mc:Choice>
              <mc:Fallback>
                <p:oleObj name="think-cell Slide" r:id="rId4" imgW="328" imgH="328" progId="TCLayout.ActiveDocument.1">
                  <p:embed/>
                  <p:pic>
                    <p:nvPicPr>
                      <p:cNvPr id="4" name="Object 3" hidden="1">
                        <a:extLst>
                          <a:ext uri="{FF2B5EF4-FFF2-40B4-BE49-F238E27FC236}">
                            <a16:creationId xmlns:a16="http://schemas.microsoft.com/office/drawing/2014/main" id="{9B5737BF-2CBD-A73C-06C6-98DB2C522E5A}"/>
                          </a:ext>
                        </a:extLst>
                      </p:cNvPr>
                      <p:cNvPicPr/>
                      <p:nvPr/>
                    </p:nvPicPr>
                    <p:blipFill>
                      <a:blip r:embed="rId5"/>
                      <a:stretch>
                        <a:fillRect/>
                      </a:stretch>
                    </p:blipFill>
                    <p:spPr>
                      <a:xfrm>
                        <a:off x="1191" y="1588"/>
                        <a:ext cx="1191" cy="1588"/>
                      </a:xfrm>
                      <a:prstGeom prst="rect">
                        <a:avLst/>
                      </a:prstGeom>
                    </p:spPr>
                  </p:pic>
                </p:oleObj>
              </mc:Fallback>
            </mc:AlternateContent>
          </a:graphicData>
        </a:graphic>
      </p:graphicFrame>
      <p:sp>
        <p:nvSpPr>
          <p:cNvPr id="2" name="Otsikko 1"/>
          <p:cNvSpPr>
            <a:spLocks noGrp="1"/>
          </p:cNvSpPr>
          <p:nvPr>
            <p:ph type="title" hasCustomPrompt="1"/>
          </p:nvPr>
        </p:nvSpPr>
        <p:spPr>
          <a:xfrm>
            <a:off x="1143000" y="841829"/>
            <a:ext cx="6858000" cy="5174342"/>
          </a:xfrm>
        </p:spPr>
        <p:txBody>
          <a:bodyPr vert="horz" anchor="ctr"/>
          <a:lstStyle>
            <a:lvl1pPr algn="ctr" rtl="0">
              <a:lnSpc>
                <a:spcPct val="100000"/>
              </a:lnSpc>
              <a:defRPr sz="4050">
                <a:solidFill>
                  <a:schemeClr val="bg1"/>
                </a:solidFill>
              </a:defRPr>
            </a:lvl1pPr>
          </a:lstStyle>
          <a:p>
            <a:r>
              <a:rPr lang="en-GB" dirty="0" err="1"/>
              <a:t>Lisää</a:t>
            </a:r>
            <a:r>
              <a:rPr lang="en-GB" dirty="0"/>
              <a:t> </a:t>
            </a:r>
            <a:r>
              <a:rPr lang="en-GB" dirty="0" err="1"/>
              <a:t>nostoteksti</a:t>
            </a:r>
            <a:endParaRPr lang="en-GB" dirty="0"/>
          </a:p>
        </p:txBody>
      </p:sp>
      <p:cxnSp>
        <p:nvCxnSpPr>
          <p:cNvPr id="5" name="Straight Connector 6">
            <a:extLst>
              <a:ext uri="{FF2B5EF4-FFF2-40B4-BE49-F238E27FC236}">
                <a16:creationId xmlns:a16="http://schemas.microsoft.com/office/drawing/2014/main" id="{C42C7D85-6FCF-4056-B741-438B4F6D10A3}"/>
              </a:ext>
            </a:extLst>
          </p:cNvPr>
          <p:cNvCxnSpPr>
            <a:cxnSpLocks/>
          </p:cNvCxnSpPr>
          <p:nvPr/>
        </p:nvCxnSpPr>
        <p:spPr bwMode="black">
          <a:xfrm flipH="1">
            <a:off x="7272000" y="2169000"/>
            <a:ext cx="1872001" cy="4689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Freeform 6" descr="Fingrid logo">
            <a:extLst>
              <a:ext uri="{FF2B5EF4-FFF2-40B4-BE49-F238E27FC236}">
                <a16:creationId xmlns:a16="http://schemas.microsoft.com/office/drawing/2014/main" id="{0BC5105E-382F-4458-A66B-736081E70E3B}"/>
              </a:ext>
            </a:extLst>
          </p:cNvPr>
          <p:cNvSpPr>
            <a:spLocks noChangeAspect="1" noEditPoints="1"/>
          </p:cNvSpPr>
          <p:nvPr/>
        </p:nvSpPr>
        <p:spPr bwMode="auto">
          <a:xfrm>
            <a:off x="7871170" y="6237288"/>
            <a:ext cx="913262" cy="216000"/>
          </a:xfrm>
          <a:custGeom>
            <a:avLst/>
            <a:gdLst>
              <a:gd name="T0" fmla="*/ 2515 w 4822"/>
              <a:gd name="T1" fmla="*/ 636 h 856"/>
              <a:gd name="T2" fmla="*/ 2410 w 4822"/>
              <a:gd name="T3" fmla="*/ 696 h 856"/>
              <a:gd name="T4" fmla="*/ 2287 w 4822"/>
              <a:gd name="T5" fmla="*/ 701 h 856"/>
              <a:gd name="T6" fmla="*/ 2182 w 4822"/>
              <a:gd name="T7" fmla="*/ 651 h 856"/>
              <a:gd name="T8" fmla="*/ 2121 w 4822"/>
              <a:gd name="T9" fmla="*/ 584 h 856"/>
              <a:gd name="T10" fmla="*/ 2081 w 4822"/>
              <a:gd name="T11" fmla="*/ 484 h 856"/>
              <a:gd name="T12" fmla="*/ 2081 w 4822"/>
              <a:gd name="T13" fmla="*/ 372 h 856"/>
              <a:gd name="T14" fmla="*/ 2121 w 4822"/>
              <a:gd name="T15" fmla="*/ 272 h 856"/>
              <a:gd name="T16" fmla="*/ 2172 w 4822"/>
              <a:gd name="T17" fmla="*/ 212 h 856"/>
              <a:gd name="T18" fmla="*/ 2260 w 4822"/>
              <a:gd name="T19" fmla="*/ 162 h 856"/>
              <a:gd name="T20" fmla="*/ 2368 w 4822"/>
              <a:gd name="T21" fmla="*/ 151 h 856"/>
              <a:gd name="T22" fmla="*/ 2472 w 4822"/>
              <a:gd name="T23" fmla="*/ 187 h 856"/>
              <a:gd name="T24" fmla="*/ 2642 w 4822"/>
              <a:gd name="T25" fmla="*/ 137 h 856"/>
              <a:gd name="T26" fmla="*/ 2496 w 4822"/>
              <a:gd name="T27" fmla="*/ 32 h 856"/>
              <a:gd name="T28" fmla="*/ 2339 w 4822"/>
              <a:gd name="T29" fmla="*/ 0 h 856"/>
              <a:gd name="T30" fmla="*/ 2197 w 4822"/>
              <a:gd name="T31" fmla="*/ 26 h 856"/>
              <a:gd name="T32" fmla="*/ 2062 w 4822"/>
              <a:gd name="T33" fmla="*/ 111 h 856"/>
              <a:gd name="T34" fmla="*/ 1986 w 4822"/>
              <a:gd name="T35" fmla="*/ 206 h 856"/>
              <a:gd name="T36" fmla="*/ 1931 w 4822"/>
              <a:gd name="T37" fmla="*/ 362 h 856"/>
              <a:gd name="T38" fmla="*/ 1935 w 4822"/>
              <a:gd name="T39" fmla="*/ 515 h 856"/>
              <a:gd name="T40" fmla="*/ 1977 w 4822"/>
              <a:gd name="T41" fmla="*/ 632 h 856"/>
              <a:gd name="T42" fmla="*/ 2062 w 4822"/>
              <a:gd name="T43" fmla="*/ 745 h 856"/>
              <a:gd name="T44" fmla="*/ 2178 w 4822"/>
              <a:gd name="T45" fmla="*/ 822 h 856"/>
              <a:gd name="T46" fmla="*/ 2318 w 4822"/>
              <a:gd name="T47" fmla="*/ 856 h 856"/>
              <a:gd name="T48" fmla="*/ 2461 w 4822"/>
              <a:gd name="T49" fmla="*/ 837 h 856"/>
              <a:gd name="T50" fmla="*/ 2601 w 4822"/>
              <a:gd name="T51" fmla="*/ 759 h 856"/>
              <a:gd name="T52" fmla="*/ 2681 w 4822"/>
              <a:gd name="T53" fmla="*/ 667 h 856"/>
              <a:gd name="T54" fmla="*/ 2743 w 4822"/>
              <a:gd name="T55" fmla="*/ 515 h 856"/>
              <a:gd name="T56" fmla="*/ 3554 w 4822"/>
              <a:gd name="T57" fmla="*/ 281 h 856"/>
              <a:gd name="T58" fmla="*/ 3539 w 4822"/>
              <a:gd name="T59" fmla="*/ 201 h 856"/>
              <a:gd name="T60" fmla="*/ 3484 w 4822"/>
              <a:gd name="T61" fmla="*/ 112 h 856"/>
              <a:gd name="T62" fmla="*/ 3402 w 4822"/>
              <a:gd name="T63" fmla="*/ 51 h 856"/>
              <a:gd name="T64" fmla="*/ 3298 w 4822"/>
              <a:gd name="T65" fmla="*/ 25 h 856"/>
              <a:gd name="T66" fmla="*/ 3538 w 4822"/>
              <a:gd name="T67" fmla="*/ 832 h 856"/>
              <a:gd name="T68" fmla="*/ 3484 w 4822"/>
              <a:gd name="T69" fmla="*/ 477 h 856"/>
              <a:gd name="T70" fmla="*/ 3535 w 4822"/>
              <a:gd name="T71" fmla="*/ 395 h 856"/>
              <a:gd name="T72" fmla="*/ 3403 w 4822"/>
              <a:gd name="T73" fmla="*/ 307 h 856"/>
              <a:gd name="T74" fmla="*/ 3361 w 4822"/>
              <a:gd name="T75" fmla="*/ 389 h 856"/>
              <a:gd name="T76" fmla="*/ 3283 w 4822"/>
              <a:gd name="T77" fmla="*/ 416 h 856"/>
              <a:gd name="T78" fmla="*/ 3341 w 4822"/>
              <a:gd name="T79" fmla="*/ 189 h 856"/>
              <a:gd name="T80" fmla="*/ 3398 w 4822"/>
              <a:gd name="T81" fmla="*/ 259 h 856"/>
              <a:gd name="T82" fmla="*/ 4818 w 4822"/>
              <a:gd name="T83" fmla="*/ 366 h 856"/>
              <a:gd name="T84" fmla="*/ 4764 w 4822"/>
              <a:gd name="T85" fmla="*/ 219 h 856"/>
              <a:gd name="T86" fmla="*/ 4660 w 4822"/>
              <a:gd name="T87" fmla="*/ 105 h 856"/>
              <a:gd name="T88" fmla="*/ 4521 w 4822"/>
              <a:gd name="T89" fmla="*/ 36 h 856"/>
              <a:gd name="T90" fmla="*/ 4420 w 4822"/>
              <a:gd name="T91" fmla="*/ 832 h 856"/>
              <a:gd name="T92" fmla="*/ 4577 w 4822"/>
              <a:gd name="T93" fmla="*/ 800 h 856"/>
              <a:gd name="T94" fmla="*/ 4704 w 4822"/>
              <a:gd name="T95" fmla="*/ 714 h 856"/>
              <a:gd name="T96" fmla="*/ 4791 w 4822"/>
              <a:gd name="T97" fmla="*/ 585 h 856"/>
              <a:gd name="T98" fmla="*/ 4822 w 4822"/>
              <a:gd name="T99" fmla="*/ 429 h 856"/>
              <a:gd name="T100" fmla="*/ 4654 w 4822"/>
              <a:gd name="T101" fmla="*/ 527 h 856"/>
              <a:gd name="T102" fmla="*/ 4599 w 4822"/>
              <a:gd name="T103" fmla="*/ 609 h 856"/>
              <a:gd name="T104" fmla="*/ 4518 w 4822"/>
              <a:gd name="T105" fmla="*/ 662 h 856"/>
              <a:gd name="T106" fmla="*/ 4420 w 4822"/>
              <a:gd name="T107" fmla="*/ 682 h 856"/>
              <a:gd name="T108" fmla="*/ 4494 w 4822"/>
              <a:gd name="T109" fmla="*/ 185 h 856"/>
              <a:gd name="T110" fmla="*/ 4580 w 4822"/>
              <a:gd name="T111" fmla="*/ 231 h 856"/>
              <a:gd name="T112" fmla="*/ 4643 w 4822"/>
              <a:gd name="T113" fmla="*/ 306 h 856"/>
              <a:gd name="T114" fmla="*/ 4672 w 4822"/>
              <a:gd name="T115" fmla="*/ 402 h 856"/>
              <a:gd name="T116" fmla="*/ 0 w 4822"/>
              <a:gd name="T117" fmla="*/ 24 h 856"/>
              <a:gd name="T118" fmla="*/ 555 w 4822"/>
              <a:gd name="T119" fmla="*/ 174 h 856"/>
              <a:gd name="T120" fmla="*/ 1252 w 4822"/>
              <a:gd name="T121" fmla="*/ 832 h 856"/>
              <a:gd name="T122" fmla="*/ 872 w 4822"/>
              <a:gd name="T123" fmla="*/ 24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22" h="856">
                <a:moveTo>
                  <a:pt x="2299" y="416"/>
                </a:moveTo>
                <a:lnTo>
                  <a:pt x="2378" y="565"/>
                </a:lnTo>
                <a:lnTo>
                  <a:pt x="2568" y="565"/>
                </a:lnTo>
                <a:lnTo>
                  <a:pt x="2558" y="581"/>
                </a:lnTo>
                <a:lnTo>
                  <a:pt x="2550" y="596"/>
                </a:lnTo>
                <a:lnTo>
                  <a:pt x="2538" y="610"/>
                </a:lnTo>
                <a:lnTo>
                  <a:pt x="2527" y="624"/>
                </a:lnTo>
                <a:lnTo>
                  <a:pt x="2515" y="636"/>
                </a:lnTo>
                <a:lnTo>
                  <a:pt x="2501" y="647"/>
                </a:lnTo>
                <a:lnTo>
                  <a:pt x="2487" y="657"/>
                </a:lnTo>
                <a:lnTo>
                  <a:pt x="2474" y="667"/>
                </a:lnTo>
                <a:lnTo>
                  <a:pt x="2459" y="676"/>
                </a:lnTo>
                <a:lnTo>
                  <a:pt x="2442" y="685"/>
                </a:lnTo>
                <a:lnTo>
                  <a:pt x="2435" y="687"/>
                </a:lnTo>
                <a:lnTo>
                  <a:pt x="2426" y="691"/>
                </a:lnTo>
                <a:lnTo>
                  <a:pt x="2410" y="696"/>
                </a:lnTo>
                <a:lnTo>
                  <a:pt x="2393" y="701"/>
                </a:lnTo>
                <a:lnTo>
                  <a:pt x="2375" y="704"/>
                </a:lnTo>
                <a:lnTo>
                  <a:pt x="2358" y="706"/>
                </a:lnTo>
                <a:lnTo>
                  <a:pt x="2339" y="707"/>
                </a:lnTo>
                <a:lnTo>
                  <a:pt x="2325" y="706"/>
                </a:lnTo>
                <a:lnTo>
                  <a:pt x="2313" y="705"/>
                </a:lnTo>
                <a:lnTo>
                  <a:pt x="2299" y="704"/>
                </a:lnTo>
                <a:lnTo>
                  <a:pt x="2287" y="701"/>
                </a:lnTo>
                <a:lnTo>
                  <a:pt x="2273" y="699"/>
                </a:lnTo>
                <a:lnTo>
                  <a:pt x="2260" y="695"/>
                </a:lnTo>
                <a:lnTo>
                  <a:pt x="2237" y="685"/>
                </a:lnTo>
                <a:lnTo>
                  <a:pt x="2225" y="680"/>
                </a:lnTo>
                <a:lnTo>
                  <a:pt x="2214" y="674"/>
                </a:lnTo>
                <a:lnTo>
                  <a:pt x="2203" y="666"/>
                </a:lnTo>
                <a:lnTo>
                  <a:pt x="2192" y="659"/>
                </a:lnTo>
                <a:lnTo>
                  <a:pt x="2182" y="651"/>
                </a:lnTo>
                <a:lnTo>
                  <a:pt x="2172" y="644"/>
                </a:lnTo>
                <a:lnTo>
                  <a:pt x="2162" y="635"/>
                </a:lnTo>
                <a:lnTo>
                  <a:pt x="2158" y="630"/>
                </a:lnTo>
                <a:lnTo>
                  <a:pt x="2153" y="625"/>
                </a:lnTo>
                <a:lnTo>
                  <a:pt x="2144" y="615"/>
                </a:lnTo>
                <a:lnTo>
                  <a:pt x="2136" y="605"/>
                </a:lnTo>
                <a:lnTo>
                  <a:pt x="2128" y="595"/>
                </a:lnTo>
                <a:lnTo>
                  <a:pt x="2121" y="584"/>
                </a:lnTo>
                <a:lnTo>
                  <a:pt x="2114" y="572"/>
                </a:lnTo>
                <a:lnTo>
                  <a:pt x="2108" y="561"/>
                </a:lnTo>
                <a:lnTo>
                  <a:pt x="2102" y="549"/>
                </a:lnTo>
                <a:lnTo>
                  <a:pt x="2097" y="536"/>
                </a:lnTo>
                <a:lnTo>
                  <a:pt x="2092" y="524"/>
                </a:lnTo>
                <a:lnTo>
                  <a:pt x="2088" y="511"/>
                </a:lnTo>
                <a:lnTo>
                  <a:pt x="2084" y="497"/>
                </a:lnTo>
                <a:lnTo>
                  <a:pt x="2081" y="484"/>
                </a:lnTo>
                <a:lnTo>
                  <a:pt x="2079" y="470"/>
                </a:lnTo>
                <a:lnTo>
                  <a:pt x="2077" y="456"/>
                </a:lnTo>
                <a:lnTo>
                  <a:pt x="2076" y="442"/>
                </a:lnTo>
                <a:lnTo>
                  <a:pt x="2076" y="429"/>
                </a:lnTo>
                <a:lnTo>
                  <a:pt x="2076" y="414"/>
                </a:lnTo>
                <a:lnTo>
                  <a:pt x="2077" y="400"/>
                </a:lnTo>
                <a:lnTo>
                  <a:pt x="2079" y="386"/>
                </a:lnTo>
                <a:lnTo>
                  <a:pt x="2081" y="372"/>
                </a:lnTo>
                <a:lnTo>
                  <a:pt x="2084" y="359"/>
                </a:lnTo>
                <a:lnTo>
                  <a:pt x="2088" y="345"/>
                </a:lnTo>
                <a:lnTo>
                  <a:pt x="2092" y="332"/>
                </a:lnTo>
                <a:lnTo>
                  <a:pt x="2097" y="320"/>
                </a:lnTo>
                <a:lnTo>
                  <a:pt x="2102" y="307"/>
                </a:lnTo>
                <a:lnTo>
                  <a:pt x="2108" y="295"/>
                </a:lnTo>
                <a:lnTo>
                  <a:pt x="2114" y="284"/>
                </a:lnTo>
                <a:lnTo>
                  <a:pt x="2121" y="272"/>
                </a:lnTo>
                <a:lnTo>
                  <a:pt x="2124" y="266"/>
                </a:lnTo>
                <a:lnTo>
                  <a:pt x="2128" y="261"/>
                </a:lnTo>
                <a:lnTo>
                  <a:pt x="2136" y="251"/>
                </a:lnTo>
                <a:lnTo>
                  <a:pt x="2141" y="246"/>
                </a:lnTo>
                <a:lnTo>
                  <a:pt x="2144" y="241"/>
                </a:lnTo>
                <a:lnTo>
                  <a:pt x="2153" y="231"/>
                </a:lnTo>
                <a:lnTo>
                  <a:pt x="2162" y="221"/>
                </a:lnTo>
                <a:lnTo>
                  <a:pt x="2172" y="212"/>
                </a:lnTo>
                <a:lnTo>
                  <a:pt x="2182" y="205"/>
                </a:lnTo>
                <a:lnTo>
                  <a:pt x="2192" y="197"/>
                </a:lnTo>
                <a:lnTo>
                  <a:pt x="2203" y="190"/>
                </a:lnTo>
                <a:lnTo>
                  <a:pt x="2214" y="182"/>
                </a:lnTo>
                <a:lnTo>
                  <a:pt x="2225" y="176"/>
                </a:lnTo>
                <a:lnTo>
                  <a:pt x="2237" y="171"/>
                </a:lnTo>
                <a:lnTo>
                  <a:pt x="2249" y="166"/>
                </a:lnTo>
                <a:lnTo>
                  <a:pt x="2260" y="162"/>
                </a:lnTo>
                <a:lnTo>
                  <a:pt x="2273" y="159"/>
                </a:lnTo>
                <a:lnTo>
                  <a:pt x="2287" y="155"/>
                </a:lnTo>
                <a:lnTo>
                  <a:pt x="2299" y="152"/>
                </a:lnTo>
                <a:lnTo>
                  <a:pt x="2313" y="151"/>
                </a:lnTo>
                <a:lnTo>
                  <a:pt x="2325" y="150"/>
                </a:lnTo>
                <a:lnTo>
                  <a:pt x="2339" y="150"/>
                </a:lnTo>
                <a:lnTo>
                  <a:pt x="2354" y="150"/>
                </a:lnTo>
                <a:lnTo>
                  <a:pt x="2368" y="151"/>
                </a:lnTo>
                <a:lnTo>
                  <a:pt x="2381" y="152"/>
                </a:lnTo>
                <a:lnTo>
                  <a:pt x="2395" y="156"/>
                </a:lnTo>
                <a:lnTo>
                  <a:pt x="2409" y="160"/>
                </a:lnTo>
                <a:lnTo>
                  <a:pt x="2422" y="164"/>
                </a:lnTo>
                <a:lnTo>
                  <a:pt x="2435" y="169"/>
                </a:lnTo>
                <a:lnTo>
                  <a:pt x="2447" y="174"/>
                </a:lnTo>
                <a:lnTo>
                  <a:pt x="2460" y="181"/>
                </a:lnTo>
                <a:lnTo>
                  <a:pt x="2472" y="187"/>
                </a:lnTo>
                <a:lnTo>
                  <a:pt x="2484" y="195"/>
                </a:lnTo>
                <a:lnTo>
                  <a:pt x="2495" y="204"/>
                </a:lnTo>
                <a:lnTo>
                  <a:pt x="2505" y="212"/>
                </a:lnTo>
                <a:lnTo>
                  <a:pt x="2516" y="221"/>
                </a:lnTo>
                <a:lnTo>
                  <a:pt x="2525" y="231"/>
                </a:lnTo>
                <a:lnTo>
                  <a:pt x="2535" y="241"/>
                </a:lnTo>
                <a:lnTo>
                  <a:pt x="2656" y="154"/>
                </a:lnTo>
                <a:lnTo>
                  <a:pt x="2642" y="137"/>
                </a:lnTo>
                <a:lnTo>
                  <a:pt x="2626" y="121"/>
                </a:lnTo>
                <a:lnTo>
                  <a:pt x="2610" y="105"/>
                </a:lnTo>
                <a:lnTo>
                  <a:pt x="2592" y="90"/>
                </a:lnTo>
                <a:lnTo>
                  <a:pt x="2575" y="76"/>
                </a:lnTo>
                <a:lnTo>
                  <a:pt x="2556" y="64"/>
                </a:lnTo>
                <a:lnTo>
                  <a:pt x="2537" y="52"/>
                </a:lnTo>
                <a:lnTo>
                  <a:pt x="2517" y="41"/>
                </a:lnTo>
                <a:lnTo>
                  <a:pt x="2496" y="32"/>
                </a:lnTo>
                <a:lnTo>
                  <a:pt x="2486" y="27"/>
                </a:lnTo>
                <a:lnTo>
                  <a:pt x="2475" y="24"/>
                </a:lnTo>
                <a:lnTo>
                  <a:pt x="2454" y="16"/>
                </a:lnTo>
                <a:lnTo>
                  <a:pt x="2431" y="11"/>
                </a:lnTo>
                <a:lnTo>
                  <a:pt x="2409" y="6"/>
                </a:lnTo>
                <a:lnTo>
                  <a:pt x="2386" y="2"/>
                </a:lnTo>
                <a:lnTo>
                  <a:pt x="2363" y="0"/>
                </a:lnTo>
                <a:lnTo>
                  <a:pt x="2339" y="0"/>
                </a:lnTo>
                <a:lnTo>
                  <a:pt x="2318" y="0"/>
                </a:lnTo>
                <a:lnTo>
                  <a:pt x="2296" y="2"/>
                </a:lnTo>
                <a:lnTo>
                  <a:pt x="2277" y="5"/>
                </a:lnTo>
                <a:lnTo>
                  <a:pt x="2267" y="6"/>
                </a:lnTo>
                <a:lnTo>
                  <a:pt x="2257" y="9"/>
                </a:lnTo>
                <a:lnTo>
                  <a:pt x="2237" y="14"/>
                </a:lnTo>
                <a:lnTo>
                  <a:pt x="2217" y="19"/>
                </a:lnTo>
                <a:lnTo>
                  <a:pt x="2197" y="26"/>
                </a:lnTo>
                <a:lnTo>
                  <a:pt x="2178" y="34"/>
                </a:lnTo>
                <a:lnTo>
                  <a:pt x="2161" y="42"/>
                </a:lnTo>
                <a:lnTo>
                  <a:pt x="2143" y="51"/>
                </a:lnTo>
                <a:lnTo>
                  <a:pt x="2126" y="62"/>
                </a:lnTo>
                <a:lnTo>
                  <a:pt x="2108" y="72"/>
                </a:lnTo>
                <a:lnTo>
                  <a:pt x="2092" y="85"/>
                </a:lnTo>
                <a:lnTo>
                  <a:pt x="2077" y="97"/>
                </a:lnTo>
                <a:lnTo>
                  <a:pt x="2062" y="111"/>
                </a:lnTo>
                <a:lnTo>
                  <a:pt x="2047" y="125"/>
                </a:lnTo>
                <a:lnTo>
                  <a:pt x="2041" y="132"/>
                </a:lnTo>
                <a:lnTo>
                  <a:pt x="2033" y="140"/>
                </a:lnTo>
                <a:lnTo>
                  <a:pt x="2021" y="156"/>
                </a:lnTo>
                <a:lnTo>
                  <a:pt x="2015" y="164"/>
                </a:lnTo>
                <a:lnTo>
                  <a:pt x="2008" y="172"/>
                </a:lnTo>
                <a:lnTo>
                  <a:pt x="1997" y="189"/>
                </a:lnTo>
                <a:lnTo>
                  <a:pt x="1986" y="206"/>
                </a:lnTo>
                <a:lnTo>
                  <a:pt x="1977" y="224"/>
                </a:lnTo>
                <a:lnTo>
                  <a:pt x="1967" y="242"/>
                </a:lnTo>
                <a:lnTo>
                  <a:pt x="1960" y="261"/>
                </a:lnTo>
                <a:lnTo>
                  <a:pt x="1952" y="281"/>
                </a:lnTo>
                <a:lnTo>
                  <a:pt x="1945" y="301"/>
                </a:lnTo>
                <a:lnTo>
                  <a:pt x="1940" y="321"/>
                </a:lnTo>
                <a:lnTo>
                  <a:pt x="1935" y="341"/>
                </a:lnTo>
                <a:lnTo>
                  <a:pt x="1931" y="362"/>
                </a:lnTo>
                <a:lnTo>
                  <a:pt x="1928" y="385"/>
                </a:lnTo>
                <a:lnTo>
                  <a:pt x="1927" y="406"/>
                </a:lnTo>
                <a:lnTo>
                  <a:pt x="1927" y="429"/>
                </a:lnTo>
                <a:lnTo>
                  <a:pt x="1927" y="450"/>
                </a:lnTo>
                <a:lnTo>
                  <a:pt x="1928" y="472"/>
                </a:lnTo>
                <a:lnTo>
                  <a:pt x="1931" y="494"/>
                </a:lnTo>
                <a:lnTo>
                  <a:pt x="1933" y="504"/>
                </a:lnTo>
                <a:lnTo>
                  <a:pt x="1935" y="515"/>
                </a:lnTo>
                <a:lnTo>
                  <a:pt x="1940" y="535"/>
                </a:lnTo>
                <a:lnTo>
                  <a:pt x="1942" y="545"/>
                </a:lnTo>
                <a:lnTo>
                  <a:pt x="1945" y="555"/>
                </a:lnTo>
                <a:lnTo>
                  <a:pt x="1952" y="575"/>
                </a:lnTo>
                <a:lnTo>
                  <a:pt x="1956" y="585"/>
                </a:lnTo>
                <a:lnTo>
                  <a:pt x="1960" y="595"/>
                </a:lnTo>
                <a:lnTo>
                  <a:pt x="1967" y="614"/>
                </a:lnTo>
                <a:lnTo>
                  <a:pt x="1977" y="632"/>
                </a:lnTo>
                <a:lnTo>
                  <a:pt x="1986" y="650"/>
                </a:lnTo>
                <a:lnTo>
                  <a:pt x="1997" y="667"/>
                </a:lnTo>
                <a:lnTo>
                  <a:pt x="2008" y="685"/>
                </a:lnTo>
                <a:lnTo>
                  <a:pt x="2021" y="700"/>
                </a:lnTo>
                <a:lnTo>
                  <a:pt x="2033" y="716"/>
                </a:lnTo>
                <a:lnTo>
                  <a:pt x="2047" y="731"/>
                </a:lnTo>
                <a:lnTo>
                  <a:pt x="2054" y="739"/>
                </a:lnTo>
                <a:lnTo>
                  <a:pt x="2062" y="745"/>
                </a:lnTo>
                <a:lnTo>
                  <a:pt x="2077" y="759"/>
                </a:lnTo>
                <a:lnTo>
                  <a:pt x="2092" y="771"/>
                </a:lnTo>
                <a:lnTo>
                  <a:pt x="2108" y="784"/>
                </a:lnTo>
                <a:lnTo>
                  <a:pt x="2126" y="795"/>
                </a:lnTo>
                <a:lnTo>
                  <a:pt x="2143" y="805"/>
                </a:lnTo>
                <a:lnTo>
                  <a:pt x="2161" y="814"/>
                </a:lnTo>
                <a:lnTo>
                  <a:pt x="2169" y="819"/>
                </a:lnTo>
                <a:lnTo>
                  <a:pt x="2178" y="822"/>
                </a:lnTo>
                <a:lnTo>
                  <a:pt x="2197" y="830"/>
                </a:lnTo>
                <a:lnTo>
                  <a:pt x="2217" y="837"/>
                </a:lnTo>
                <a:lnTo>
                  <a:pt x="2237" y="842"/>
                </a:lnTo>
                <a:lnTo>
                  <a:pt x="2245" y="845"/>
                </a:lnTo>
                <a:lnTo>
                  <a:pt x="2257" y="847"/>
                </a:lnTo>
                <a:lnTo>
                  <a:pt x="2277" y="851"/>
                </a:lnTo>
                <a:lnTo>
                  <a:pt x="2296" y="854"/>
                </a:lnTo>
                <a:lnTo>
                  <a:pt x="2318" y="856"/>
                </a:lnTo>
                <a:lnTo>
                  <a:pt x="2339" y="856"/>
                </a:lnTo>
                <a:lnTo>
                  <a:pt x="2360" y="856"/>
                </a:lnTo>
                <a:lnTo>
                  <a:pt x="2381" y="854"/>
                </a:lnTo>
                <a:lnTo>
                  <a:pt x="2401" y="851"/>
                </a:lnTo>
                <a:lnTo>
                  <a:pt x="2412" y="850"/>
                </a:lnTo>
                <a:lnTo>
                  <a:pt x="2422" y="847"/>
                </a:lnTo>
                <a:lnTo>
                  <a:pt x="2442" y="842"/>
                </a:lnTo>
                <a:lnTo>
                  <a:pt x="2461" y="837"/>
                </a:lnTo>
                <a:lnTo>
                  <a:pt x="2481" y="830"/>
                </a:lnTo>
                <a:lnTo>
                  <a:pt x="2500" y="822"/>
                </a:lnTo>
                <a:lnTo>
                  <a:pt x="2517" y="814"/>
                </a:lnTo>
                <a:lnTo>
                  <a:pt x="2536" y="805"/>
                </a:lnTo>
                <a:lnTo>
                  <a:pt x="2552" y="795"/>
                </a:lnTo>
                <a:lnTo>
                  <a:pt x="2570" y="784"/>
                </a:lnTo>
                <a:lnTo>
                  <a:pt x="2586" y="771"/>
                </a:lnTo>
                <a:lnTo>
                  <a:pt x="2601" y="759"/>
                </a:lnTo>
                <a:lnTo>
                  <a:pt x="2616" y="745"/>
                </a:lnTo>
                <a:lnTo>
                  <a:pt x="2631" y="731"/>
                </a:lnTo>
                <a:lnTo>
                  <a:pt x="2637" y="724"/>
                </a:lnTo>
                <a:lnTo>
                  <a:pt x="2645" y="716"/>
                </a:lnTo>
                <a:lnTo>
                  <a:pt x="2657" y="700"/>
                </a:lnTo>
                <a:lnTo>
                  <a:pt x="2663" y="692"/>
                </a:lnTo>
                <a:lnTo>
                  <a:pt x="2669" y="685"/>
                </a:lnTo>
                <a:lnTo>
                  <a:pt x="2681" y="667"/>
                </a:lnTo>
                <a:lnTo>
                  <a:pt x="2692" y="650"/>
                </a:lnTo>
                <a:lnTo>
                  <a:pt x="2702" y="632"/>
                </a:lnTo>
                <a:lnTo>
                  <a:pt x="2711" y="614"/>
                </a:lnTo>
                <a:lnTo>
                  <a:pt x="2719" y="595"/>
                </a:lnTo>
                <a:lnTo>
                  <a:pt x="2727" y="575"/>
                </a:lnTo>
                <a:lnTo>
                  <a:pt x="2733" y="555"/>
                </a:lnTo>
                <a:lnTo>
                  <a:pt x="2738" y="535"/>
                </a:lnTo>
                <a:lnTo>
                  <a:pt x="2743" y="515"/>
                </a:lnTo>
                <a:lnTo>
                  <a:pt x="2747" y="494"/>
                </a:lnTo>
                <a:lnTo>
                  <a:pt x="2749" y="472"/>
                </a:lnTo>
                <a:lnTo>
                  <a:pt x="2751" y="450"/>
                </a:lnTo>
                <a:lnTo>
                  <a:pt x="2752" y="429"/>
                </a:lnTo>
                <a:lnTo>
                  <a:pt x="2751" y="416"/>
                </a:lnTo>
                <a:lnTo>
                  <a:pt x="2299" y="416"/>
                </a:lnTo>
                <a:close/>
                <a:moveTo>
                  <a:pt x="3555" y="295"/>
                </a:moveTo>
                <a:lnTo>
                  <a:pt x="3554" y="281"/>
                </a:lnTo>
                <a:lnTo>
                  <a:pt x="3554" y="267"/>
                </a:lnTo>
                <a:lnTo>
                  <a:pt x="3553" y="260"/>
                </a:lnTo>
                <a:lnTo>
                  <a:pt x="3551" y="254"/>
                </a:lnTo>
                <a:lnTo>
                  <a:pt x="3549" y="240"/>
                </a:lnTo>
                <a:lnTo>
                  <a:pt x="3546" y="227"/>
                </a:lnTo>
                <a:lnTo>
                  <a:pt x="3544" y="220"/>
                </a:lnTo>
                <a:lnTo>
                  <a:pt x="3543" y="214"/>
                </a:lnTo>
                <a:lnTo>
                  <a:pt x="3539" y="201"/>
                </a:lnTo>
                <a:lnTo>
                  <a:pt x="3534" y="189"/>
                </a:lnTo>
                <a:lnTo>
                  <a:pt x="3528" y="177"/>
                </a:lnTo>
                <a:lnTo>
                  <a:pt x="3523" y="166"/>
                </a:lnTo>
                <a:lnTo>
                  <a:pt x="3515" y="155"/>
                </a:lnTo>
                <a:lnTo>
                  <a:pt x="3509" y="144"/>
                </a:lnTo>
                <a:lnTo>
                  <a:pt x="3501" y="132"/>
                </a:lnTo>
                <a:lnTo>
                  <a:pt x="3493" y="122"/>
                </a:lnTo>
                <a:lnTo>
                  <a:pt x="3484" y="112"/>
                </a:lnTo>
                <a:lnTo>
                  <a:pt x="3475" y="104"/>
                </a:lnTo>
                <a:lnTo>
                  <a:pt x="3467" y="95"/>
                </a:lnTo>
                <a:lnTo>
                  <a:pt x="3457" y="86"/>
                </a:lnTo>
                <a:lnTo>
                  <a:pt x="3447" y="77"/>
                </a:lnTo>
                <a:lnTo>
                  <a:pt x="3435" y="70"/>
                </a:lnTo>
                <a:lnTo>
                  <a:pt x="3424" y="64"/>
                </a:lnTo>
                <a:lnTo>
                  <a:pt x="3413" y="56"/>
                </a:lnTo>
                <a:lnTo>
                  <a:pt x="3402" y="51"/>
                </a:lnTo>
                <a:lnTo>
                  <a:pt x="3389" y="45"/>
                </a:lnTo>
                <a:lnTo>
                  <a:pt x="3378" y="40"/>
                </a:lnTo>
                <a:lnTo>
                  <a:pt x="3366" y="36"/>
                </a:lnTo>
                <a:lnTo>
                  <a:pt x="3352" y="32"/>
                </a:lnTo>
                <a:lnTo>
                  <a:pt x="3339" y="30"/>
                </a:lnTo>
                <a:lnTo>
                  <a:pt x="3326" y="27"/>
                </a:lnTo>
                <a:lnTo>
                  <a:pt x="3312" y="25"/>
                </a:lnTo>
                <a:lnTo>
                  <a:pt x="3298" y="25"/>
                </a:lnTo>
                <a:lnTo>
                  <a:pt x="3284" y="24"/>
                </a:lnTo>
                <a:lnTo>
                  <a:pt x="2901" y="24"/>
                </a:lnTo>
                <a:lnTo>
                  <a:pt x="2901" y="832"/>
                </a:lnTo>
                <a:lnTo>
                  <a:pt x="3051" y="832"/>
                </a:lnTo>
                <a:lnTo>
                  <a:pt x="3051" y="565"/>
                </a:lnTo>
                <a:lnTo>
                  <a:pt x="3237" y="565"/>
                </a:lnTo>
                <a:lnTo>
                  <a:pt x="3377" y="832"/>
                </a:lnTo>
                <a:lnTo>
                  <a:pt x="3538" y="832"/>
                </a:lnTo>
                <a:lnTo>
                  <a:pt x="3388" y="545"/>
                </a:lnTo>
                <a:lnTo>
                  <a:pt x="3405" y="536"/>
                </a:lnTo>
                <a:lnTo>
                  <a:pt x="3423" y="527"/>
                </a:lnTo>
                <a:lnTo>
                  <a:pt x="3439" y="516"/>
                </a:lnTo>
                <a:lnTo>
                  <a:pt x="3455" y="505"/>
                </a:lnTo>
                <a:lnTo>
                  <a:pt x="3469" y="491"/>
                </a:lnTo>
                <a:lnTo>
                  <a:pt x="3477" y="485"/>
                </a:lnTo>
                <a:lnTo>
                  <a:pt x="3484" y="477"/>
                </a:lnTo>
                <a:lnTo>
                  <a:pt x="3490" y="470"/>
                </a:lnTo>
                <a:lnTo>
                  <a:pt x="3496" y="462"/>
                </a:lnTo>
                <a:lnTo>
                  <a:pt x="3503" y="455"/>
                </a:lnTo>
                <a:lnTo>
                  <a:pt x="3508" y="447"/>
                </a:lnTo>
                <a:lnTo>
                  <a:pt x="3518" y="430"/>
                </a:lnTo>
                <a:lnTo>
                  <a:pt x="3523" y="421"/>
                </a:lnTo>
                <a:lnTo>
                  <a:pt x="3528" y="412"/>
                </a:lnTo>
                <a:lnTo>
                  <a:pt x="3535" y="395"/>
                </a:lnTo>
                <a:lnTo>
                  <a:pt x="3543" y="376"/>
                </a:lnTo>
                <a:lnTo>
                  <a:pt x="3548" y="356"/>
                </a:lnTo>
                <a:lnTo>
                  <a:pt x="3550" y="346"/>
                </a:lnTo>
                <a:lnTo>
                  <a:pt x="3551" y="336"/>
                </a:lnTo>
                <a:lnTo>
                  <a:pt x="3554" y="316"/>
                </a:lnTo>
                <a:lnTo>
                  <a:pt x="3555" y="295"/>
                </a:lnTo>
                <a:close/>
                <a:moveTo>
                  <a:pt x="3404" y="295"/>
                </a:moveTo>
                <a:lnTo>
                  <a:pt x="3403" y="307"/>
                </a:lnTo>
                <a:lnTo>
                  <a:pt x="3402" y="319"/>
                </a:lnTo>
                <a:lnTo>
                  <a:pt x="3398" y="331"/>
                </a:lnTo>
                <a:lnTo>
                  <a:pt x="3394" y="342"/>
                </a:lnTo>
                <a:lnTo>
                  <a:pt x="3389" y="352"/>
                </a:lnTo>
                <a:lnTo>
                  <a:pt x="3383" y="362"/>
                </a:lnTo>
                <a:lnTo>
                  <a:pt x="3377" y="372"/>
                </a:lnTo>
                <a:lnTo>
                  <a:pt x="3368" y="380"/>
                </a:lnTo>
                <a:lnTo>
                  <a:pt x="3361" y="389"/>
                </a:lnTo>
                <a:lnTo>
                  <a:pt x="3351" y="395"/>
                </a:lnTo>
                <a:lnTo>
                  <a:pt x="3341" y="401"/>
                </a:lnTo>
                <a:lnTo>
                  <a:pt x="3331" y="406"/>
                </a:lnTo>
                <a:lnTo>
                  <a:pt x="3319" y="410"/>
                </a:lnTo>
                <a:lnTo>
                  <a:pt x="3307" y="414"/>
                </a:lnTo>
                <a:lnTo>
                  <a:pt x="3302" y="415"/>
                </a:lnTo>
                <a:lnTo>
                  <a:pt x="3296" y="415"/>
                </a:lnTo>
                <a:lnTo>
                  <a:pt x="3283" y="416"/>
                </a:lnTo>
                <a:lnTo>
                  <a:pt x="3051" y="416"/>
                </a:lnTo>
                <a:lnTo>
                  <a:pt x="3051" y="174"/>
                </a:lnTo>
                <a:lnTo>
                  <a:pt x="3283" y="174"/>
                </a:lnTo>
                <a:lnTo>
                  <a:pt x="3296" y="174"/>
                </a:lnTo>
                <a:lnTo>
                  <a:pt x="3307" y="176"/>
                </a:lnTo>
                <a:lnTo>
                  <a:pt x="3319" y="179"/>
                </a:lnTo>
                <a:lnTo>
                  <a:pt x="3331" y="184"/>
                </a:lnTo>
                <a:lnTo>
                  <a:pt x="3341" y="189"/>
                </a:lnTo>
                <a:lnTo>
                  <a:pt x="3351" y="194"/>
                </a:lnTo>
                <a:lnTo>
                  <a:pt x="3361" y="201"/>
                </a:lnTo>
                <a:lnTo>
                  <a:pt x="3368" y="209"/>
                </a:lnTo>
                <a:lnTo>
                  <a:pt x="3377" y="217"/>
                </a:lnTo>
                <a:lnTo>
                  <a:pt x="3383" y="227"/>
                </a:lnTo>
                <a:lnTo>
                  <a:pt x="3389" y="237"/>
                </a:lnTo>
                <a:lnTo>
                  <a:pt x="3394" y="247"/>
                </a:lnTo>
                <a:lnTo>
                  <a:pt x="3398" y="259"/>
                </a:lnTo>
                <a:lnTo>
                  <a:pt x="3402" y="270"/>
                </a:lnTo>
                <a:lnTo>
                  <a:pt x="3403" y="276"/>
                </a:lnTo>
                <a:lnTo>
                  <a:pt x="3403" y="282"/>
                </a:lnTo>
                <a:lnTo>
                  <a:pt x="3404" y="295"/>
                </a:lnTo>
                <a:close/>
                <a:moveTo>
                  <a:pt x="4822" y="429"/>
                </a:moveTo>
                <a:lnTo>
                  <a:pt x="4822" y="407"/>
                </a:lnTo>
                <a:lnTo>
                  <a:pt x="4820" y="386"/>
                </a:lnTo>
                <a:lnTo>
                  <a:pt x="4818" y="366"/>
                </a:lnTo>
                <a:lnTo>
                  <a:pt x="4815" y="346"/>
                </a:lnTo>
                <a:lnTo>
                  <a:pt x="4810" y="327"/>
                </a:lnTo>
                <a:lnTo>
                  <a:pt x="4805" y="307"/>
                </a:lnTo>
                <a:lnTo>
                  <a:pt x="4799" y="289"/>
                </a:lnTo>
                <a:lnTo>
                  <a:pt x="4791" y="271"/>
                </a:lnTo>
                <a:lnTo>
                  <a:pt x="4783" y="252"/>
                </a:lnTo>
                <a:lnTo>
                  <a:pt x="4774" y="235"/>
                </a:lnTo>
                <a:lnTo>
                  <a:pt x="4764" y="219"/>
                </a:lnTo>
                <a:lnTo>
                  <a:pt x="4754" y="202"/>
                </a:lnTo>
                <a:lnTo>
                  <a:pt x="4743" y="186"/>
                </a:lnTo>
                <a:lnTo>
                  <a:pt x="4730" y="171"/>
                </a:lnTo>
                <a:lnTo>
                  <a:pt x="4718" y="156"/>
                </a:lnTo>
                <a:lnTo>
                  <a:pt x="4704" y="142"/>
                </a:lnTo>
                <a:lnTo>
                  <a:pt x="4690" y="129"/>
                </a:lnTo>
                <a:lnTo>
                  <a:pt x="4675" y="116"/>
                </a:lnTo>
                <a:lnTo>
                  <a:pt x="4660" y="105"/>
                </a:lnTo>
                <a:lnTo>
                  <a:pt x="4645" y="94"/>
                </a:lnTo>
                <a:lnTo>
                  <a:pt x="4629" y="82"/>
                </a:lnTo>
                <a:lnTo>
                  <a:pt x="4612" y="72"/>
                </a:lnTo>
                <a:lnTo>
                  <a:pt x="4594" y="64"/>
                </a:lnTo>
                <a:lnTo>
                  <a:pt x="4577" y="56"/>
                </a:lnTo>
                <a:lnTo>
                  <a:pt x="4558" y="49"/>
                </a:lnTo>
                <a:lnTo>
                  <a:pt x="4539" y="42"/>
                </a:lnTo>
                <a:lnTo>
                  <a:pt x="4521" y="36"/>
                </a:lnTo>
                <a:lnTo>
                  <a:pt x="4501" y="32"/>
                </a:lnTo>
                <a:lnTo>
                  <a:pt x="4481" y="29"/>
                </a:lnTo>
                <a:lnTo>
                  <a:pt x="4461" y="26"/>
                </a:lnTo>
                <a:lnTo>
                  <a:pt x="4441" y="25"/>
                </a:lnTo>
                <a:lnTo>
                  <a:pt x="4420" y="24"/>
                </a:lnTo>
                <a:lnTo>
                  <a:pt x="4119" y="24"/>
                </a:lnTo>
                <a:lnTo>
                  <a:pt x="4119" y="832"/>
                </a:lnTo>
                <a:lnTo>
                  <a:pt x="4420" y="832"/>
                </a:lnTo>
                <a:lnTo>
                  <a:pt x="4441" y="831"/>
                </a:lnTo>
                <a:lnTo>
                  <a:pt x="4461" y="830"/>
                </a:lnTo>
                <a:lnTo>
                  <a:pt x="4481" y="827"/>
                </a:lnTo>
                <a:lnTo>
                  <a:pt x="4501" y="824"/>
                </a:lnTo>
                <a:lnTo>
                  <a:pt x="4521" y="820"/>
                </a:lnTo>
                <a:lnTo>
                  <a:pt x="4539" y="814"/>
                </a:lnTo>
                <a:lnTo>
                  <a:pt x="4558" y="807"/>
                </a:lnTo>
                <a:lnTo>
                  <a:pt x="4577" y="800"/>
                </a:lnTo>
                <a:lnTo>
                  <a:pt x="4594" y="792"/>
                </a:lnTo>
                <a:lnTo>
                  <a:pt x="4612" y="784"/>
                </a:lnTo>
                <a:lnTo>
                  <a:pt x="4629" y="774"/>
                </a:lnTo>
                <a:lnTo>
                  <a:pt x="4645" y="764"/>
                </a:lnTo>
                <a:lnTo>
                  <a:pt x="4660" y="752"/>
                </a:lnTo>
                <a:lnTo>
                  <a:pt x="4675" y="740"/>
                </a:lnTo>
                <a:lnTo>
                  <a:pt x="4690" y="727"/>
                </a:lnTo>
                <a:lnTo>
                  <a:pt x="4704" y="714"/>
                </a:lnTo>
                <a:lnTo>
                  <a:pt x="4718" y="700"/>
                </a:lnTo>
                <a:lnTo>
                  <a:pt x="4730" y="685"/>
                </a:lnTo>
                <a:lnTo>
                  <a:pt x="4743" y="670"/>
                </a:lnTo>
                <a:lnTo>
                  <a:pt x="4754" y="654"/>
                </a:lnTo>
                <a:lnTo>
                  <a:pt x="4764" y="637"/>
                </a:lnTo>
                <a:lnTo>
                  <a:pt x="4774" y="621"/>
                </a:lnTo>
                <a:lnTo>
                  <a:pt x="4783" y="604"/>
                </a:lnTo>
                <a:lnTo>
                  <a:pt x="4791" y="585"/>
                </a:lnTo>
                <a:lnTo>
                  <a:pt x="4799" y="567"/>
                </a:lnTo>
                <a:lnTo>
                  <a:pt x="4805" y="549"/>
                </a:lnTo>
                <a:lnTo>
                  <a:pt x="4810" y="529"/>
                </a:lnTo>
                <a:lnTo>
                  <a:pt x="4815" y="510"/>
                </a:lnTo>
                <a:lnTo>
                  <a:pt x="4818" y="490"/>
                </a:lnTo>
                <a:lnTo>
                  <a:pt x="4820" y="470"/>
                </a:lnTo>
                <a:lnTo>
                  <a:pt x="4822" y="449"/>
                </a:lnTo>
                <a:lnTo>
                  <a:pt x="4822" y="429"/>
                </a:lnTo>
                <a:close/>
                <a:moveTo>
                  <a:pt x="4674" y="429"/>
                </a:moveTo>
                <a:lnTo>
                  <a:pt x="4673" y="441"/>
                </a:lnTo>
                <a:lnTo>
                  <a:pt x="4672" y="454"/>
                </a:lnTo>
                <a:lnTo>
                  <a:pt x="4668" y="480"/>
                </a:lnTo>
                <a:lnTo>
                  <a:pt x="4665" y="491"/>
                </a:lnTo>
                <a:lnTo>
                  <a:pt x="4662" y="504"/>
                </a:lnTo>
                <a:lnTo>
                  <a:pt x="4658" y="516"/>
                </a:lnTo>
                <a:lnTo>
                  <a:pt x="4654" y="527"/>
                </a:lnTo>
                <a:lnTo>
                  <a:pt x="4648" y="539"/>
                </a:lnTo>
                <a:lnTo>
                  <a:pt x="4643" y="550"/>
                </a:lnTo>
                <a:lnTo>
                  <a:pt x="4637" y="560"/>
                </a:lnTo>
                <a:lnTo>
                  <a:pt x="4630" y="570"/>
                </a:lnTo>
                <a:lnTo>
                  <a:pt x="4623" y="580"/>
                </a:lnTo>
                <a:lnTo>
                  <a:pt x="4615" y="590"/>
                </a:lnTo>
                <a:lnTo>
                  <a:pt x="4608" y="599"/>
                </a:lnTo>
                <a:lnTo>
                  <a:pt x="4599" y="609"/>
                </a:lnTo>
                <a:lnTo>
                  <a:pt x="4590" y="616"/>
                </a:lnTo>
                <a:lnTo>
                  <a:pt x="4580" y="625"/>
                </a:lnTo>
                <a:lnTo>
                  <a:pt x="4572" y="632"/>
                </a:lnTo>
                <a:lnTo>
                  <a:pt x="4562" y="639"/>
                </a:lnTo>
                <a:lnTo>
                  <a:pt x="4551" y="646"/>
                </a:lnTo>
                <a:lnTo>
                  <a:pt x="4541" y="652"/>
                </a:lnTo>
                <a:lnTo>
                  <a:pt x="4529" y="657"/>
                </a:lnTo>
                <a:lnTo>
                  <a:pt x="4518" y="662"/>
                </a:lnTo>
                <a:lnTo>
                  <a:pt x="4507" y="667"/>
                </a:lnTo>
                <a:lnTo>
                  <a:pt x="4494" y="671"/>
                </a:lnTo>
                <a:lnTo>
                  <a:pt x="4483" y="675"/>
                </a:lnTo>
                <a:lnTo>
                  <a:pt x="4471" y="677"/>
                </a:lnTo>
                <a:lnTo>
                  <a:pt x="4458" y="680"/>
                </a:lnTo>
                <a:lnTo>
                  <a:pt x="4446" y="681"/>
                </a:lnTo>
                <a:lnTo>
                  <a:pt x="4432" y="682"/>
                </a:lnTo>
                <a:lnTo>
                  <a:pt x="4420" y="682"/>
                </a:lnTo>
                <a:lnTo>
                  <a:pt x="4269" y="682"/>
                </a:lnTo>
                <a:lnTo>
                  <a:pt x="4269" y="174"/>
                </a:lnTo>
                <a:lnTo>
                  <a:pt x="4420" y="174"/>
                </a:lnTo>
                <a:lnTo>
                  <a:pt x="4432" y="174"/>
                </a:lnTo>
                <a:lnTo>
                  <a:pt x="4446" y="175"/>
                </a:lnTo>
                <a:lnTo>
                  <a:pt x="4471" y="179"/>
                </a:lnTo>
                <a:lnTo>
                  <a:pt x="4483" y="181"/>
                </a:lnTo>
                <a:lnTo>
                  <a:pt x="4494" y="185"/>
                </a:lnTo>
                <a:lnTo>
                  <a:pt x="4507" y="189"/>
                </a:lnTo>
                <a:lnTo>
                  <a:pt x="4518" y="194"/>
                </a:lnTo>
                <a:lnTo>
                  <a:pt x="4529" y="199"/>
                </a:lnTo>
                <a:lnTo>
                  <a:pt x="4541" y="204"/>
                </a:lnTo>
                <a:lnTo>
                  <a:pt x="4551" y="210"/>
                </a:lnTo>
                <a:lnTo>
                  <a:pt x="4562" y="217"/>
                </a:lnTo>
                <a:lnTo>
                  <a:pt x="4572" y="224"/>
                </a:lnTo>
                <a:lnTo>
                  <a:pt x="4580" y="231"/>
                </a:lnTo>
                <a:lnTo>
                  <a:pt x="4590" y="240"/>
                </a:lnTo>
                <a:lnTo>
                  <a:pt x="4599" y="249"/>
                </a:lnTo>
                <a:lnTo>
                  <a:pt x="4608" y="257"/>
                </a:lnTo>
                <a:lnTo>
                  <a:pt x="4615" y="266"/>
                </a:lnTo>
                <a:lnTo>
                  <a:pt x="4623" y="276"/>
                </a:lnTo>
                <a:lnTo>
                  <a:pt x="4630" y="286"/>
                </a:lnTo>
                <a:lnTo>
                  <a:pt x="4637" y="296"/>
                </a:lnTo>
                <a:lnTo>
                  <a:pt x="4643" y="306"/>
                </a:lnTo>
                <a:lnTo>
                  <a:pt x="4648" y="317"/>
                </a:lnTo>
                <a:lnTo>
                  <a:pt x="4654" y="329"/>
                </a:lnTo>
                <a:lnTo>
                  <a:pt x="4658" y="341"/>
                </a:lnTo>
                <a:lnTo>
                  <a:pt x="4662" y="352"/>
                </a:lnTo>
                <a:lnTo>
                  <a:pt x="4665" y="365"/>
                </a:lnTo>
                <a:lnTo>
                  <a:pt x="4668" y="376"/>
                </a:lnTo>
                <a:lnTo>
                  <a:pt x="4670" y="390"/>
                </a:lnTo>
                <a:lnTo>
                  <a:pt x="4672" y="402"/>
                </a:lnTo>
                <a:lnTo>
                  <a:pt x="4673" y="415"/>
                </a:lnTo>
                <a:lnTo>
                  <a:pt x="4674" y="429"/>
                </a:lnTo>
                <a:close/>
                <a:moveTo>
                  <a:pt x="3738" y="832"/>
                </a:moveTo>
                <a:lnTo>
                  <a:pt x="3887" y="832"/>
                </a:lnTo>
                <a:lnTo>
                  <a:pt x="3887" y="24"/>
                </a:lnTo>
                <a:lnTo>
                  <a:pt x="3738" y="24"/>
                </a:lnTo>
                <a:lnTo>
                  <a:pt x="3738" y="832"/>
                </a:lnTo>
                <a:close/>
                <a:moveTo>
                  <a:pt x="0" y="24"/>
                </a:moveTo>
                <a:lnTo>
                  <a:pt x="0" y="832"/>
                </a:lnTo>
                <a:lnTo>
                  <a:pt x="150" y="832"/>
                </a:lnTo>
                <a:lnTo>
                  <a:pt x="150" y="565"/>
                </a:lnTo>
                <a:lnTo>
                  <a:pt x="442" y="565"/>
                </a:lnTo>
                <a:lnTo>
                  <a:pt x="519" y="416"/>
                </a:lnTo>
                <a:lnTo>
                  <a:pt x="150" y="416"/>
                </a:lnTo>
                <a:lnTo>
                  <a:pt x="150" y="174"/>
                </a:lnTo>
                <a:lnTo>
                  <a:pt x="555" y="174"/>
                </a:lnTo>
                <a:lnTo>
                  <a:pt x="555" y="24"/>
                </a:lnTo>
                <a:lnTo>
                  <a:pt x="0" y="24"/>
                </a:lnTo>
                <a:close/>
                <a:moveTo>
                  <a:pt x="1624" y="24"/>
                </a:moveTo>
                <a:lnTo>
                  <a:pt x="1624" y="617"/>
                </a:lnTo>
                <a:lnTo>
                  <a:pt x="1315" y="24"/>
                </a:lnTo>
                <a:lnTo>
                  <a:pt x="1104" y="24"/>
                </a:lnTo>
                <a:lnTo>
                  <a:pt x="1104" y="832"/>
                </a:lnTo>
                <a:lnTo>
                  <a:pt x="1252" y="832"/>
                </a:lnTo>
                <a:lnTo>
                  <a:pt x="1252" y="239"/>
                </a:lnTo>
                <a:lnTo>
                  <a:pt x="1563" y="832"/>
                </a:lnTo>
                <a:lnTo>
                  <a:pt x="1774" y="832"/>
                </a:lnTo>
                <a:lnTo>
                  <a:pt x="1774" y="24"/>
                </a:lnTo>
                <a:lnTo>
                  <a:pt x="1624" y="24"/>
                </a:lnTo>
                <a:close/>
                <a:moveTo>
                  <a:pt x="723" y="832"/>
                </a:moveTo>
                <a:lnTo>
                  <a:pt x="872" y="832"/>
                </a:lnTo>
                <a:lnTo>
                  <a:pt x="872" y="24"/>
                </a:lnTo>
                <a:lnTo>
                  <a:pt x="723" y="24"/>
                </a:lnTo>
                <a:lnTo>
                  <a:pt x="723" y="832"/>
                </a:lnTo>
                <a:close/>
              </a:path>
            </a:pathLst>
          </a:custGeom>
          <a:solidFill>
            <a:srgbClr val="FFFFFF"/>
          </a:solidFill>
          <a:ln>
            <a:noFill/>
          </a:ln>
        </p:spPr>
        <p:txBody>
          <a:bodyPr vert="horz" wrap="square" lIns="68580" tIns="34290" rIns="68580" bIns="34290" numCol="1" anchor="t" anchorCtr="0" compatLnSpc="1">
            <a:prstTxWarp prst="textNoShape">
              <a:avLst/>
            </a:prstTxWarp>
          </a:bodyPr>
          <a:lstStyle/>
          <a:p>
            <a:pPr rtl="0"/>
            <a:endParaRPr lang="en-GB" sz="1350" dirty="0"/>
          </a:p>
        </p:txBody>
      </p:sp>
      <p:cxnSp>
        <p:nvCxnSpPr>
          <p:cNvPr id="8" name="Straight Connector 6">
            <a:extLst>
              <a:ext uri="{FF2B5EF4-FFF2-40B4-BE49-F238E27FC236}">
                <a16:creationId xmlns:a16="http://schemas.microsoft.com/office/drawing/2014/main" id="{AFF29337-E88C-4CDA-87C2-8959B1A192D3}"/>
              </a:ext>
            </a:extLst>
          </p:cNvPr>
          <p:cNvCxnSpPr>
            <a:cxnSpLocks/>
          </p:cNvCxnSpPr>
          <p:nvPr/>
        </p:nvCxnSpPr>
        <p:spPr bwMode="black">
          <a:xfrm flipH="1">
            <a:off x="0" y="0"/>
            <a:ext cx="1872000" cy="4653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9111264"/>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preserve="1">
  <p:cSld name="Nosto 3">
    <p:bg>
      <p:bgPr>
        <a:blipFill dpi="0" rotWithShape="1">
          <a:blip r:embed="rId3" cstate="screen">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0E2BBE8F-55AE-A1E0-CFAC-58F2DA050136}"/>
              </a:ext>
            </a:extLst>
          </p:cNvPr>
          <p:cNvGraphicFramePr>
            <a:graphicFrameLocks noChangeAspect="1"/>
          </p:cNvGraphicFramePr>
          <p:nvPr userDrawn="1">
            <p:custDataLst>
              <p:tags r:id="rId1"/>
            </p:custDataLst>
            <p:extLst>
              <p:ext uri="{D42A27DB-BD31-4B8C-83A1-F6EECF244321}">
                <p14:modId xmlns:p14="http://schemas.microsoft.com/office/powerpoint/2010/main" val="3398886466"/>
              </p:ext>
            </p:extLst>
          </p:nvPr>
        </p:nvGraphicFramePr>
        <p:xfrm>
          <a:off x="1191" y="1588"/>
          <a:ext cx="1191" cy="1588"/>
        </p:xfrm>
        <a:graphic>
          <a:graphicData uri="http://schemas.openxmlformats.org/presentationml/2006/ole">
            <mc:AlternateContent xmlns:mc="http://schemas.openxmlformats.org/markup-compatibility/2006">
              <mc:Choice xmlns:v="urn:schemas-microsoft-com:vml" Requires="v">
                <p:oleObj name="think-cell Slide" r:id="rId4" imgW="328" imgH="328" progId="TCLayout.ActiveDocument.1">
                  <p:embed/>
                </p:oleObj>
              </mc:Choice>
              <mc:Fallback>
                <p:oleObj name="think-cell Slide" r:id="rId4" imgW="328" imgH="328" progId="TCLayout.ActiveDocument.1">
                  <p:embed/>
                  <p:pic>
                    <p:nvPicPr>
                      <p:cNvPr id="4" name="Object 3" hidden="1">
                        <a:extLst>
                          <a:ext uri="{FF2B5EF4-FFF2-40B4-BE49-F238E27FC236}">
                            <a16:creationId xmlns:a16="http://schemas.microsoft.com/office/drawing/2014/main" id="{0E2BBE8F-55AE-A1E0-CFAC-58F2DA050136}"/>
                          </a:ext>
                        </a:extLst>
                      </p:cNvPr>
                      <p:cNvPicPr/>
                      <p:nvPr/>
                    </p:nvPicPr>
                    <p:blipFill>
                      <a:blip r:embed="rId5"/>
                      <a:stretch>
                        <a:fillRect/>
                      </a:stretch>
                    </p:blipFill>
                    <p:spPr>
                      <a:xfrm>
                        <a:off x="1191" y="1588"/>
                        <a:ext cx="1191" cy="1588"/>
                      </a:xfrm>
                      <a:prstGeom prst="rect">
                        <a:avLst/>
                      </a:prstGeom>
                    </p:spPr>
                  </p:pic>
                </p:oleObj>
              </mc:Fallback>
            </mc:AlternateContent>
          </a:graphicData>
        </a:graphic>
      </p:graphicFrame>
      <p:sp>
        <p:nvSpPr>
          <p:cNvPr id="2" name="Otsikko 1"/>
          <p:cNvSpPr>
            <a:spLocks noGrp="1"/>
          </p:cNvSpPr>
          <p:nvPr>
            <p:ph type="title" hasCustomPrompt="1"/>
          </p:nvPr>
        </p:nvSpPr>
        <p:spPr>
          <a:xfrm>
            <a:off x="1143000" y="841829"/>
            <a:ext cx="6858000" cy="5174342"/>
          </a:xfrm>
        </p:spPr>
        <p:txBody>
          <a:bodyPr vert="horz" anchor="ctr"/>
          <a:lstStyle>
            <a:lvl1pPr algn="ctr" rtl="0">
              <a:lnSpc>
                <a:spcPct val="100000"/>
              </a:lnSpc>
              <a:defRPr sz="4050">
                <a:solidFill>
                  <a:schemeClr val="bg1"/>
                </a:solidFill>
              </a:defRPr>
            </a:lvl1pPr>
          </a:lstStyle>
          <a:p>
            <a:r>
              <a:rPr lang="en-GB" dirty="0" err="1"/>
              <a:t>Lisää</a:t>
            </a:r>
            <a:r>
              <a:rPr lang="en-GB" dirty="0"/>
              <a:t> </a:t>
            </a:r>
            <a:r>
              <a:rPr lang="en-GB" dirty="0" err="1"/>
              <a:t>nostoteksti</a:t>
            </a:r>
            <a:endParaRPr lang="en-GB" dirty="0"/>
          </a:p>
        </p:txBody>
      </p:sp>
      <p:cxnSp>
        <p:nvCxnSpPr>
          <p:cNvPr id="5" name="Straight Connector 6">
            <a:extLst>
              <a:ext uri="{FF2B5EF4-FFF2-40B4-BE49-F238E27FC236}">
                <a16:creationId xmlns:a16="http://schemas.microsoft.com/office/drawing/2014/main" id="{62EDA08D-2AFE-413D-8CC6-4555559A6149}"/>
              </a:ext>
            </a:extLst>
          </p:cNvPr>
          <p:cNvCxnSpPr>
            <a:cxnSpLocks/>
          </p:cNvCxnSpPr>
          <p:nvPr/>
        </p:nvCxnSpPr>
        <p:spPr bwMode="black">
          <a:xfrm flipH="1">
            <a:off x="7272000" y="2169000"/>
            <a:ext cx="1872001" cy="4689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Freeform 6" descr="Fingrid logo">
            <a:extLst>
              <a:ext uri="{FF2B5EF4-FFF2-40B4-BE49-F238E27FC236}">
                <a16:creationId xmlns:a16="http://schemas.microsoft.com/office/drawing/2014/main" id="{BF7490AA-B339-4FD3-A9D2-439803D7732F}"/>
              </a:ext>
            </a:extLst>
          </p:cNvPr>
          <p:cNvSpPr>
            <a:spLocks noChangeAspect="1" noEditPoints="1"/>
          </p:cNvSpPr>
          <p:nvPr/>
        </p:nvSpPr>
        <p:spPr bwMode="auto">
          <a:xfrm>
            <a:off x="7871170" y="6237288"/>
            <a:ext cx="913262" cy="216000"/>
          </a:xfrm>
          <a:custGeom>
            <a:avLst/>
            <a:gdLst>
              <a:gd name="T0" fmla="*/ 2515 w 4822"/>
              <a:gd name="T1" fmla="*/ 636 h 856"/>
              <a:gd name="T2" fmla="*/ 2410 w 4822"/>
              <a:gd name="T3" fmla="*/ 696 h 856"/>
              <a:gd name="T4" fmla="*/ 2287 w 4822"/>
              <a:gd name="T5" fmla="*/ 701 h 856"/>
              <a:gd name="T6" fmla="*/ 2182 w 4822"/>
              <a:gd name="T7" fmla="*/ 651 h 856"/>
              <a:gd name="T8" fmla="*/ 2121 w 4822"/>
              <a:gd name="T9" fmla="*/ 584 h 856"/>
              <a:gd name="T10" fmla="*/ 2081 w 4822"/>
              <a:gd name="T11" fmla="*/ 484 h 856"/>
              <a:gd name="T12" fmla="*/ 2081 w 4822"/>
              <a:gd name="T13" fmla="*/ 372 h 856"/>
              <a:gd name="T14" fmla="*/ 2121 w 4822"/>
              <a:gd name="T15" fmla="*/ 272 h 856"/>
              <a:gd name="T16" fmla="*/ 2172 w 4822"/>
              <a:gd name="T17" fmla="*/ 212 h 856"/>
              <a:gd name="T18" fmla="*/ 2260 w 4822"/>
              <a:gd name="T19" fmla="*/ 162 h 856"/>
              <a:gd name="T20" fmla="*/ 2368 w 4822"/>
              <a:gd name="T21" fmla="*/ 151 h 856"/>
              <a:gd name="T22" fmla="*/ 2472 w 4822"/>
              <a:gd name="T23" fmla="*/ 187 h 856"/>
              <a:gd name="T24" fmla="*/ 2642 w 4822"/>
              <a:gd name="T25" fmla="*/ 137 h 856"/>
              <a:gd name="T26" fmla="*/ 2496 w 4822"/>
              <a:gd name="T27" fmla="*/ 32 h 856"/>
              <a:gd name="T28" fmla="*/ 2339 w 4822"/>
              <a:gd name="T29" fmla="*/ 0 h 856"/>
              <a:gd name="T30" fmla="*/ 2197 w 4822"/>
              <a:gd name="T31" fmla="*/ 26 h 856"/>
              <a:gd name="T32" fmla="*/ 2062 w 4822"/>
              <a:gd name="T33" fmla="*/ 111 h 856"/>
              <a:gd name="T34" fmla="*/ 1986 w 4822"/>
              <a:gd name="T35" fmla="*/ 206 h 856"/>
              <a:gd name="T36" fmla="*/ 1931 w 4822"/>
              <a:gd name="T37" fmla="*/ 362 h 856"/>
              <a:gd name="T38" fmla="*/ 1935 w 4822"/>
              <a:gd name="T39" fmla="*/ 515 h 856"/>
              <a:gd name="T40" fmla="*/ 1977 w 4822"/>
              <a:gd name="T41" fmla="*/ 632 h 856"/>
              <a:gd name="T42" fmla="*/ 2062 w 4822"/>
              <a:gd name="T43" fmla="*/ 745 h 856"/>
              <a:gd name="T44" fmla="*/ 2178 w 4822"/>
              <a:gd name="T45" fmla="*/ 822 h 856"/>
              <a:gd name="T46" fmla="*/ 2318 w 4822"/>
              <a:gd name="T47" fmla="*/ 856 h 856"/>
              <a:gd name="T48" fmla="*/ 2461 w 4822"/>
              <a:gd name="T49" fmla="*/ 837 h 856"/>
              <a:gd name="T50" fmla="*/ 2601 w 4822"/>
              <a:gd name="T51" fmla="*/ 759 h 856"/>
              <a:gd name="T52" fmla="*/ 2681 w 4822"/>
              <a:gd name="T53" fmla="*/ 667 h 856"/>
              <a:gd name="T54" fmla="*/ 2743 w 4822"/>
              <a:gd name="T55" fmla="*/ 515 h 856"/>
              <a:gd name="T56" fmla="*/ 3554 w 4822"/>
              <a:gd name="T57" fmla="*/ 281 h 856"/>
              <a:gd name="T58" fmla="*/ 3539 w 4822"/>
              <a:gd name="T59" fmla="*/ 201 h 856"/>
              <a:gd name="T60" fmla="*/ 3484 w 4822"/>
              <a:gd name="T61" fmla="*/ 112 h 856"/>
              <a:gd name="T62" fmla="*/ 3402 w 4822"/>
              <a:gd name="T63" fmla="*/ 51 h 856"/>
              <a:gd name="T64" fmla="*/ 3298 w 4822"/>
              <a:gd name="T65" fmla="*/ 25 h 856"/>
              <a:gd name="T66" fmla="*/ 3538 w 4822"/>
              <a:gd name="T67" fmla="*/ 832 h 856"/>
              <a:gd name="T68" fmla="*/ 3484 w 4822"/>
              <a:gd name="T69" fmla="*/ 477 h 856"/>
              <a:gd name="T70" fmla="*/ 3535 w 4822"/>
              <a:gd name="T71" fmla="*/ 395 h 856"/>
              <a:gd name="T72" fmla="*/ 3403 w 4822"/>
              <a:gd name="T73" fmla="*/ 307 h 856"/>
              <a:gd name="T74" fmla="*/ 3361 w 4822"/>
              <a:gd name="T75" fmla="*/ 389 h 856"/>
              <a:gd name="T76" fmla="*/ 3283 w 4822"/>
              <a:gd name="T77" fmla="*/ 416 h 856"/>
              <a:gd name="T78" fmla="*/ 3341 w 4822"/>
              <a:gd name="T79" fmla="*/ 189 h 856"/>
              <a:gd name="T80" fmla="*/ 3398 w 4822"/>
              <a:gd name="T81" fmla="*/ 259 h 856"/>
              <a:gd name="T82" fmla="*/ 4818 w 4822"/>
              <a:gd name="T83" fmla="*/ 366 h 856"/>
              <a:gd name="T84" fmla="*/ 4764 w 4822"/>
              <a:gd name="T85" fmla="*/ 219 h 856"/>
              <a:gd name="T86" fmla="*/ 4660 w 4822"/>
              <a:gd name="T87" fmla="*/ 105 h 856"/>
              <a:gd name="T88" fmla="*/ 4521 w 4822"/>
              <a:gd name="T89" fmla="*/ 36 h 856"/>
              <a:gd name="T90" fmla="*/ 4420 w 4822"/>
              <a:gd name="T91" fmla="*/ 832 h 856"/>
              <a:gd name="T92" fmla="*/ 4577 w 4822"/>
              <a:gd name="T93" fmla="*/ 800 h 856"/>
              <a:gd name="T94" fmla="*/ 4704 w 4822"/>
              <a:gd name="T95" fmla="*/ 714 h 856"/>
              <a:gd name="T96" fmla="*/ 4791 w 4822"/>
              <a:gd name="T97" fmla="*/ 585 h 856"/>
              <a:gd name="T98" fmla="*/ 4822 w 4822"/>
              <a:gd name="T99" fmla="*/ 429 h 856"/>
              <a:gd name="T100" fmla="*/ 4654 w 4822"/>
              <a:gd name="T101" fmla="*/ 527 h 856"/>
              <a:gd name="T102" fmla="*/ 4599 w 4822"/>
              <a:gd name="T103" fmla="*/ 609 h 856"/>
              <a:gd name="T104" fmla="*/ 4518 w 4822"/>
              <a:gd name="T105" fmla="*/ 662 h 856"/>
              <a:gd name="T106" fmla="*/ 4420 w 4822"/>
              <a:gd name="T107" fmla="*/ 682 h 856"/>
              <a:gd name="T108" fmla="*/ 4494 w 4822"/>
              <a:gd name="T109" fmla="*/ 185 h 856"/>
              <a:gd name="T110" fmla="*/ 4580 w 4822"/>
              <a:gd name="T111" fmla="*/ 231 h 856"/>
              <a:gd name="T112" fmla="*/ 4643 w 4822"/>
              <a:gd name="T113" fmla="*/ 306 h 856"/>
              <a:gd name="T114" fmla="*/ 4672 w 4822"/>
              <a:gd name="T115" fmla="*/ 402 h 856"/>
              <a:gd name="T116" fmla="*/ 0 w 4822"/>
              <a:gd name="T117" fmla="*/ 24 h 856"/>
              <a:gd name="T118" fmla="*/ 555 w 4822"/>
              <a:gd name="T119" fmla="*/ 174 h 856"/>
              <a:gd name="T120" fmla="*/ 1252 w 4822"/>
              <a:gd name="T121" fmla="*/ 832 h 856"/>
              <a:gd name="T122" fmla="*/ 872 w 4822"/>
              <a:gd name="T123" fmla="*/ 24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22" h="856">
                <a:moveTo>
                  <a:pt x="2299" y="416"/>
                </a:moveTo>
                <a:lnTo>
                  <a:pt x="2378" y="565"/>
                </a:lnTo>
                <a:lnTo>
                  <a:pt x="2568" y="565"/>
                </a:lnTo>
                <a:lnTo>
                  <a:pt x="2558" y="581"/>
                </a:lnTo>
                <a:lnTo>
                  <a:pt x="2550" y="596"/>
                </a:lnTo>
                <a:lnTo>
                  <a:pt x="2538" y="610"/>
                </a:lnTo>
                <a:lnTo>
                  <a:pt x="2527" y="624"/>
                </a:lnTo>
                <a:lnTo>
                  <a:pt x="2515" y="636"/>
                </a:lnTo>
                <a:lnTo>
                  <a:pt x="2501" y="647"/>
                </a:lnTo>
                <a:lnTo>
                  <a:pt x="2487" y="657"/>
                </a:lnTo>
                <a:lnTo>
                  <a:pt x="2474" y="667"/>
                </a:lnTo>
                <a:lnTo>
                  <a:pt x="2459" y="676"/>
                </a:lnTo>
                <a:lnTo>
                  <a:pt x="2442" y="685"/>
                </a:lnTo>
                <a:lnTo>
                  <a:pt x="2435" y="687"/>
                </a:lnTo>
                <a:lnTo>
                  <a:pt x="2426" y="691"/>
                </a:lnTo>
                <a:lnTo>
                  <a:pt x="2410" y="696"/>
                </a:lnTo>
                <a:lnTo>
                  <a:pt x="2393" y="701"/>
                </a:lnTo>
                <a:lnTo>
                  <a:pt x="2375" y="704"/>
                </a:lnTo>
                <a:lnTo>
                  <a:pt x="2358" y="706"/>
                </a:lnTo>
                <a:lnTo>
                  <a:pt x="2339" y="707"/>
                </a:lnTo>
                <a:lnTo>
                  <a:pt x="2325" y="706"/>
                </a:lnTo>
                <a:lnTo>
                  <a:pt x="2313" y="705"/>
                </a:lnTo>
                <a:lnTo>
                  <a:pt x="2299" y="704"/>
                </a:lnTo>
                <a:lnTo>
                  <a:pt x="2287" y="701"/>
                </a:lnTo>
                <a:lnTo>
                  <a:pt x="2273" y="699"/>
                </a:lnTo>
                <a:lnTo>
                  <a:pt x="2260" y="695"/>
                </a:lnTo>
                <a:lnTo>
                  <a:pt x="2237" y="685"/>
                </a:lnTo>
                <a:lnTo>
                  <a:pt x="2225" y="680"/>
                </a:lnTo>
                <a:lnTo>
                  <a:pt x="2214" y="674"/>
                </a:lnTo>
                <a:lnTo>
                  <a:pt x="2203" y="666"/>
                </a:lnTo>
                <a:lnTo>
                  <a:pt x="2192" y="659"/>
                </a:lnTo>
                <a:lnTo>
                  <a:pt x="2182" y="651"/>
                </a:lnTo>
                <a:lnTo>
                  <a:pt x="2172" y="644"/>
                </a:lnTo>
                <a:lnTo>
                  <a:pt x="2162" y="635"/>
                </a:lnTo>
                <a:lnTo>
                  <a:pt x="2158" y="630"/>
                </a:lnTo>
                <a:lnTo>
                  <a:pt x="2153" y="625"/>
                </a:lnTo>
                <a:lnTo>
                  <a:pt x="2144" y="615"/>
                </a:lnTo>
                <a:lnTo>
                  <a:pt x="2136" y="605"/>
                </a:lnTo>
                <a:lnTo>
                  <a:pt x="2128" y="595"/>
                </a:lnTo>
                <a:lnTo>
                  <a:pt x="2121" y="584"/>
                </a:lnTo>
                <a:lnTo>
                  <a:pt x="2114" y="572"/>
                </a:lnTo>
                <a:lnTo>
                  <a:pt x="2108" y="561"/>
                </a:lnTo>
                <a:lnTo>
                  <a:pt x="2102" y="549"/>
                </a:lnTo>
                <a:lnTo>
                  <a:pt x="2097" y="536"/>
                </a:lnTo>
                <a:lnTo>
                  <a:pt x="2092" y="524"/>
                </a:lnTo>
                <a:lnTo>
                  <a:pt x="2088" y="511"/>
                </a:lnTo>
                <a:lnTo>
                  <a:pt x="2084" y="497"/>
                </a:lnTo>
                <a:lnTo>
                  <a:pt x="2081" y="484"/>
                </a:lnTo>
                <a:lnTo>
                  <a:pt x="2079" y="470"/>
                </a:lnTo>
                <a:lnTo>
                  <a:pt x="2077" y="456"/>
                </a:lnTo>
                <a:lnTo>
                  <a:pt x="2076" y="442"/>
                </a:lnTo>
                <a:lnTo>
                  <a:pt x="2076" y="429"/>
                </a:lnTo>
                <a:lnTo>
                  <a:pt x="2076" y="414"/>
                </a:lnTo>
                <a:lnTo>
                  <a:pt x="2077" y="400"/>
                </a:lnTo>
                <a:lnTo>
                  <a:pt x="2079" y="386"/>
                </a:lnTo>
                <a:lnTo>
                  <a:pt x="2081" y="372"/>
                </a:lnTo>
                <a:lnTo>
                  <a:pt x="2084" y="359"/>
                </a:lnTo>
                <a:lnTo>
                  <a:pt x="2088" y="345"/>
                </a:lnTo>
                <a:lnTo>
                  <a:pt x="2092" y="332"/>
                </a:lnTo>
                <a:lnTo>
                  <a:pt x="2097" y="320"/>
                </a:lnTo>
                <a:lnTo>
                  <a:pt x="2102" y="307"/>
                </a:lnTo>
                <a:lnTo>
                  <a:pt x="2108" y="295"/>
                </a:lnTo>
                <a:lnTo>
                  <a:pt x="2114" y="284"/>
                </a:lnTo>
                <a:lnTo>
                  <a:pt x="2121" y="272"/>
                </a:lnTo>
                <a:lnTo>
                  <a:pt x="2124" y="266"/>
                </a:lnTo>
                <a:lnTo>
                  <a:pt x="2128" y="261"/>
                </a:lnTo>
                <a:lnTo>
                  <a:pt x="2136" y="251"/>
                </a:lnTo>
                <a:lnTo>
                  <a:pt x="2141" y="246"/>
                </a:lnTo>
                <a:lnTo>
                  <a:pt x="2144" y="241"/>
                </a:lnTo>
                <a:lnTo>
                  <a:pt x="2153" y="231"/>
                </a:lnTo>
                <a:lnTo>
                  <a:pt x="2162" y="221"/>
                </a:lnTo>
                <a:lnTo>
                  <a:pt x="2172" y="212"/>
                </a:lnTo>
                <a:lnTo>
                  <a:pt x="2182" y="205"/>
                </a:lnTo>
                <a:lnTo>
                  <a:pt x="2192" y="197"/>
                </a:lnTo>
                <a:lnTo>
                  <a:pt x="2203" y="190"/>
                </a:lnTo>
                <a:lnTo>
                  <a:pt x="2214" y="182"/>
                </a:lnTo>
                <a:lnTo>
                  <a:pt x="2225" y="176"/>
                </a:lnTo>
                <a:lnTo>
                  <a:pt x="2237" y="171"/>
                </a:lnTo>
                <a:lnTo>
                  <a:pt x="2249" y="166"/>
                </a:lnTo>
                <a:lnTo>
                  <a:pt x="2260" y="162"/>
                </a:lnTo>
                <a:lnTo>
                  <a:pt x="2273" y="159"/>
                </a:lnTo>
                <a:lnTo>
                  <a:pt x="2287" y="155"/>
                </a:lnTo>
                <a:lnTo>
                  <a:pt x="2299" y="152"/>
                </a:lnTo>
                <a:lnTo>
                  <a:pt x="2313" y="151"/>
                </a:lnTo>
                <a:lnTo>
                  <a:pt x="2325" y="150"/>
                </a:lnTo>
                <a:lnTo>
                  <a:pt x="2339" y="150"/>
                </a:lnTo>
                <a:lnTo>
                  <a:pt x="2354" y="150"/>
                </a:lnTo>
                <a:lnTo>
                  <a:pt x="2368" y="151"/>
                </a:lnTo>
                <a:lnTo>
                  <a:pt x="2381" y="152"/>
                </a:lnTo>
                <a:lnTo>
                  <a:pt x="2395" y="156"/>
                </a:lnTo>
                <a:lnTo>
                  <a:pt x="2409" y="160"/>
                </a:lnTo>
                <a:lnTo>
                  <a:pt x="2422" y="164"/>
                </a:lnTo>
                <a:lnTo>
                  <a:pt x="2435" y="169"/>
                </a:lnTo>
                <a:lnTo>
                  <a:pt x="2447" y="174"/>
                </a:lnTo>
                <a:lnTo>
                  <a:pt x="2460" y="181"/>
                </a:lnTo>
                <a:lnTo>
                  <a:pt x="2472" y="187"/>
                </a:lnTo>
                <a:lnTo>
                  <a:pt x="2484" y="195"/>
                </a:lnTo>
                <a:lnTo>
                  <a:pt x="2495" y="204"/>
                </a:lnTo>
                <a:lnTo>
                  <a:pt x="2505" y="212"/>
                </a:lnTo>
                <a:lnTo>
                  <a:pt x="2516" y="221"/>
                </a:lnTo>
                <a:lnTo>
                  <a:pt x="2525" y="231"/>
                </a:lnTo>
                <a:lnTo>
                  <a:pt x="2535" y="241"/>
                </a:lnTo>
                <a:lnTo>
                  <a:pt x="2656" y="154"/>
                </a:lnTo>
                <a:lnTo>
                  <a:pt x="2642" y="137"/>
                </a:lnTo>
                <a:lnTo>
                  <a:pt x="2626" y="121"/>
                </a:lnTo>
                <a:lnTo>
                  <a:pt x="2610" y="105"/>
                </a:lnTo>
                <a:lnTo>
                  <a:pt x="2592" y="90"/>
                </a:lnTo>
                <a:lnTo>
                  <a:pt x="2575" y="76"/>
                </a:lnTo>
                <a:lnTo>
                  <a:pt x="2556" y="64"/>
                </a:lnTo>
                <a:lnTo>
                  <a:pt x="2537" y="52"/>
                </a:lnTo>
                <a:lnTo>
                  <a:pt x="2517" y="41"/>
                </a:lnTo>
                <a:lnTo>
                  <a:pt x="2496" y="32"/>
                </a:lnTo>
                <a:lnTo>
                  <a:pt x="2486" y="27"/>
                </a:lnTo>
                <a:lnTo>
                  <a:pt x="2475" y="24"/>
                </a:lnTo>
                <a:lnTo>
                  <a:pt x="2454" y="16"/>
                </a:lnTo>
                <a:lnTo>
                  <a:pt x="2431" y="11"/>
                </a:lnTo>
                <a:lnTo>
                  <a:pt x="2409" y="6"/>
                </a:lnTo>
                <a:lnTo>
                  <a:pt x="2386" y="2"/>
                </a:lnTo>
                <a:lnTo>
                  <a:pt x="2363" y="0"/>
                </a:lnTo>
                <a:lnTo>
                  <a:pt x="2339" y="0"/>
                </a:lnTo>
                <a:lnTo>
                  <a:pt x="2318" y="0"/>
                </a:lnTo>
                <a:lnTo>
                  <a:pt x="2296" y="2"/>
                </a:lnTo>
                <a:lnTo>
                  <a:pt x="2277" y="5"/>
                </a:lnTo>
                <a:lnTo>
                  <a:pt x="2267" y="6"/>
                </a:lnTo>
                <a:lnTo>
                  <a:pt x="2257" y="9"/>
                </a:lnTo>
                <a:lnTo>
                  <a:pt x="2237" y="14"/>
                </a:lnTo>
                <a:lnTo>
                  <a:pt x="2217" y="19"/>
                </a:lnTo>
                <a:lnTo>
                  <a:pt x="2197" y="26"/>
                </a:lnTo>
                <a:lnTo>
                  <a:pt x="2178" y="34"/>
                </a:lnTo>
                <a:lnTo>
                  <a:pt x="2161" y="42"/>
                </a:lnTo>
                <a:lnTo>
                  <a:pt x="2143" y="51"/>
                </a:lnTo>
                <a:lnTo>
                  <a:pt x="2126" y="62"/>
                </a:lnTo>
                <a:lnTo>
                  <a:pt x="2108" y="72"/>
                </a:lnTo>
                <a:lnTo>
                  <a:pt x="2092" y="85"/>
                </a:lnTo>
                <a:lnTo>
                  <a:pt x="2077" y="97"/>
                </a:lnTo>
                <a:lnTo>
                  <a:pt x="2062" y="111"/>
                </a:lnTo>
                <a:lnTo>
                  <a:pt x="2047" y="125"/>
                </a:lnTo>
                <a:lnTo>
                  <a:pt x="2041" y="132"/>
                </a:lnTo>
                <a:lnTo>
                  <a:pt x="2033" y="140"/>
                </a:lnTo>
                <a:lnTo>
                  <a:pt x="2021" y="156"/>
                </a:lnTo>
                <a:lnTo>
                  <a:pt x="2015" y="164"/>
                </a:lnTo>
                <a:lnTo>
                  <a:pt x="2008" y="172"/>
                </a:lnTo>
                <a:lnTo>
                  <a:pt x="1997" y="189"/>
                </a:lnTo>
                <a:lnTo>
                  <a:pt x="1986" y="206"/>
                </a:lnTo>
                <a:lnTo>
                  <a:pt x="1977" y="224"/>
                </a:lnTo>
                <a:lnTo>
                  <a:pt x="1967" y="242"/>
                </a:lnTo>
                <a:lnTo>
                  <a:pt x="1960" y="261"/>
                </a:lnTo>
                <a:lnTo>
                  <a:pt x="1952" y="281"/>
                </a:lnTo>
                <a:lnTo>
                  <a:pt x="1945" y="301"/>
                </a:lnTo>
                <a:lnTo>
                  <a:pt x="1940" y="321"/>
                </a:lnTo>
                <a:lnTo>
                  <a:pt x="1935" y="341"/>
                </a:lnTo>
                <a:lnTo>
                  <a:pt x="1931" y="362"/>
                </a:lnTo>
                <a:lnTo>
                  <a:pt x="1928" y="385"/>
                </a:lnTo>
                <a:lnTo>
                  <a:pt x="1927" y="406"/>
                </a:lnTo>
                <a:lnTo>
                  <a:pt x="1927" y="429"/>
                </a:lnTo>
                <a:lnTo>
                  <a:pt x="1927" y="450"/>
                </a:lnTo>
                <a:lnTo>
                  <a:pt x="1928" y="472"/>
                </a:lnTo>
                <a:lnTo>
                  <a:pt x="1931" y="494"/>
                </a:lnTo>
                <a:lnTo>
                  <a:pt x="1933" y="504"/>
                </a:lnTo>
                <a:lnTo>
                  <a:pt x="1935" y="515"/>
                </a:lnTo>
                <a:lnTo>
                  <a:pt x="1940" y="535"/>
                </a:lnTo>
                <a:lnTo>
                  <a:pt x="1942" y="545"/>
                </a:lnTo>
                <a:lnTo>
                  <a:pt x="1945" y="555"/>
                </a:lnTo>
                <a:lnTo>
                  <a:pt x="1952" y="575"/>
                </a:lnTo>
                <a:lnTo>
                  <a:pt x="1956" y="585"/>
                </a:lnTo>
                <a:lnTo>
                  <a:pt x="1960" y="595"/>
                </a:lnTo>
                <a:lnTo>
                  <a:pt x="1967" y="614"/>
                </a:lnTo>
                <a:lnTo>
                  <a:pt x="1977" y="632"/>
                </a:lnTo>
                <a:lnTo>
                  <a:pt x="1986" y="650"/>
                </a:lnTo>
                <a:lnTo>
                  <a:pt x="1997" y="667"/>
                </a:lnTo>
                <a:lnTo>
                  <a:pt x="2008" y="685"/>
                </a:lnTo>
                <a:lnTo>
                  <a:pt x="2021" y="700"/>
                </a:lnTo>
                <a:lnTo>
                  <a:pt x="2033" y="716"/>
                </a:lnTo>
                <a:lnTo>
                  <a:pt x="2047" y="731"/>
                </a:lnTo>
                <a:lnTo>
                  <a:pt x="2054" y="739"/>
                </a:lnTo>
                <a:lnTo>
                  <a:pt x="2062" y="745"/>
                </a:lnTo>
                <a:lnTo>
                  <a:pt x="2077" y="759"/>
                </a:lnTo>
                <a:lnTo>
                  <a:pt x="2092" y="771"/>
                </a:lnTo>
                <a:lnTo>
                  <a:pt x="2108" y="784"/>
                </a:lnTo>
                <a:lnTo>
                  <a:pt x="2126" y="795"/>
                </a:lnTo>
                <a:lnTo>
                  <a:pt x="2143" y="805"/>
                </a:lnTo>
                <a:lnTo>
                  <a:pt x="2161" y="814"/>
                </a:lnTo>
                <a:lnTo>
                  <a:pt x="2169" y="819"/>
                </a:lnTo>
                <a:lnTo>
                  <a:pt x="2178" y="822"/>
                </a:lnTo>
                <a:lnTo>
                  <a:pt x="2197" y="830"/>
                </a:lnTo>
                <a:lnTo>
                  <a:pt x="2217" y="837"/>
                </a:lnTo>
                <a:lnTo>
                  <a:pt x="2237" y="842"/>
                </a:lnTo>
                <a:lnTo>
                  <a:pt x="2245" y="845"/>
                </a:lnTo>
                <a:lnTo>
                  <a:pt x="2257" y="847"/>
                </a:lnTo>
                <a:lnTo>
                  <a:pt x="2277" y="851"/>
                </a:lnTo>
                <a:lnTo>
                  <a:pt x="2296" y="854"/>
                </a:lnTo>
                <a:lnTo>
                  <a:pt x="2318" y="856"/>
                </a:lnTo>
                <a:lnTo>
                  <a:pt x="2339" y="856"/>
                </a:lnTo>
                <a:lnTo>
                  <a:pt x="2360" y="856"/>
                </a:lnTo>
                <a:lnTo>
                  <a:pt x="2381" y="854"/>
                </a:lnTo>
                <a:lnTo>
                  <a:pt x="2401" y="851"/>
                </a:lnTo>
                <a:lnTo>
                  <a:pt x="2412" y="850"/>
                </a:lnTo>
                <a:lnTo>
                  <a:pt x="2422" y="847"/>
                </a:lnTo>
                <a:lnTo>
                  <a:pt x="2442" y="842"/>
                </a:lnTo>
                <a:lnTo>
                  <a:pt x="2461" y="837"/>
                </a:lnTo>
                <a:lnTo>
                  <a:pt x="2481" y="830"/>
                </a:lnTo>
                <a:lnTo>
                  <a:pt x="2500" y="822"/>
                </a:lnTo>
                <a:lnTo>
                  <a:pt x="2517" y="814"/>
                </a:lnTo>
                <a:lnTo>
                  <a:pt x="2536" y="805"/>
                </a:lnTo>
                <a:lnTo>
                  <a:pt x="2552" y="795"/>
                </a:lnTo>
                <a:lnTo>
                  <a:pt x="2570" y="784"/>
                </a:lnTo>
                <a:lnTo>
                  <a:pt x="2586" y="771"/>
                </a:lnTo>
                <a:lnTo>
                  <a:pt x="2601" y="759"/>
                </a:lnTo>
                <a:lnTo>
                  <a:pt x="2616" y="745"/>
                </a:lnTo>
                <a:lnTo>
                  <a:pt x="2631" y="731"/>
                </a:lnTo>
                <a:lnTo>
                  <a:pt x="2637" y="724"/>
                </a:lnTo>
                <a:lnTo>
                  <a:pt x="2645" y="716"/>
                </a:lnTo>
                <a:lnTo>
                  <a:pt x="2657" y="700"/>
                </a:lnTo>
                <a:lnTo>
                  <a:pt x="2663" y="692"/>
                </a:lnTo>
                <a:lnTo>
                  <a:pt x="2669" y="685"/>
                </a:lnTo>
                <a:lnTo>
                  <a:pt x="2681" y="667"/>
                </a:lnTo>
                <a:lnTo>
                  <a:pt x="2692" y="650"/>
                </a:lnTo>
                <a:lnTo>
                  <a:pt x="2702" y="632"/>
                </a:lnTo>
                <a:lnTo>
                  <a:pt x="2711" y="614"/>
                </a:lnTo>
                <a:lnTo>
                  <a:pt x="2719" y="595"/>
                </a:lnTo>
                <a:lnTo>
                  <a:pt x="2727" y="575"/>
                </a:lnTo>
                <a:lnTo>
                  <a:pt x="2733" y="555"/>
                </a:lnTo>
                <a:lnTo>
                  <a:pt x="2738" y="535"/>
                </a:lnTo>
                <a:lnTo>
                  <a:pt x="2743" y="515"/>
                </a:lnTo>
                <a:lnTo>
                  <a:pt x="2747" y="494"/>
                </a:lnTo>
                <a:lnTo>
                  <a:pt x="2749" y="472"/>
                </a:lnTo>
                <a:lnTo>
                  <a:pt x="2751" y="450"/>
                </a:lnTo>
                <a:lnTo>
                  <a:pt x="2752" y="429"/>
                </a:lnTo>
                <a:lnTo>
                  <a:pt x="2751" y="416"/>
                </a:lnTo>
                <a:lnTo>
                  <a:pt x="2299" y="416"/>
                </a:lnTo>
                <a:close/>
                <a:moveTo>
                  <a:pt x="3555" y="295"/>
                </a:moveTo>
                <a:lnTo>
                  <a:pt x="3554" y="281"/>
                </a:lnTo>
                <a:lnTo>
                  <a:pt x="3554" y="267"/>
                </a:lnTo>
                <a:lnTo>
                  <a:pt x="3553" y="260"/>
                </a:lnTo>
                <a:lnTo>
                  <a:pt x="3551" y="254"/>
                </a:lnTo>
                <a:lnTo>
                  <a:pt x="3549" y="240"/>
                </a:lnTo>
                <a:lnTo>
                  <a:pt x="3546" y="227"/>
                </a:lnTo>
                <a:lnTo>
                  <a:pt x="3544" y="220"/>
                </a:lnTo>
                <a:lnTo>
                  <a:pt x="3543" y="214"/>
                </a:lnTo>
                <a:lnTo>
                  <a:pt x="3539" y="201"/>
                </a:lnTo>
                <a:lnTo>
                  <a:pt x="3534" y="189"/>
                </a:lnTo>
                <a:lnTo>
                  <a:pt x="3528" y="177"/>
                </a:lnTo>
                <a:lnTo>
                  <a:pt x="3523" y="166"/>
                </a:lnTo>
                <a:lnTo>
                  <a:pt x="3515" y="155"/>
                </a:lnTo>
                <a:lnTo>
                  <a:pt x="3509" y="144"/>
                </a:lnTo>
                <a:lnTo>
                  <a:pt x="3501" y="132"/>
                </a:lnTo>
                <a:lnTo>
                  <a:pt x="3493" y="122"/>
                </a:lnTo>
                <a:lnTo>
                  <a:pt x="3484" y="112"/>
                </a:lnTo>
                <a:lnTo>
                  <a:pt x="3475" y="104"/>
                </a:lnTo>
                <a:lnTo>
                  <a:pt x="3467" y="95"/>
                </a:lnTo>
                <a:lnTo>
                  <a:pt x="3457" y="86"/>
                </a:lnTo>
                <a:lnTo>
                  <a:pt x="3447" y="77"/>
                </a:lnTo>
                <a:lnTo>
                  <a:pt x="3435" y="70"/>
                </a:lnTo>
                <a:lnTo>
                  <a:pt x="3424" y="64"/>
                </a:lnTo>
                <a:lnTo>
                  <a:pt x="3413" y="56"/>
                </a:lnTo>
                <a:lnTo>
                  <a:pt x="3402" y="51"/>
                </a:lnTo>
                <a:lnTo>
                  <a:pt x="3389" y="45"/>
                </a:lnTo>
                <a:lnTo>
                  <a:pt x="3378" y="40"/>
                </a:lnTo>
                <a:lnTo>
                  <a:pt x="3366" y="36"/>
                </a:lnTo>
                <a:lnTo>
                  <a:pt x="3352" y="32"/>
                </a:lnTo>
                <a:lnTo>
                  <a:pt x="3339" y="30"/>
                </a:lnTo>
                <a:lnTo>
                  <a:pt x="3326" y="27"/>
                </a:lnTo>
                <a:lnTo>
                  <a:pt x="3312" y="25"/>
                </a:lnTo>
                <a:lnTo>
                  <a:pt x="3298" y="25"/>
                </a:lnTo>
                <a:lnTo>
                  <a:pt x="3284" y="24"/>
                </a:lnTo>
                <a:lnTo>
                  <a:pt x="2901" y="24"/>
                </a:lnTo>
                <a:lnTo>
                  <a:pt x="2901" y="832"/>
                </a:lnTo>
                <a:lnTo>
                  <a:pt x="3051" y="832"/>
                </a:lnTo>
                <a:lnTo>
                  <a:pt x="3051" y="565"/>
                </a:lnTo>
                <a:lnTo>
                  <a:pt x="3237" y="565"/>
                </a:lnTo>
                <a:lnTo>
                  <a:pt x="3377" y="832"/>
                </a:lnTo>
                <a:lnTo>
                  <a:pt x="3538" y="832"/>
                </a:lnTo>
                <a:lnTo>
                  <a:pt x="3388" y="545"/>
                </a:lnTo>
                <a:lnTo>
                  <a:pt x="3405" y="536"/>
                </a:lnTo>
                <a:lnTo>
                  <a:pt x="3423" y="527"/>
                </a:lnTo>
                <a:lnTo>
                  <a:pt x="3439" y="516"/>
                </a:lnTo>
                <a:lnTo>
                  <a:pt x="3455" y="505"/>
                </a:lnTo>
                <a:lnTo>
                  <a:pt x="3469" y="491"/>
                </a:lnTo>
                <a:lnTo>
                  <a:pt x="3477" y="485"/>
                </a:lnTo>
                <a:lnTo>
                  <a:pt x="3484" y="477"/>
                </a:lnTo>
                <a:lnTo>
                  <a:pt x="3490" y="470"/>
                </a:lnTo>
                <a:lnTo>
                  <a:pt x="3496" y="462"/>
                </a:lnTo>
                <a:lnTo>
                  <a:pt x="3503" y="455"/>
                </a:lnTo>
                <a:lnTo>
                  <a:pt x="3508" y="447"/>
                </a:lnTo>
                <a:lnTo>
                  <a:pt x="3518" y="430"/>
                </a:lnTo>
                <a:lnTo>
                  <a:pt x="3523" y="421"/>
                </a:lnTo>
                <a:lnTo>
                  <a:pt x="3528" y="412"/>
                </a:lnTo>
                <a:lnTo>
                  <a:pt x="3535" y="395"/>
                </a:lnTo>
                <a:lnTo>
                  <a:pt x="3543" y="376"/>
                </a:lnTo>
                <a:lnTo>
                  <a:pt x="3548" y="356"/>
                </a:lnTo>
                <a:lnTo>
                  <a:pt x="3550" y="346"/>
                </a:lnTo>
                <a:lnTo>
                  <a:pt x="3551" y="336"/>
                </a:lnTo>
                <a:lnTo>
                  <a:pt x="3554" y="316"/>
                </a:lnTo>
                <a:lnTo>
                  <a:pt x="3555" y="295"/>
                </a:lnTo>
                <a:close/>
                <a:moveTo>
                  <a:pt x="3404" y="295"/>
                </a:moveTo>
                <a:lnTo>
                  <a:pt x="3403" y="307"/>
                </a:lnTo>
                <a:lnTo>
                  <a:pt x="3402" y="319"/>
                </a:lnTo>
                <a:lnTo>
                  <a:pt x="3398" y="331"/>
                </a:lnTo>
                <a:lnTo>
                  <a:pt x="3394" y="342"/>
                </a:lnTo>
                <a:lnTo>
                  <a:pt x="3389" y="352"/>
                </a:lnTo>
                <a:lnTo>
                  <a:pt x="3383" y="362"/>
                </a:lnTo>
                <a:lnTo>
                  <a:pt x="3377" y="372"/>
                </a:lnTo>
                <a:lnTo>
                  <a:pt x="3368" y="380"/>
                </a:lnTo>
                <a:lnTo>
                  <a:pt x="3361" y="389"/>
                </a:lnTo>
                <a:lnTo>
                  <a:pt x="3351" y="395"/>
                </a:lnTo>
                <a:lnTo>
                  <a:pt x="3341" y="401"/>
                </a:lnTo>
                <a:lnTo>
                  <a:pt x="3331" y="406"/>
                </a:lnTo>
                <a:lnTo>
                  <a:pt x="3319" y="410"/>
                </a:lnTo>
                <a:lnTo>
                  <a:pt x="3307" y="414"/>
                </a:lnTo>
                <a:lnTo>
                  <a:pt x="3302" y="415"/>
                </a:lnTo>
                <a:lnTo>
                  <a:pt x="3296" y="415"/>
                </a:lnTo>
                <a:lnTo>
                  <a:pt x="3283" y="416"/>
                </a:lnTo>
                <a:lnTo>
                  <a:pt x="3051" y="416"/>
                </a:lnTo>
                <a:lnTo>
                  <a:pt x="3051" y="174"/>
                </a:lnTo>
                <a:lnTo>
                  <a:pt x="3283" y="174"/>
                </a:lnTo>
                <a:lnTo>
                  <a:pt x="3296" y="174"/>
                </a:lnTo>
                <a:lnTo>
                  <a:pt x="3307" y="176"/>
                </a:lnTo>
                <a:lnTo>
                  <a:pt x="3319" y="179"/>
                </a:lnTo>
                <a:lnTo>
                  <a:pt x="3331" y="184"/>
                </a:lnTo>
                <a:lnTo>
                  <a:pt x="3341" y="189"/>
                </a:lnTo>
                <a:lnTo>
                  <a:pt x="3351" y="194"/>
                </a:lnTo>
                <a:lnTo>
                  <a:pt x="3361" y="201"/>
                </a:lnTo>
                <a:lnTo>
                  <a:pt x="3368" y="209"/>
                </a:lnTo>
                <a:lnTo>
                  <a:pt x="3377" y="217"/>
                </a:lnTo>
                <a:lnTo>
                  <a:pt x="3383" y="227"/>
                </a:lnTo>
                <a:lnTo>
                  <a:pt x="3389" y="237"/>
                </a:lnTo>
                <a:lnTo>
                  <a:pt x="3394" y="247"/>
                </a:lnTo>
                <a:lnTo>
                  <a:pt x="3398" y="259"/>
                </a:lnTo>
                <a:lnTo>
                  <a:pt x="3402" y="270"/>
                </a:lnTo>
                <a:lnTo>
                  <a:pt x="3403" y="276"/>
                </a:lnTo>
                <a:lnTo>
                  <a:pt x="3403" y="282"/>
                </a:lnTo>
                <a:lnTo>
                  <a:pt x="3404" y="295"/>
                </a:lnTo>
                <a:close/>
                <a:moveTo>
                  <a:pt x="4822" y="429"/>
                </a:moveTo>
                <a:lnTo>
                  <a:pt x="4822" y="407"/>
                </a:lnTo>
                <a:lnTo>
                  <a:pt x="4820" y="386"/>
                </a:lnTo>
                <a:lnTo>
                  <a:pt x="4818" y="366"/>
                </a:lnTo>
                <a:lnTo>
                  <a:pt x="4815" y="346"/>
                </a:lnTo>
                <a:lnTo>
                  <a:pt x="4810" y="327"/>
                </a:lnTo>
                <a:lnTo>
                  <a:pt x="4805" y="307"/>
                </a:lnTo>
                <a:lnTo>
                  <a:pt x="4799" y="289"/>
                </a:lnTo>
                <a:lnTo>
                  <a:pt x="4791" y="271"/>
                </a:lnTo>
                <a:lnTo>
                  <a:pt x="4783" y="252"/>
                </a:lnTo>
                <a:lnTo>
                  <a:pt x="4774" y="235"/>
                </a:lnTo>
                <a:lnTo>
                  <a:pt x="4764" y="219"/>
                </a:lnTo>
                <a:lnTo>
                  <a:pt x="4754" y="202"/>
                </a:lnTo>
                <a:lnTo>
                  <a:pt x="4743" y="186"/>
                </a:lnTo>
                <a:lnTo>
                  <a:pt x="4730" y="171"/>
                </a:lnTo>
                <a:lnTo>
                  <a:pt x="4718" y="156"/>
                </a:lnTo>
                <a:lnTo>
                  <a:pt x="4704" y="142"/>
                </a:lnTo>
                <a:lnTo>
                  <a:pt x="4690" y="129"/>
                </a:lnTo>
                <a:lnTo>
                  <a:pt x="4675" y="116"/>
                </a:lnTo>
                <a:lnTo>
                  <a:pt x="4660" y="105"/>
                </a:lnTo>
                <a:lnTo>
                  <a:pt x="4645" y="94"/>
                </a:lnTo>
                <a:lnTo>
                  <a:pt x="4629" y="82"/>
                </a:lnTo>
                <a:lnTo>
                  <a:pt x="4612" y="72"/>
                </a:lnTo>
                <a:lnTo>
                  <a:pt x="4594" y="64"/>
                </a:lnTo>
                <a:lnTo>
                  <a:pt x="4577" y="56"/>
                </a:lnTo>
                <a:lnTo>
                  <a:pt x="4558" y="49"/>
                </a:lnTo>
                <a:lnTo>
                  <a:pt x="4539" y="42"/>
                </a:lnTo>
                <a:lnTo>
                  <a:pt x="4521" y="36"/>
                </a:lnTo>
                <a:lnTo>
                  <a:pt x="4501" y="32"/>
                </a:lnTo>
                <a:lnTo>
                  <a:pt x="4481" y="29"/>
                </a:lnTo>
                <a:lnTo>
                  <a:pt x="4461" y="26"/>
                </a:lnTo>
                <a:lnTo>
                  <a:pt x="4441" y="25"/>
                </a:lnTo>
                <a:lnTo>
                  <a:pt x="4420" y="24"/>
                </a:lnTo>
                <a:lnTo>
                  <a:pt x="4119" y="24"/>
                </a:lnTo>
                <a:lnTo>
                  <a:pt x="4119" y="832"/>
                </a:lnTo>
                <a:lnTo>
                  <a:pt x="4420" y="832"/>
                </a:lnTo>
                <a:lnTo>
                  <a:pt x="4441" y="831"/>
                </a:lnTo>
                <a:lnTo>
                  <a:pt x="4461" y="830"/>
                </a:lnTo>
                <a:lnTo>
                  <a:pt x="4481" y="827"/>
                </a:lnTo>
                <a:lnTo>
                  <a:pt x="4501" y="824"/>
                </a:lnTo>
                <a:lnTo>
                  <a:pt x="4521" y="820"/>
                </a:lnTo>
                <a:lnTo>
                  <a:pt x="4539" y="814"/>
                </a:lnTo>
                <a:lnTo>
                  <a:pt x="4558" y="807"/>
                </a:lnTo>
                <a:lnTo>
                  <a:pt x="4577" y="800"/>
                </a:lnTo>
                <a:lnTo>
                  <a:pt x="4594" y="792"/>
                </a:lnTo>
                <a:lnTo>
                  <a:pt x="4612" y="784"/>
                </a:lnTo>
                <a:lnTo>
                  <a:pt x="4629" y="774"/>
                </a:lnTo>
                <a:lnTo>
                  <a:pt x="4645" y="764"/>
                </a:lnTo>
                <a:lnTo>
                  <a:pt x="4660" y="752"/>
                </a:lnTo>
                <a:lnTo>
                  <a:pt x="4675" y="740"/>
                </a:lnTo>
                <a:lnTo>
                  <a:pt x="4690" y="727"/>
                </a:lnTo>
                <a:lnTo>
                  <a:pt x="4704" y="714"/>
                </a:lnTo>
                <a:lnTo>
                  <a:pt x="4718" y="700"/>
                </a:lnTo>
                <a:lnTo>
                  <a:pt x="4730" y="685"/>
                </a:lnTo>
                <a:lnTo>
                  <a:pt x="4743" y="670"/>
                </a:lnTo>
                <a:lnTo>
                  <a:pt x="4754" y="654"/>
                </a:lnTo>
                <a:lnTo>
                  <a:pt x="4764" y="637"/>
                </a:lnTo>
                <a:lnTo>
                  <a:pt x="4774" y="621"/>
                </a:lnTo>
                <a:lnTo>
                  <a:pt x="4783" y="604"/>
                </a:lnTo>
                <a:lnTo>
                  <a:pt x="4791" y="585"/>
                </a:lnTo>
                <a:lnTo>
                  <a:pt x="4799" y="567"/>
                </a:lnTo>
                <a:lnTo>
                  <a:pt x="4805" y="549"/>
                </a:lnTo>
                <a:lnTo>
                  <a:pt x="4810" y="529"/>
                </a:lnTo>
                <a:lnTo>
                  <a:pt x="4815" y="510"/>
                </a:lnTo>
                <a:lnTo>
                  <a:pt x="4818" y="490"/>
                </a:lnTo>
                <a:lnTo>
                  <a:pt x="4820" y="470"/>
                </a:lnTo>
                <a:lnTo>
                  <a:pt x="4822" y="449"/>
                </a:lnTo>
                <a:lnTo>
                  <a:pt x="4822" y="429"/>
                </a:lnTo>
                <a:close/>
                <a:moveTo>
                  <a:pt x="4674" y="429"/>
                </a:moveTo>
                <a:lnTo>
                  <a:pt x="4673" y="441"/>
                </a:lnTo>
                <a:lnTo>
                  <a:pt x="4672" y="454"/>
                </a:lnTo>
                <a:lnTo>
                  <a:pt x="4668" y="480"/>
                </a:lnTo>
                <a:lnTo>
                  <a:pt x="4665" y="491"/>
                </a:lnTo>
                <a:lnTo>
                  <a:pt x="4662" y="504"/>
                </a:lnTo>
                <a:lnTo>
                  <a:pt x="4658" y="516"/>
                </a:lnTo>
                <a:lnTo>
                  <a:pt x="4654" y="527"/>
                </a:lnTo>
                <a:lnTo>
                  <a:pt x="4648" y="539"/>
                </a:lnTo>
                <a:lnTo>
                  <a:pt x="4643" y="550"/>
                </a:lnTo>
                <a:lnTo>
                  <a:pt x="4637" y="560"/>
                </a:lnTo>
                <a:lnTo>
                  <a:pt x="4630" y="570"/>
                </a:lnTo>
                <a:lnTo>
                  <a:pt x="4623" y="580"/>
                </a:lnTo>
                <a:lnTo>
                  <a:pt x="4615" y="590"/>
                </a:lnTo>
                <a:lnTo>
                  <a:pt x="4608" y="599"/>
                </a:lnTo>
                <a:lnTo>
                  <a:pt x="4599" y="609"/>
                </a:lnTo>
                <a:lnTo>
                  <a:pt x="4590" y="616"/>
                </a:lnTo>
                <a:lnTo>
                  <a:pt x="4580" y="625"/>
                </a:lnTo>
                <a:lnTo>
                  <a:pt x="4572" y="632"/>
                </a:lnTo>
                <a:lnTo>
                  <a:pt x="4562" y="639"/>
                </a:lnTo>
                <a:lnTo>
                  <a:pt x="4551" y="646"/>
                </a:lnTo>
                <a:lnTo>
                  <a:pt x="4541" y="652"/>
                </a:lnTo>
                <a:lnTo>
                  <a:pt x="4529" y="657"/>
                </a:lnTo>
                <a:lnTo>
                  <a:pt x="4518" y="662"/>
                </a:lnTo>
                <a:lnTo>
                  <a:pt x="4507" y="667"/>
                </a:lnTo>
                <a:lnTo>
                  <a:pt x="4494" y="671"/>
                </a:lnTo>
                <a:lnTo>
                  <a:pt x="4483" y="675"/>
                </a:lnTo>
                <a:lnTo>
                  <a:pt x="4471" y="677"/>
                </a:lnTo>
                <a:lnTo>
                  <a:pt x="4458" y="680"/>
                </a:lnTo>
                <a:lnTo>
                  <a:pt x="4446" y="681"/>
                </a:lnTo>
                <a:lnTo>
                  <a:pt x="4432" y="682"/>
                </a:lnTo>
                <a:lnTo>
                  <a:pt x="4420" y="682"/>
                </a:lnTo>
                <a:lnTo>
                  <a:pt x="4269" y="682"/>
                </a:lnTo>
                <a:lnTo>
                  <a:pt x="4269" y="174"/>
                </a:lnTo>
                <a:lnTo>
                  <a:pt x="4420" y="174"/>
                </a:lnTo>
                <a:lnTo>
                  <a:pt x="4432" y="174"/>
                </a:lnTo>
                <a:lnTo>
                  <a:pt x="4446" y="175"/>
                </a:lnTo>
                <a:lnTo>
                  <a:pt x="4471" y="179"/>
                </a:lnTo>
                <a:lnTo>
                  <a:pt x="4483" y="181"/>
                </a:lnTo>
                <a:lnTo>
                  <a:pt x="4494" y="185"/>
                </a:lnTo>
                <a:lnTo>
                  <a:pt x="4507" y="189"/>
                </a:lnTo>
                <a:lnTo>
                  <a:pt x="4518" y="194"/>
                </a:lnTo>
                <a:lnTo>
                  <a:pt x="4529" y="199"/>
                </a:lnTo>
                <a:lnTo>
                  <a:pt x="4541" y="204"/>
                </a:lnTo>
                <a:lnTo>
                  <a:pt x="4551" y="210"/>
                </a:lnTo>
                <a:lnTo>
                  <a:pt x="4562" y="217"/>
                </a:lnTo>
                <a:lnTo>
                  <a:pt x="4572" y="224"/>
                </a:lnTo>
                <a:lnTo>
                  <a:pt x="4580" y="231"/>
                </a:lnTo>
                <a:lnTo>
                  <a:pt x="4590" y="240"/>
                </a:lnTo>
                <a:lnTo>
                  <a:pt x="4599" y="249"/>
                </a:lnTo>
                <a:lnTo>
                  <a:pt x="4608" y="257"/>
                </a:lnTo>
                <a:lnTo>
                  <a:pt x="4615" y="266"/>
                </a:lnTo>
                <a:lnTo>
                  <a:pt x="4623" y="276"/>
                </a:lnTo>
                <a:lnTo>
                  <a:pt x="4630" y="286"/>
                </a:lnTo>
                <a:lnTo>
                  <a:pt x="4637" y="296"/>
                </a:lnTo>
                <a:lnTo>
                  <a:pt x="4643" y="306"/>
                </a:lnTo>
                <a:lnTo>
                  <a:pt x="4648" y="317"/>
                </a:lnTo>
                <a:lnTo>
                  <a:pt x="4654" y="329"/>
                </a:lnTo>
                <a:lnTo>
                  <a:pt x="4658" y="341"/>
                </a:lnTo>
                <a:lnTo>
                  <a:pt x="4662" y="352"/>
                </a:lnTo>
                <a:lnTo>
                  <a:pt x="4665" y="365"/>
                </a:lnTo>
                <a:lnTo>
                  <a:pt x="4668" y="376"/>
                </a:lnTo>
                <a:lnTo>
                  <a:pt x="4670" y="390"/>
                </a:lnTo>
                <a:lnTo>
                  <a:pt x="4672" y="402"/>
                </a:lnTo>
                <a:lnTo>
                  <a:pt x="4673" y="415"/>
                </a:lnTo>
                <a:lnTo>
                  <a:pt x="4674" y="429"/>
                </a:lnTo>
                <a:close/>
                <a:moveTo>
                  <a:pt x="3738" y="832"/>
                </a:moveTo>
                <a:lnTo>
                  <a:pt x="3887" y="832"/>
                </a:lnTo>
                <a:lnTo>
                  <a:pt x="3887" y="24"/>
                </a:lnTo>
                <a:lnTo>
                  <a:pt x="3738" y="24"/>
                </a:lnTo>
                <a:lnTo>
                  <a:pt x="3738" y="832"/>
                </a:lnTo>
                <a:close/>
                <a:moveTo>
                  <a:pt x="0" y="24"/>
                </a:moveTo>
                <a:lnTo>
                  <a:pt x="0" y="832"/>
                </a:lnTo>
                <a:lnTo>
                  <a:pt x="150" y="832"/>
                </a:lnTo>
                <a:lnTo>
                  <a:pt x="150" y="565"/>
                </a:lnTo>
                <a:lnTo>
                  <a:pt x="442" y="565"/>
                </a:lnTo>
                <a:lnTo>
                  <a:pt x="519" y="416"/>
                </a:lnTo>
                <a:lnTo>
                  <a:pt x="150" y="416"/>
                </a:lnTo>
                <a:lnTo>
                  <a:pt x="150" y="174"/>
                </a:lnTo>
                <a:lnTo>
                  <a:pt x="555" y="174"/>
                </a:lnTo>
                <a:lnTo>
                  <a:pt x="555" y="24"/>
                </a:lnTo>
                <a:lnTo>
                  <a:pt x="0" y="24"/>
                </a:lnTo>
                <a:close/>
                <a:moveTo>
                  <a:pt x="1624" y="24"/>
                </a:moveTo>
                <a:lnTo>
                  <a:pt x="1624" y="617"/>
                </a:lnTo>
                <a:lnTo>
                  <a:pt x="1315" y="24"/>
                </a:lnTo>
                <a:lnTo>
                  <a:pt x="1104" y="24"/>
                </a:lnTo>
                <a:lnTo>
                  <a:pt x="1104" y="832"/>
                </a:lnTo>
                <a:lnTo>
                  <a:pt x="1252" y="832"/>
                </a:lnTo>
                <a:lnTo>
                  <a:pt x="1252" y="239"/>
                </a:lnTo>
                <a:lnTo>
                  <a:pt x="1563" y="832"/>
                </a:lnTo>
                <a:lnTo>
                  <a:pt x="1774" y="832"/>
                </a:lnTo>
                <a:lnTo>
                  <a:pt x="1774" y="24"/>
                </a:lnTo>
                <a:lnTo>
                  <a:pt x="1624" y="24"/>
                </a:lnTo>
                <a:close/>
                <a:moveTo>
                  <a:pt x="723" y="832"/>
                </a:moveTo>
                <a:lnTo>
                  <a:pt x="872" y="832"/>
                </a:lnTo>
                <a:lnTo>
                  <a:pt x="872" y="24"/>
                </a:lnTo>
                <a:lnTo>
                  <a:pt x="723" y="24"/>
                </a:lnTo>
                <a:lnTo>
                  <a:pt x="723" y="832"/>
                </a:lnTo>
                <a:close/>
              </a:path>
            </a:pathLst>
          </a:custGeom>
          <a:solidFill>
            <a:srgbClr val="FFFFFF"/>
          </a:solidFill>
          <a:ln>
            <a:noFill/>
          </a:ln>
        </p:spPr>
        <p:txBody>
          <a:bodyPr vert="horz" wrap="square" lIns="68580" tIns="34290" rIns="68580" bIns="34290" numCol="1" anchor="t" anchorCtr="0" compatLnSpc="1">
            <a:prstTxWarp prst="textNoShape">
              <a:avLst/>
            </a:prstTxWarp>
          </a:bodyPr>
          <a:lstStyle/>
          <a:p>
            <a:pPr rtl="0"/>
            <a:endParaRPr lang="en-GB" sz="1350" dirty="0"/>
          </a:p>
        </p:txBody>
      </p:sp>
      <p:cxnSp>
        <p:nvCxnSpPr>
          <p:cNvPr id="8" name="Straight Connector 6">
            <a:extLst>
              <a:ext uri="{FF2B5EF4-FFF2-40B4-BE49-F238E27FC236}">
                <a16:creationId xmlns:a16="http://schemas.microsoft.com/office/drawing/2014/main" id="{338E97A2-E295-4A73-802E-F128AE646EEA}"/>
              </a:ext>
            </a:extLst>
          </p:cNvPr>
          <p:cNvCxnSpPr>
            <a:cxnSpLocks/>
          </p:cNvCxnSpPr>
          <p:nvPr/>
        </p:nvCxnSpPr>
        <p:spPr bwMode="black">
          <a:xfrm flipH="1">
            <a:off x="0" y="0"/>
            <a:ext cx="1872000" cy="4653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1693316"/>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preserve="1">
  <p:cSld name="Nosto 4">
    <p:bg>
      <p:bgPr>
        <a:blipFill dpi="0" rotWithShape="1">
          <a:blip r:embed="rId3" cstate="screen">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04EA1434-012E-09DC-2E0E-BB3F7E754E4B}"/>
              </a:ext>
            </a:extLst>
          </p:cNvPr>
          <p:cNvGraphicFramePr>
            <a:graphicFrameLocks noChangeAspect="1"/>
          </p:cNvGraphicFramePr>
          <p:nvPr userDrawn="1">
            <p:custDataLst>
              <p:tags r:id="rId1"/>
            </p:custDataLst>
            <p:extLst>
              <p:ext uri="{D42A27DB-BD31-4B8C-83A1-F6EECF244321}">
                <p14:modId xmlns:p14="http://schemas.microsoft.com/office/powerpoint/2010/main" val="1004054934"/>
              </p:ext>
            </p:extLst>
          </p:nvPr>
        </p:nvGraphicFramePr>
        <p:xfrm>
          <a:off x="1191" y="1588"/>
          <a:ext cx="1191" cy="1588"/>
        </p:xfrm>
        <a:graphic>
          <a:graphicData uri="http://schemas.openxmlformats.org/presentationml/2006/ole">
            <mc:AlternateContent xmlns:mc="http://schemas.openxmlformats.org/markup-compatibility/2006">
              <mc:Choice xmlns:v="urn:schemas-microsoft-com:vml" Requires="v">
                <p:oleObj name="think-cell Slide" r:id="rId4" imgW="328" imgH="328" progId="TCLayout.ActiveDocument.1">
                  <p:embed/>
                </p:oleObj>
              </mc:Choice>
              <mc:Fallback>
                <p:oleObj name="think-cell Slide" r:id="rId4" imgW="328" imgH="328" progId="TCLayout.ActiveDocument.1">
                  <p:embed/>
                  <p:pic>
                    <p:nvPicPr>
                      <p:cNvPr id="4" name="Object 3" hidden="1">
                        <a:extLst>
                          <a:ext uri="{FF2B5EF4-FFF2-40B4-BE49-F238E27FC236}">
                            <a16:creationId xmlns:a16="http://schemas.microsoft.com/office/drawing/2014/main" id="{04EA1434-012E-09DC-2E0E-BB3F7E754E4B}"/>
                          </a:ext>
                        </a:extLst>
                      </p:cNvPr>
                      <p:cNvPicPr/>
                      <p:nvPr/>
                    </p:nvPicPr>
                    <p:blipFill>
                      <a:blip r:embed="rId5"/>
                      <a:stretch>
                        <a:fillRect/>
                      </a:stretch>
                    </p:blipFill>
                    <p:spPr>
                      <a:xfrm>
                        <a:off x="1191" y="1588"/>
                        <a:ext cx="1191" cy="1588"/>
                      </a:xfrm>
                      <a:prstGeom prst="rect">
                        <a:avLst/>
                      </a:prstGeom>
                    </p:spPr>
                  </p:pic>
                </p:oleObj>
              </mc:Fallback>
            </mc:AlternateContent>
          </a:graphicData>
        </a:graphic>
      </p:graphicFrame>
      <p:sp>
        <p:nvSpPr>
          <p:cNvPr id="2" name="Otsikko 1"/>
          <p:cNvSpPr>
            <a:spLocks noGrp="1"/>
          </p:cNvSpPr>
          <p:nvPr>
            <p:ph type="title" hasCustomPrompt="1"/>
          </p:nvPr>
        </p:nvSpPr>
        <p:spPr>
          <a:xfrm>
            <a:off x="1143000" y="841829"/>
            <a:ext cx="6858000" cy="5174342"/>
          </a:xfrm>
        </p:spPr>
        <p:txBody>
          <a:bodyPr vert="horz" anchor="ctr"/>
          <a:lstStyle>
            <a:lvl1pPr algn="ctr" rtl="0">
              <a:lnSpc>
                <a:spcPct val="100000"/>
              </a:lnSpc>
              <a:defRPr sz="4050">
                <a:solidFill>
                  <a:schemeClr val="bg1"/>
                </a:solidFill>
              </a:defRPr>
            </a:lvl1pPr>
          </a:lstStyle>
          <a:p>
            <a:r>
              <a:rPr lang="en-GB" dirty="0" err="1"/>
              <a:t>Lisää</a:t>
            </a:r>
            <a:r>
              <a:rPr lang="en-GB" dirty="0"/>
              <a:t> </a:t>
            </a:r>
            <a:r>
              <a:rPr lang="en-GB" dirty="0" err="1"/>
              <a:t>nostoteksti</a:t>
            </a:r>
            <a:endParaRPr lang="en-GB" dirty="0"/>
          </a:p>
        </p:txBody>
      </p:sp>
      <p:cxnSp>
        <p:nvCxnSpPr>
          <p:cNvPr id="5" name="Straight Connector 6">
            <a:extLst>
              <a:ext uri="{FF2B5EF4-FFF2-40B4-BE49-F238E27FC236}">
                <a16:creationId xmlns:a16="http://schemas.microsoft.com/office/drawing/2014/main" id="{A813FDBD-CA8A-4228-B832-68621425F681}"/>
              </a:ext>
            </a:extLst>
          </p:cNvPr>
          <p:cNvCxnSpPr>
            <a:cxnSpLocks/>
          </p:cNvCxnSpPr>
          <p:nvPr/>
        </p:nvCxnSpPr>
        <p:spPr bwMode="black">
          <a:xfrm flipH="1">
            <a:off x="7272000" y="2169000"/>
            <a:ext cx="1872001" cy="4689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Freeform 6" descr="Fingrid logo">
            <a:extLst>
              <a:ext uri="{FF2B5EF4-FFF2-40B4-BE49-F238E27FC236}">
                <a16:creationId xmlns:a16="http://schemas.microsoft.com/office/drawing/2014/main" id="{620372C0-2A73-4AD6-A1EC-D26580E52A68}"/>
              </a:ext>
            </a:extLst>
          </p:cNvPr>
          <p:cNvSpPr>
            <a:spLocks noChangeAspect="1" noEditPoints="1"/>
          </p:cNvSpPr>
          <p:nvPr/>
        </p:nvSpPr>
        <p:spPr bwMode="auto">
          <a:xfrm>
            <a:off x="7871170" y="6237288"/>
            <a:ext cx="913262" cy="216000"/>
          </a:xfrm>
          <a:custGeom>
            <a:avLst/>
            <a:gdLst>
              <a:gd name="T0" fmla="*/ 2515 w 4822"/>
              <a:gd name="T1" fmla="*/ 636 h 856"/>
              <a:gd name="T2" fmla="*/ 2410 w 4822"/>
              <a:gd name="T3" fmla="*/ 696 h 856"/>
              <a:gd name="T4" fmla="*/ 2287 w 4822"/>
              <a:gd name="T5" fmla="*/ 701 h 856"/>
              <a:gd name="T6" fmla="*/ 2182 w 4822"/>
              <a:gd name="T7" fmla="*/ 651 h 856"/>
              <a:gd name="T8" fmla="*/ 2121 w 4822"/>
              <a:gd name="T9" fmla="*/ 584 h 856"/>
              <a:gd name="T10" fmla="*/ 2081 w 4822"/>
              <a:gd name="T11" fmla="*/ 484 h 856"/>
              <a:gd name="T12" fmla="*/ 2081 w 4822"/>
              <a:gd name="T13" fmla="*/ 372 h 856"/>
              <a:gd name="T14" fmla="*/ 2121 w 4822"/>
              <a:gd name="T15" fmla="*/ 272 h 856"/>
              <a:gd name="T16" fmla="*/ 2172 w 4822"/>
              <a:gd name="T17" fmla="*/ 212 h 856"/>
              <a:gd name="T18" fmla="*/ 2260 w 4822"/>
              <a:gd name="T19" fmla="*/ 162 h 856"/>
              <a:gd name="T20" fmla="*/ 2368 w 4822"/>
              <a:gd name="T21" fmla="*/ 151 h 856"/>
              <a:gd name="T22" fmla="*/ 2472 w 4822"/>
              <a:gd name="T23" fmla="*/ 187 h 856"/>
              <a:gd name="T24" fmla="*/ 2642 w 4822"/>
              <a:gd name="T25" fmla="*/ 137 h 856"/>
              <a:gd name="T26" fmla="*/ 2496 w 4822"/>
              <a:gd name="T27" fmla="*/ 32 h 856"/>
              <a:gd name="T28" fmla="*/ 2339 w 4822"/>
              <a:gd name="T29" fmla="*/ 0 h 856"/>
              <a:gd name="T30" fmla="*/ 2197 w 4822"/>
              <a:gd name="T31" fmla="*/ 26 h 856"/>
              <a:gd name="T32" fmla="*/ 2062 w 4822"/>
              <a:gd name="T33" fmla="*/ 111 h 856"/>
              <a:gd name="T34" fmla="*/ 1986 w 4822"/>
              <a:gd name="T35" fmla="*/ 206 h 856"/>
              <a:gd name="T36" fmla="*/ 1931 w 4822"/>
              <a:gd name="T37" fmla="*/ 362 h 856"/>
              <a:gd name="T38" fmla="*/ 1935 w 4822"/>
              <a:gd name="T39" fmla="*/ 515 h 856"/>
              <a:gd name="T40" fmla="*/ 1977 w 4822"/>
              <a:gd name="T41" fmla="*/ 632 h 856"/>
              <a:gd name="T42" fmla="*/ 2062 w 4822"/>
              <a:gd name="T43" fmla="*/ 745 h 856"/>
              <a:gd name="T44" fmla="*/ 2178 w 4822"/>
              <a:gd name="T45" fmla="*/ 822 h 856"/>
              <a:gd name="T46" fmla="*/ 2318 w 4822"/>
              <a:gd name="T47" fmla="*/ 856 h 856"/>
              <a:gd name="T48" fmla="*/ 2461 w 4822"/>
              <a:gd name="T49" fmla="*/ 837 h 856"/>
              <a:gd name="T50" fmla="*/ 2601 w 4822"/>
              <a:gd name="T51" fmla="*/ 759 h 856"/>
              <a:gd name="T52" fmla="*/ 2681 w 4822"/>
              <a:gd name="T53" fmla="*/ 667 h 856"/>
              <a:gd name="T54" fmla="*/ 2743 w 4822"/>
              <a:gd name="T55" fmla="*/ 515 h 856"/>
              <a:gd name="T56" fmla="*/ 3554 w 4822"/>
              <a:gd name="T57" fmla="*/ 281 h 856"/>
              <a:gd name="T58" fmla="*/ 3539 w 4822"/>
              <a:gd name="T59" fmla="*/ 201 h 856"/>
              <a:gd name="T60" fmla="*/ 3484 w 4822"/>
              <a:gd name="T61" fmla="*/ 112 h 856"/>
              <a:gd name="T62" fmla="*/ 3402 w 4822"/>
              <a:gd name="T63" fmla="*/ 51 h 856"/>
              <a:gd name="T64" fmla="*/ 3298 w 4822"/>
              <a:gd name="T65" fmla="*/ 25 h 856"/>
              <a:gd name="T66" fmla="*/ 3538 w 4822"/>
              <a:gd name="T67" fmla="*/ 832 h 856"/>
              <a:gd name="T68" fmla="*/ 3484 w 4822"/>
              <a:gd name="T69" fmla="*/ 477 h 856"/>
              <a:gd name="T70" fmla="*/ 3535 w 4822"/>
              <a:gd name="T71" fmla="*/ 395 h 856"/>
              <a:gd name="T72" fmla="*/ 3403 w 4822"/>
              <a:gd name="T73" fmla="*/ 307 h 856"/>
              <a:gd name="T74" fmla="*/ 3361 w 4822"/>
              <a:gd name="T75" fmla="*/ 389 h 856"/>
              <a:gd name="T76" fmla="*/ 3283 w 4822"/>
              <a:gd name="T77" fmla="*/ 416 h 856"/>
              <a:gd name="T78" fmla="*/ 3341 w 4822"/>
              <a:gd name="T79" fmla="*/ 189 h 856"/>
              <a:gd name="T80" fmla="*/ 3398 w 4822"/>
              <a:gd name="T81" fmla="*/ 259 h 856"/>
              <a:gd name="T82" fmla="*/ 4818 w 4822"/>
              <a:gd name="T83" fmla="*/ 366 h 856"/>
              <a:gd name="T84" fmla="*/ 4764 w 4822"/>
              <a:gd name="T85" fmla="*/ 219 h 856"/>
              <a:gd name="T86" fmla="*/ 4660 w 4822"/>
              <a:gd name="T87" fmla="*/ 105 h 856"/>
              <a:gd name="T88" fmla="*/ 4521 w 4822"/>
              <a:gd name="T89" fmla="*/ 36 h 856"/>
              <a:gd name="T90" fmla="*/ 4420 w 4822"/>
              <a:gd name="T91" fmla="*/ 832 h 856"/>
              <a:gd name="T92" fmla="*/ 4577 w 4822"/>
              <a:gd name="T93" fmla="*/ 800 h 856"/>
              <a:gd name="T94" fmla="*/ 4704 w 4822"/>
              <a:gd name="T95" fmla="*/ 714 h 856"/>
              <a:gd name="T96" fmla="*/ 4791 w 4822"/>
              <a:gd name="T97" fmla="*/ 585 h 856"/>
              <a:gd name="T98" fmla="*/ 4822 w 4822"/>
              <a:gd name="T99" fmla="*/ 429 h 856"/>
              <a:gd name="T100" fmla="*/ 4654 w 4822"/>
              <a:gd name="T101" fmla="*/ 527 h 856"/>
              <a:gd name="T102" fmla="*/ 4599 w 4822"/>
              <a:gd name="T103" fmla="*/ 609 h 856"/>
              <a:gd name="T104" fmla="*/ 4518 w 4822"/>
              <a:gd name="T105" fmla="*/ 662 h 856"/>
              <a:gd name="T106" fmla="*/ 4420 w 4822"/>
              <a:gd name="T107" fmla="*/ 682 h 856"/>
              <a:gd name="T108" fmla="*/ 4494 w 4822"/>
              <a:gd name="T109" fmla="*/ 185 h 856"/>
              <a:gd name="T110" fmla="*/ 4580 w 4822"/>
              <a:gd name="T111" fmla="*/ 231 h 856"/>
              <a:gd name="T112" fmla="*/ 4643 w 4822"/>
              <a:gd name="T113" fmla="*/ 306 h 856"/>
              <a:gd name="T114" fmla="*/ 4672 w 4822"/>
              <a:gd name="T115" fmla="*/ 402 h 856"/>
              <a:gd name="T116" fmla="*/ 0 w 4822"/>
              <a:gd name="T117" fmla="*/ 24 h 856"/>
              <a:gd name="T118" fmla="*/ 555 w 4822"/>
              <a:gd name="T119" fmla="*/ 174 h 856"/>
              <a:gd name="T120" fmla="*/ 1252 w 4822"/>
              <a:gd name="T121" fmla="*/ 832 h 856"/>
              <a:gd name="T122" fmla="*/ 872 w 4822"/>
              <a:gd name="T123" fmla="*/ 24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22" h="856">
                <a:moveTo>
                  <a:pt x="2299" y="416"/>
                </a:moveTo>
                <a:lnTo>
                  <a:pt x="2378" y="565"/>
                </a:lnTo>
                <a:lnTo>
                  <a:pt x="2568" y="565"/>
                </a:lnTo>
                <a:lnTo>
                  <a:pt x="2558" y="581"/>
                </a:lnTo>
                <a:lnTo>
                  <a:pt x="2550" y="596"/>
                </a:lnTo>
                <a:lnTo>
                  <a:pt x="2538" y="610"/>
                </a:lnTo>
                <a:lnTo>
                  <a:pt x="2527" y="624"/>
                </a:lnTo>
                <a:lnTo>
                  <a:pt x="2515" y="636"/>
                </a:lnTo>
                <a:lnTo>
                  <a:pt x="2501" y="647"/>
                </a:lnTo>
                <a:lnTo>
                  <a:pt x="2487" y="657"/>
                </a:lnTo>
                <a:lnTo>
                  <a:pt x="2474" y="667"/>
                </a:lnTo>
                <a:lnTo>
                  <a:pt x="2459" y="676"/>
                </a:lnTo>
                <a:lnTo>
                  <a:pt x="2442" y="685"/>
                </a:lnTo>
                <a:lnTo>
                  <a:pt x="2435" y="687"/>
                </a:lnTo>
                <a:lnTo>
                  <a:pt x="2426" y="691"/>
                </a:lnTo>
                <a:lnTo>
                  <a:pt x="2410" y="696"/>
                </a:lnTo>
                <a:lnTo>
                  <a:pt x="2393" y="701"/>
                </a:lnTo>
                <a:lnTo>
                  <a:pt x="2375" y="704"/>
                </a:lnTo>
                <a:lnTo>
                  <a:pt x="2358" y="706"/>
                </a:lnTo>
                <a:lnTo>
                  <a:pt x="2339" y="707"/>
                </a:lnTo>
                <a:lnTo>
                  <a:pt x="2325" y="706"/>
                </a:lnTo>
                <a:lnTo>
                  <a:pt x="2313" y="705"/>
                </a:lnTo>
                <a:lnTo>
                  <a:pt x="2299" y="704"/>
                </a:lnTo>
                <a:lnTo>
                  <a:pt x="2287" y="701"/>
                </a:lnTo>
                <a:lnTo>
                  <a:pt x="2273" y="699"/>
                </a:lnTo>
                <a:lnTo>
                  <a:pt x="2260" y="695"/>
                </a:lnTo>
                <a:lnTo>
                  <a:pt x="2237" y="685"/>
                </a:lnTo>
                <a:lnTo>
                  <a:pt x="2225" y="680"/>
                </a:lnTo>
                <a:lnTo>
                  <a:pt x="2214" y="674"/>
                </a:lnTo>
                <a:lnTo>
                  <a:pt x="2203" y="666"/>
                </a:lnTo>
                <a:lnTo>
                  <a:pt x="2192" y="659"/>
                </a:lnTo>
                <a:lnTo>
                  <a:pt x="2182" y="651"/>
                </a:lnTo>
                <a:lnTo>
                  <a:pt x="2172" y="644"/>
                </a:lnTo>
                <a:lnTo>
                  <a:pt x="2162" y="635"/>
                </a:lnTo>
                <a:lnTo>
                  <a:pt x="2158" y="630"/>
                </a:lnTo>
                <a:lnTo>
                  <a:pt x="2153" y="625"/>
                </a:lnTo>
                <a:lnTo>
                  <a:pt x="2144" y="615"/>
                </a:lnTo>
                <a:lnTo>
                  <a:pt x="2136" y="605"/>
                </a:lnTo>
                <a:lnTo>
                  <a:pt x="2128" y="595"/>
                </a:lnTo>
                <a:lnTo>
                  <a:pt x="2121" y="584"/>
                </a:lnTo>
                <a:lnTo>
                  <a:pt x="2114" y="572"/>
                </a:lnTo>
                <a:lnTo>
                  <a:pt x="2108" y="561"/>
                </a:lnTo>
                <a:lnTo>
                  <a:pt x="2102" y="549"/>
                </a:lnTo>
                <a:lnTo>
                  <a:pt x="2097" y="536"/>
                </a:lnTo>
                <a:lnTo>
                  <a:pt x="2092" y="524"/>
                </a:lnTo>
                <a:lnTo>
                  <a:pt x="2088" y="511"/>
                </a:lnTo>
                <a:lnTo>
                  <a:pt x="2084" y="497"/>
                </a:lnTo>
                <a:lnTo>
                  <a:pt x="2081" y="484"/>
                </a:lnTo>
                <a:lnTo>
                  <a:pt x="2079" y="470"/>
                </a:lnTo>
                <a:lnTo>
                  <a:pt x="2077" y="456"/>
                </a:lnTo>
                <a:lnTo>
                  <a:pt x="2076" y="442"/>
                </a:lnTo>
                <a:lnTo>
                  <a:pt x="2076" y="429"/>
                </a:lnTo>
                <a:lnTo>
                  <a:pt x="2076" y="414"/>
                </a:lnTo>
                <a:lnTo>
                  <a:pt x="2077" y="400"/>
                </a:lnTo>
                <a:lnTo>
                  <a:pt x="2079" y="386"/>
                </a:lnTo>
                <a:lnTo>
                  <a:pt x="2081" y="372"/>
                </a:lnTo>
                <a:lnTo>
                  <a:pt x="2084" y="359"/>
                </a:lnTo>
                <a:lnTo>
                  <a:pt x="2088" y="345"/>
                </a:lnTo>
                <a:lnTo>
                  <a:pt x="2092" y="332"/>
                </a:lnTo>
                <a:lnTo>
                  <a:pt x="2097" y="320"/>
                </a:lnTo>
                <a:lnTo>
                  <a:pt x="2102" y="307"/>
                </a:lnTo>
                <a:lnTo>
                  <a:pt x="2108" y="295"/>
                </a:lnTo>
                <a:lnTo>
                  <a:pt x="2114" y="284"/>
                </a:lnTo>
                <a:lnTo>
                  <a:pt x="2121" y="272"/>
                </a:lnTo>
                <a:lnTo>
                  <a:pt x="2124" y="266"/>
                </a:lnTo>
                <a:lnTo>
                  <a:pt x="2128" y="261"/>
                </a:lnTo>
                <a:lnTo>
                  <a:pt x="2136" y="251"/>
                </a:lnTo>
                <a:lnTo>
                  <a:pt x="2141" y="246"/>
                </a:lnTo>
                <a:lnTo>
                  <a:pt x="2144" y="241"/>
                </a:lnTo>
                <a:lnTo>
                  <a:pt x="2153" y="231"/>
                </a:lnTo>
                <a:lnTo>
                  <a:pt x="2162" y="221"/>
                </a:lnTo>
                <a:lnTo>
                  <a:pt x="2172" y="212"/>
                </a:lnTo>
                <a:lnTo>
                  <a:pt x="2182" y="205"/>
                </a:lnTo>
                <a:lnTo>
                  <a:pt x="2192" y="197"/>
                </a:lnTo>
                <a:lnTo>
                  <a:pt x="2203" y="190"/>
                </a:lnTo>
                <a:lnTo>
                  <a:pt x="2214" y="182"/>
                </a:lnTo>
                <a:lnTo>
                  <a:pt x="2225" y="176"/>
                </a:lnTo>
                <a:lnTo>
                  <a:pt x="2237" y="171"/>
                </a:lnTo>
                <a:lnTo>
                  <a:pt x="2249" y="166"/>
                </a:lnTo>
                <a:lnTo>
                  <a:pt x="2260" y="162"/>
                </a:lnTo>
                <a:lnTo>
                  <a:pt x="2273" y="159"/>
                </a:lnTo>
                <a:lnTo>
                  <a:pt x="2287" y="155"/>
                </a:lnTo>
                <a:lnTo>
                  <a:pt x="2299" y="152"/>
                </a:lnTo>
                <a:lnTo>
                  <a:pt x="2313" y="151"/>
                </a:lnTo>
                <a:lnTo>
                  <a:pt x="2325" y="150"/>
                </a:lnTo>
                <a:lnTo>
                  <a:pt x="2339" y="150"/>
                </a:lnTo>
                <a:lnTo>
                  <a:pt x="2354" y="150"/>
                </a:lnTo>
                <a:lnTo>
                  <a:pt x="2368" y="151"/>
                </a:lnTo>
                <a:lnTo>
                  <a:pt x="2381" y="152"/>
                </a:lnTo>
                <a:lnTo>
                  <a:pt x="2395" y="156"/>
                </a:lnTo>
                <a:lnTo>
                  <a:pt x="2409" y="160"/>
                </a:lnTo>
                <a:lnTo>
                  <a:pt x="2422" y="164"/>
                </a:lnTo>
                <a:lnTo>
                  <a:pt x="2435" y="169"/>
                </a:lnTo>
                <a:lnTo>
                  <a:pt x="2447" y="174"/>
                </a:lnTo>
                <a:lnTo>
                  <a:pt x="2460" y="181"/>
                </a:lnTo>
                <a:lnTo>
                  <a:pt x="2472" y="187"/>
                </a:lnTo>
                <a:lnTo>
                  <a:pt x="2484" y="195"/>
                </a:lnTo>
                <a:lnTo>
                  <a:pt x="2495" y="204"/>
                </a:lnTo>
                <a:lnTo>
                  <a:pt x="2505" y="212"/>
                </a:lnTo>
                <a:lnTo>
                  <a:pt x="2516" y="221"/>
                </a:lnTo>
                <a:lnTo>
                  <a:pt x="2525" y="231"/>
                </a:lnTo>
                <a:lnTo>
                  <a:pt x="2535" y="241"/>
                </a:lnTo>
                <a:lnTo>
                  <a:pt x="2656" y="154"/>
                </a:lnTo>
                <a:lnTo>
                  <a:pt x="2642" y="137"/>
                </a:lnTo>
                <a:lnTo>
                  <a:pt x="2626" y="121"/>
                </a:lnTo>
                <a:lnTo>
                  <a:pt x="2610" y="105"/>
                </a:lnTo>
                <a:lnTo>
                  <a:pt x="2592" y="90"/>
                </a:lnTo>
                <a:lnTo>
                  <a:pt x="2575" y="76"/>
                </a:lnTo>
                <a:lnTo>
                  <a:pt x="2556" y="64"/>
                </a:lnTo>
                <a:lnTo>
                  <a:pt x="2537" y="52"/>
                </a:lnTo>
                <a:lnTo>
                  <a:pt x="2517" y="41"/>
                </a:lnTo>
                <a:lnTo>
                  <a:pt x="2496" y="32"/>
                </a:lnTo>
                <a:lnTo>
                  <a:pt x="2486" y="27"/>
                </a:lnTo>
                <a:lnTo>
                  <a:pt x="2475" y="24"/>
                </a:lnTo>
                <a:lnTo>
                  <a:pt x="2454" y="16"/>
                </a:lnTo>
                <a:lnTo>
                  <a:pt x="2431" y="11"/>
                </a:lnTo>
                <a:lnTo>
                  <a:pt x="2409" y="6"/>
                </a:lnTo>
                <a:lnTo>
                  <a:pt x="2386" y="2"/>
                </a:lnTo>
                <a:lnTo>
                  <a:pt x="2363" y="0"/>
                </a:lnTo>
                <a:lnTo>
                  <a:pt x="2339" y="0"/>
                </a:lnTo>
                <a:lnTo>
                  <a:pt x="2318" y="0"/>
                </a:lnTo>
                <a:lnTo>
                  <a:pt x="2296" y="2"/>
                </a:lnTo>
                <a:lnTo>
                  <a:pt x="2277" y="5"/>
                </a:lnTo>
                <a:lnTo>
                  <a:pt x="2267" y="6"/>
                </a:lnTo>
                <a:lnTo>
                  <a:pt x="2257" y="9"/>
                </a:lnTo>
                <a:lnTo>
                  <a:pt x="2237" y="14"/>
                </a:lnTo>
                <a:lnTo>
                  <a:pt x="2217" y="19"/>
                </a:lnTo>
                <a:lnTo>
                  <a:pt x="2197" y="26"/>
                </a:lnTo>
                <a:lnTo>
                  <a:pt x="2178" y="34"/>
                </a:lnTo>
                <a:lnTo>
                  <a:pt x="2161" y="42"/>
                </a:lnTo>
                <a:lnTo>
                  <a:pt x="2143" y="51"/>
                </a:lnTo>
                <a:lnTo>
                  <a:pt x="2126" y="62"/>
                </a:lnTo>
                <a:lnTo>
                  <a:pt x="2108" y="72"/>
                </a:lnTo>
                <a:lnTo>
                  <a:pt x="2092" y="85"/>
                </a:lnTo>
                <a:lnTo>
                  <a:pt x="2077" y="97"/>
                </a:lnTo>
                <a:lnTo>
                  <a:pt x="2062" y="111"/>
                </a:lnTo>
                <a:lnTo>
                  <a:pt x="2047" y="125"/>
                </a:lnTo>
                <a:lnTo>
                  <a:pt x="2041" y="132"/>
                </a:lnTo>
                <a:lnTo>
                  <a:pt x="2033" y="140"/>
                </a:lnTo>
                <a:lnTo>
                  <a:pt x="2021" y="156"/>
                </a:lnTo>
                <a:lnTo>
                  <a:pt x="2015" y="164"/>
                </a:lnTo>
                <a:lnTo>
                  <a:pt x="2008" y="172"/>
                </a:lnTo>
                <a:lnTo>
                  <a:pt x="1997" y="189"/>
                </a:lnTo>
                <a:lnTo>
                  <a:pt x="1986" y="206"/>
                </a:lnTo>
                <a:lnTo>
                  <a:pt x="1977" y="224"/>
                </a:lnTo>
                <a:lnTo>
                  <a:pt x="1967" y="242"/>
                </a:lnTo>
                <a:lnTo>
                  <a:pt x="1960" y="261"/>
                </a:lnTo>
                <a:lnTo>
                  <a:pt x="1952" y="281"/>
                </a:lnTo>
                <a:lnTo>
                  <a:pt x="1945" y="301"/>
                </a:lnTo>
                <a:lnTo>
                  <a:pt x="1940" y="321"/>
                </a:lnTo>
                <a:lnTo>
                  <a:pt x="1935" y="341"/>
                </a:lnTo>
                <a:lnTo>
                  <a:pt x="1931" y="362"/>
                </a:lnTo>
                <a:lnTo>
                  <a:pt x="1928" y="385"/>
                </a:lnTo>
                <a:lnTo>
                  <a:pt x="1927" y="406"/>
                </a:lnTo>
                <a:lnTo>
                  <a:pt x="1927" y="429"/>
                </a:lnTo>
                <a:lnTo>
                  <a:pt x="1927" y="450"/>
                </a:lnTo>
                <a:lnTo>
                  <a:pt x="1928" y="472"/>
                </a:lnTo>
                <a:lnTo>
                  <a:pt x="1931" y="494"/>
                </a:lnTo>
                <a:lnTo>
                  <a:pt x="1933" y="504"/>
                </a:lnTo>
                <a:lnTo>
                  <a:pt x="1935" y="515"/>
                </a:lnTo>
                <a:lnTo>
                  <a:pt x="1940" y="535"/>
                </a:lnTo>
                <a:lnTo>
                  <a:pt x="1942" y="545"/>
                </a:lnTo>
                <a:lnTo>
                  <a:pt x="1945" y="555"/>
                </a:lnTo>
                <a:lnTo>
                  <a:pt x="1952" y="575"/>
                </a:lnTo>
                <a:lnTo>
                  <a:pt x="1956" y="585"/>
                </a:lnTo>
                <a:lnTo>
                  <a:pt x="1960" y="595"/>
                </a:lnTo>
                <a:lnTo>
                  <a:pt x="1967" y="614"/>
                </a:lnTo>
                <a:lnTo>
                  <a:pt x="1977" y="632"/>
                </a:lnTo>
                <a:lnTo>
                  <a:pt x="1986" y="650"/>
                </a:lnTo>
                <a:lnTo>
                  <a:pt x="1997" y="667"/>
                </a:lnTo>
                <a:lnTo>
                  <a:pt x="2008" y="685"/>
                </a:lnTo>
                <a:lnTo>
                  <a:pt x="2021" y="700"/>
                </a:lnTo>
                <a:lnTo>
                  <a:pt x="2033" y="716"/>
                </a:lnTo>
                <a:lnTo>
                  <a:pt x="2047" y="731"/>
                </a:lnTo>
                <a:lnTo>
                  <a:pt x="2054" y="739"/>
                </a:lnTo>
                <a:lnTo>
                  <a:pt x="2062" y="745"/>
                </a:lnTo>
                <a:lnTo>
                  <a:pt x="2077" y="759"/>
                </a:lnTo>
                <a:lnTo>
                  <a:pt x="2092" y="771"/>
                </a:lnTo>
                <a:lnTo>
                  <a:pt x="2108" y="784"/>
                </a:lnTo>
                <a:lnTo>
                  <a:pt x="2126" y="795"/>
                </a:lnTo>
                <a:lnTo>
                  <a:pt x="2143" y="805"/>
                </a:lnTo>
                <a:lnTo>
                  <a:pt x="2161" y="814"/>
                </a:lnTo>
                <a:lnTo>
                  <a:pt x="2169" y="819"/>
                </a:lnTo>
                <a:lnTo>
                  <a:pt x="2178" y="822"/>
                </a:lnTo>
                <a:lnTo>
                  <a:pt x="2197" y="830"/>
                </a:lnTo>
                <a:lnTo>
                  <a:pt x="2217" y="837"/>
                </a:lnTo>
                <a:lnTo>
                  <a:pt x="2237" y="842"/>
                </a:lnTo>
                <a:lnTo>
                  <a:pt x="2245" y="845"/>
                </a:lnTo>
                <a:lnTo>
                  <a:pt x="2257" y="847"/>
                </a:lnTo>
                <a:lnTo>
                  <a:pt x="2277" y="851"/>
                </a:lnTo>
                <a:lnTo>
                  <a:pt x="2296" y="854"/>
                </a:lnTo>
                <a:lnTo>
                  <a:pt x="2318" y="856"/>
                </a:lnTo>
                <a:lnTo>
                  <a:pt x="2339" y="856"/>
                </a:lnTo>
                <a:lnTo>
                  <a:pt x="2360" y="856"/>
                </a:lnTo>
                <a:lnTo>
                  <a:pt x="2381" y="854"/>
                </a:lnTo>
                <a:lnTo>
                  <a:pt x="2401" y="851"/>
                </a:lnTo>
                <a:lnTo>
                  <a:pt x="2412" y="850"/>
                </a:lnTo>
                <a:lnTo>
                  <a:pt x="2422" y="847"/>
                </a:lnTo>
                <a:lnTo>
                  <a:pt x="2442" y="842"/>
                </a:lnTo>
                <a:lnTo>
                  <a:pt x="2461" y="837"/>
                </a:lnTo>
                <a:lnTo>
                  <a:pt x="2481" y="830"/>
                </a:lnTo>
                <a:lnTo>
                  <a:pt x="2500" y="822"/>
                </a:lnTo>
                <a:lnTo>
                  <a:pt x="2517" y="814"/>
                </a:lnTo>
                <a:lnTo>
                  <a:pt x="2536" y="805"/>
                </a:lnTo>
                <a:lnTo>
                  <a:pt x="2552" y="795"/>
                </a:lnTo>
                <a:lnTo>
                  <a:pt x="2570" y="784"/>
                </a:lnTo>
                <a:lnTo>
                  <a:pt x="2586" y="771"/>
                </a:lnTo>
                <a:lnTo>
                  <a:pt x="2601" y="759"/>
                </a:lnTo>
                <a:lnTo>
                  <a:pt x="2616" y="745"/>
                </a:lnTo>
                <a:lnTo>
                  <a:pt x="2631" y="731"/>
                </a:lnTo>
                <a:lnTo>
                  <a:pt x="2637" y="724"/>
                </a:lnTo>
                <a:lnTo>
                  <a:pt x="2645" y="716"/>
                </a:lnTo>
                <a:lnTo>
                  <a:pt x="2657" y="700"/>
                </a:lnTo>
                <a:lnTo>
                  <a:pt x="2663" y="692"/>
                </a:lnTo>
                <a:lnTo>
                  <a:pt x="2669" y="685"/>
                </a:lnTo>
                <a:lnTo>
                  <a:pt x="2681" y="667"/>
                </a:lnTo>
                <a:lnTo>
                  <a:pt x="2692" y="650"/>
                </a:lnTo>
                <a:lnTo>
                  <a:pt x="2702" y="632"/>
                </a:lnTo>
                <a:lnTo>
                  <a:pt x="2711" y="614"/>
                </a:lnTo>
                <a:lnTo>
                  <a:pt x="2719" y="595"/>
                </a:lnTo>
                <a:lnTo>
                  <a:pt x="2727" y="575"/>
                </a:lnTo>
                <a:lnTo>
                  <a:pt x="2733" y="555"/>
                </a:lnTo>
                <a:lnTo>
                  <a:pt x="2738" y="535"/>
                </a:lnTo>
                <a:lnTo>
                  <a:pt x="2743" y="515"/>
                </a:lnTo>
                <a:lnTo>
                  <a:pt x="2747" y="494"/>
                </a:lnTo>
                <a:lnTo>
                  <a:pt x="2749" y="472"/>
                </a:lnTo>
                <a:lnTo>
                  <a:pt x="2751" y="450"/>
                </a:lnTo>
                <a:lnTo>
                  <a:pt x="2752" y="429"/>
                </a:lnTo>
                <a:lnTo>
                  <a:pt x="2751" y="416"/>
                </a:lnTo>
                <a:lnTo>
                  <a:pt x="2299" y="416"/>
                </a:lnTo>
                <a:close/>
                <a:moveTo>
                  <a:pt x="3555" y="295"/>
                </a:moveTo>
                <a:lnTo>
                  <a:pt x="3554" y="281"/>
                </a:lnTo>
                <a:lnTo>
                  <a:pt x="3554" y="267"/>
                </a:lnTo>
                <a:lnTo>
                  <a:pt x="3553" y="260"/>
                </a:lnTo>
                <a:lnTo>
                  <a:pt x="3551" y="254"/>
                </a:lnTo>
                <a:lnTo>
                  <a:pt x="3549" y="240"/>
                </a:lnTo>
                <a:lnTo>
                  <a:pt x="3546" y="227"/>
                </a:lnTo>
                <a:lnTo>
                  <a:pt x="3544" y="220"/>
                </a:lnTo>
                <a:lnTo>
                  <a:pt x="3543" y="214"/>
                </a:lnTo>
                <a:lnTo>
                  <a:pt x="3539" y="201"/>
                </a:lnTo>
                <a:lnTo>
                  <a:pt x="3534" y="189"/>
                </a:lnTo>
                <a:lnTo>
                  <a:pt x="3528" y="177"/>
                </a:lnTo>
                <a:lnTo>
                  <a:pt x="3523" y="166"/>
                </a:lnTo>
                <a:lnTo>
                  <a:pt x="3515" y="155"/>
                </a:lnTo>
                <a:lnTo>
                  <a:pt x="3509" y="144"/>
                </a:lnTo>
                <a:lnTo>
                  <a:pt x="3501" y="132"/>
                </a:lnTo>
                <a:lnTo>
                  <a:pt x="3493" y="122"/>
                </a:lnTo>
                <a:lnTo>
                  <a:pt x="3484" y="112"/>
                </a:lnTo>
                <a:lnTo>
                  <a:pt x="3475" y="104"/>
                </a:lnTo>
                <a:lnTo>
                  <a:pt x="3467" y="95"/>
                </a:lnTo>
                <a:lnTo>
                  <a:pt x="3457" y="86"/>
                </a:lnTo>
                <a:lnTo>
                  <a:pt x="3447" y="77"/>
                </a:lnTo>
                <a:lnTo>
                  <a:pt x="3435" y="70"/>
                </a:lnTo>
                <a:lnTo>
                  <a:pt x="3424" y="64"/>
                </a:lnTo>
                <a:lnTo>
                  <a:pt x="3413" y="56"/>
                </a:lnTo>
                <a:lnTo>
                  <a:pt x="3402" y="51"/>
                </a:lnTo>
                <a:lnTo>
                  <a:pt x="3389" y="45"/>
                </a:lnTo>
                <a:lnTo>
                  <a:pt x="3378" y="40"/>
                </a:lnTo>
                <a:lnTo>
                  <a:pt x="3366" y="36"/>
                </a:lnTo>
                <a:lnTo>
                  <a:pt x="3352" y="32"/>
                </a:lnTo>
                <a:lnTo>
                  <a:pt x="3339" y="30"/>
                </a:lnTo>
                <a:lnTo>
                  <a:pt x="3326" y="27"/>
                </a:lnTo>
                <a:lnTo>
                  <a:pt x="3312" y="25"/>
                </a:lnTo>
                <a:lnTo>
                  <a:pt x="3298" y="25"/>
                </a:lnTo>
                <a:lnTo>
                  <a:pt x="3284" y="24"/>
                </a:lnTo>
                <a:lnTo>
                  <a:pt x="2901" y="24"/>
                </a:lnTo>
                <a:lnTo>
                  <a:pt x="2901" y="832"/>
                </a:lnTo>
                <a:lnTo>
                  <a:pt x="3051" y="832"/>
                </a:lnTo>
                <a:lnTo>
                  <a:pt x="3051" y="565"/>
                </a:lnTo>
                <a:lnTo>
                  <a:pt x="3237" y="565"/>
                </a:lnTo>
                <a:lnTo>
                  <a:pt x="3377" y="832"/>
                </a:lnTo>
                <a:lnTo>
                  <a:pt x="3538" y="832"/>
                </a:lnTo>
                <a:lnTo>
                  <a:pt x="3388" y="545"/>
                </a:lnTo>
                <a:lnTo>
                  <a:pt x="3405" y="536"/>
                </a:lnTo>
                <a:lnTo>
                  <a:pt x="3423" y="527"/>
                </a:lnTo>
                <a:lnTo>
                  <a:pt x="3439" y="516"/>
                </a:lnTo>
                <a:lnTo>
                  <a:pt x="3455" y="505"/>
                </a:lnTo>
                <a:lnTo>
                  <a:pt x="3469" y="491"/>
                </a:lnTo>
                <a:lnTo>
                  <a:pt x="3477" y="485"/>
                </a:lnTo>
                <a:lnTo>
                  <a:pt x="3484" y="477"/>
                </a:lnTo>
                <a:lnTo>
                  <a:pt x="3490" y="470"/>
                </a:lnTo>
                <a:lnTo>
                  <a:pt x="3496" y="462"/>
                </a:lnTo>
                <a:lnTo>
                  <a:pt x="3503" y="455"/>
                </a:lnTo>
                <a:lnTo>
                  <a:pt x="3508" y="447"/>
                </a:lnTo>
                <a:lnTo>
                  <a:pt x="3518" y="430"/>
                </a:lnTo>
                <a:lnTo>
                  <a:pt x="3523" y="421"/>
                </a:lnTo>
                <a:lnTo>
                  <a:pt x="3528" y="412"/>
                </a:lnTo>
                <a:lnTo>
                  <a:pt x="3535" y="395"/>
                </a:lnTo>
                <a:lnTo>
                  <a:pt x="3543" y="376"/>
                </a:lnTo>
                <a:lnTo>
                  <a:pt x="3548" y="356"/>
                </a:lnTo>
                <a:lnTo>
                  <a:pt x="3550" y="346"/>
                </a:lnTo>
                <a:lnTo>
                  <a:pt x="3551" y="336"/>
                </a:lnTo>
                <a:lnTo>
                  <a:pt x="3554" y="316"/>
                </a:lnTo>
                <a:lnTo>
                  <a:pt x="3555" y="295"/>
                </a:lnTo>
                <a:close/>
                <a:moveTo>
                  <a:pt x="3404" y="295"/>
                </a:moveTo>
                <a:lnTo>
                  <a:pt x="3403" y="307"/>
                </a:lnTo>
                <a:lnTo>
                  <a:pt x="3402" y="319"/>
                </a:lnTo>
                <a:lnTo>
                  <a:pt x="3398" y="331"/>
                </a:lnTo>
                <a:lnTo>
                  <a:pt x="3394" y="342"/>
                </a:lnTo>
                <a:lnTo>
                  <a:pt x="3389" y="352"/>
                </a:lnTo>
                <a:lnTo>
                  <a:pt x="3383" y="362"/>
                </a:lnTo>
                <a:lnTo>
                  <a:pt x="3377" y="372"/>
                </a:lnTo>
                <a:lnTo>
                  <a:pt x="3368" y="380"/>
                </a:lnTo>
                <a:lnTo>
                  <a:pt x="3361" y="389"/>
                </a:lnTo>
                <a:lnTo>
                  <a:pt x="3351" y="395"/>
                </a:lnTo>
                <a:lnTo>
                  <a:pt x="3341" y="401"/>
                </a:lnTo>
                <a:lnTo>
                  <a:pt x="3331" y="406"/>
                </a:lnTo>
                <a:lnTo>
                  <a:pt x="3319" y="410"/>
                </a:lnTo>
                <a:lnTo>
                  <a:pt x="3307" y="414"/>
                </a:lnTo>
                <a:lnTo>
                  <a:pt x="3302" y="415"/>
                </a:lnTo>
                <a:lnTo>
                  <a:pt x="3296" y="415"/>
                </a:lnTo>
                <a:lnTo>
                  <a:pt x="3283" y="416"/>
                </a:lnTo>
                <a:lnTo>
                  <a:pt x="3051" y="416"/>
                </a:lnTo>
                <a:lnTo>
                  <a:pt x="3051" y="174"/>
                </a:lnTo>
                <a:lnTo>
                  <a:pt x="3283" y="174"/>
                </a:lnTo>
                <a:lnTo>
                  <a:pt x="3296" y="174"/>
                </a:lnTo>
                <a:lnTo>
                  <a:pt x="3307" y="176"/>
                </a:lnTo>
                <a:lnTo>
                  <a:pt x="3319" y="179"/>
                </a:lnTo>
                <a:lnTo>
                  <a:pt x="3331" y="184"/>
                </a:lnTo>
                <a:lnTo>
                  <a:pt x="3341" y="189"/>
                </a:lnTo>
                <a:lnTo>
                  <a:pt x="3351" y="194"/>
                </a:lnTo>
                <a:lnTo>
                  <a:pt x="3361" y="201"/>
                </a:lnTo>
                <a:lnTo>
                  <a:pt x="3368" y="209"/>
                </a:lnTo>
                <a:lnTo>
                  <a:pt x="3377" y="217"/>
                </a:lnTo>
                <a:lnTo>
                  <a:pt x="3383" y="227"/>
                </a:lnTo>
                <a:lnTo>
                  <a:pt x="3389" y="237"/>
                </a:lnTo>
                <a:lnTo>
                  <a:pt x="3394" y="247"/>
                </a:lnTo>
                <a:lnTo>
                  <a:pt x="3398" y="259"/>
                </a:lnTo>
                <a:lnTo>
                  <a:pt x="3402" y="270"/>
                </a:lnTo>
                <a:lnTo>
                  <a:pt x="3403" y="276"/>
                </a:lnTo>
                <a:lnTo>
                  <a:pt x="3403" y="282"/>
                </a:lnTo>
                <a:lnTo>
                  <a:pt x="3404" y="295"/>
                </a:lnTo>
                <a:close/>
                <a:moveTo>
                  <a:pt x="4822" y="429"/>
                </a:moveTo>
                <a:lnTo>
                  <a:pt x="4822" y="407"/>
                </a:lnTo>
                <a:lnTo>
                  <a:pt x="4820" y="386"/>
                </a:lnTo>
                <a:lnTo>
                  <a:pt x="4818" y="366"/>
                </a:lnTo>
                <a:lnTo>
                  <a:pt x="4815" y="346"/>
                </a:lnTo>
                <a:lnTo>
                  <a:pt x="4810" y="327"/>
                </a:lnTo>
                <a:lnTo>
                  <a:pt x="4805" y="307"/>
                </a:lnTo>
                <a:lnTo>
                  <a:pt x="4799" y="289"/>
                </a:lnTo>
                <a:lnTo>
                  <a:pt x="4791" y="271"/>
                </a:lnTo>
                <a:lnTo>
                  <a:pt x="4783" y="252"/>
                </a:lnTo>
                <a:lnTo>
                  <a:pt x="4774" y="235"/>
                </a:lnTo>
                <a:lnTo>
                  <a:pt x="4764" y="219"/>
                </a:lnTo>
                <a:lnTo>
                  <a:pt x="4754" y="202"/>
                </a:lnTo>
                <a:lnTo>
                  <a:pt x="4743" y="186"/>
                </a:lnTo>
                <a:lnTo>
                  <a:pt x="4730" y="171"/>
                </a:lnTo>
                <a:lnTo>
                  <a:pt x="4718" y="156"/>
                </a:lnTo>
                <a:lnTo>
                  <a:pt x="4704" y="142"/>
                </a:lnTo>
                <a:lnTo>
                  <a:pt x="4690" y="129"/>
                </a:lnTo>
                <a:lnTo>
                  <a:pt x="4675" y="116"/>
                </a:lnTo>
                <a:lnTo>
                  <a:pt x="4660" y="105"/>
                </a:lnTo>
                <a:lnTo>
                  <a:pt x="4645" y="94"/>
                </a:lnTo>
                <a:lnTo>
                  <a:pt x="4629" y="82"/>
                </a:lnTo>
                <a:lnTo>
                  <a:pt x="4612" y="72"/>
                </a:lnTo>
                <a:lnTo>
                  <a:pt x="4594" y="64"/>
                </a:lnTo>
                <a:lnTo>
                  <a:pt x="4577" y="56"/>
                </a:lnTo>
                <a:lnTo>
                  <a:pt x="4558" y="49"/>
                </a:lnTo>
                <a:lnTo>
                  <a:pt x="4539" y="42"/>
                </a:lnTo>
                <a:lnTo>
                  <a:pt x="4521" y="36"/>
                </a:lnTo>
                <a:lnTo>
                  <a:pt x="4501" y="32"/>
                </a:lnTo>
                <a:lnTo>
                  <a:pt x="4481" y="29"/>
                </a:lnTo>
                <a:lnTo>
                  <a:pt x="4461" y="26"/>
                </a:lnTo>
                <a:lnTo>
                  <a:pt x="4441" y="25"/>
                </a:lnTo>
                <a:lnTo>
                  <a:pt x="4420" y="24"/>
                </a:lnTo>
                <a:lnTo>
                  <a:pt x="4119" y="24"/>
                </a:lnTo>
                <a:lnTo>
                  <a:pt x="4119" y="832"/>
                </a:lnTo>
                <a:lnTo>
                  <a:pt x="4420" y="832"/>
                </a:lnTo>
                <a:lnTo>
                  <a:pt x="4441" y="831"/>
                </a:lnTo>
                <a:lnTo>
                  <a:pt x="4461" y="830"/>
                </a:lnTo>
                <a:lnTo>
                  <a:pt x="4481" y="827"/>
                </a:lnTo>
                <a:lnTo>
                  <a:pt x="4501" y="824"/>
                </a:lnTo>
                <a:lnTo>
                  <a:pt x="4521" y="820"/>
                </a:lnTo>
                <a:lnTo>
                  <a:pt x="4539" y="814"/>
                </a:lnTo>
                <a:lnTo>
                  <a:pt x="4558" y="807"/>
                </a:lnTo>
                <a:lnTo>
                  <a:pt x="4577" y="800"/>
                </a:lnTo>
                <a:lnTo>
                  <a:pt x="4594" y="792"/>
                </a:lnTo>
                <a:lnTo>
                  <a:pt x="4612" y="784"/>
                </a:lnTo>
                <a:lnTo>
                  <a:pt x="4629" y="774"/>
                </a:lnTo>
                <a:lnTo>
                  <a:pt x="4645" y="764"/>
                </a:lnTo>
                <a:lnTo>
                  <a:pt x="4660" y="752"/>
                </a:lnTo>
                <a:lnTo>
                  <a:pt x="4675" y="740"/>
                </a:lnTo>
                <a:lnTo>
                  <a:pt x="4690" y="727"/>
                </a:lnTo>
                <a:lnTo>
                  <a:pt x="4704" y="714"/>
                </a:lnTo>
                <a:lnTo>
                  <a:pt x="4718" y="700"/>
                </a:lnTo>
                <a:lnTo>
                  <a:pt x="4730" y="685"/>
                </a:lnTo>
                <a:lnTo>
                  <a:pt x="4743" y="670"/>
                </a:lnTo>
                <a:lnTo>
                  <a:pt x="4754" y="654"/>
                </a:lnTo>
                <a:lnTo>
                  <a:pt x="4764" y="637"/>
                </a:lnTo>
                <a:lnTo>
                  <a:pt x="4774" y="621"/>
                </a:lnTo>
                <a:lnTo>
                  <a:pt x="4783" y="604"/>
                </a:lnTo>
                <a:lnTo>
                  <a:pt x="4791" y="585"/>
                </a:lnTo>
                <a:lnTo>
                  <a:pt x="4799" y="567"/>
                </a:lnTo>
                <a:lnTo>
                  <a:pt x="4805" y="549"/>
                </a:lnTo>
                <a:lnTo>
                  <a:pt x="4810" y="529"/>
                </a:lnTo>
                <a:lnTo>
                  <a:pt x="4815" y="510"/>
                </a:lnTo>
                <a:lnTo>
                  <a:pt x="4818" y="490"/>
                </a:lnTo>
                <a:lnTo>
                  <a:pt x="4820" y="470"/>
                </a:lnTo>
                <a:lnTo>
                  <a:pt x="4822" y="449"/>
                </a:lnTo>
                <a:lnTo>
                  <a:pt x="4822" y="429"/>
                </a:lnTo>
                <a:close/>
                <a:moveTo>
                  <a:pt x="4674" y="429"/>
                </a:moveTo>
                <a:lnTo>
                  <a:pt x="4673" y="441"/>
                </a:lnTo>
                <a:lnTo>
                  <a:pt x="4672" y="454"/>
                </a:lnTo>
                <a:lnTo>
                  <a:pt x="4668" y="480"/>
                </a:lnTo>
                <a:lnTo>
                  <a:pt x="4665" y="491"/>
                </a:lnTo>
                <a:lnTo>
                  <a:pt x="4662" y="504"/>
                </a:lnTo>
                <a:lnTo>
                  <a:pt x="4658" y="516"/>
                </a:lnTo>
                <a:lnTo>
                  <a:pt x="4654" y="527"/>
                </a:lnTo>
                <a:lnTo>
                  <a:pt x="4648" y="539"/>
                </a:lnTo>
                <a:lnTo>
                  <a:pt x="4643" y="550"/>
                </a:lnTo>
                <a:lnTo>
                  <a:pt x="4637" y="560"/>
                </a:lnTo>
                <a:lnTo>
                  <a:pt x="4630" y="570"/>
                </a:lnTo>
                <a:lnTo>
                  <a:pt x="4623" y="580"/>
                </a:lnTo>
                <a:lnTo>
                  <a:pt x="4615" y="590"/>
                </a:lnTo>
                <a:lnTo>
                  <a:pt x="4608" y="599"/>
                </a:lnTo>
                <a:lnTo>
                  <a:pt x="4599" y="609"/>
                </a:lnTo>
                <a:lnTo>
                  <a:pt x="4590" y="616"/>
                </a:lnTo>
                <a:lnTo>
                  <a:pt x="4580" y="625"/>
                </a:lnTo>
                <a:lnTo>
                  <a:pt x="4572" y="632"/>
                </a:lnTo>
                <a:lnTo>
                  <a:pt x="4562" y="639"/>
                </a:lnTo>
                <a:lnTo>
                  <a:pt x="4551" y="646"/>
                </a:lnTo>
                <a:lnTo>
                  <a:pt x="4541" y="652"/>
                </a:lnTo>
                <a:lnTo>
                  <a:pt x="4529" y="657"/>
                </a:lnTo>
                <a:lnTo>
                  <a:pt x="4518" y="662"/>
                </a:lnTo>
                <a:lnTo>
                  <a:pt x="4507" y="667"/>
                </a:lnTo>
                <a:lnTo>
                  <a:pt x="4494" y="671"/>
                </a:lnTo>
                <a:lnTo>
                  <a:pt x="4483" y="675"/>
                </a:lnTo>
                <a:lnTo>
                  <a:pt x="4471" y="677"/>
                </a:lnTo>
                <a:lnTo>
                  <a:pt x="4458" y="680"/>
                </a:lnTo>
                <a:lnTo>
                  <a:pt x="4446" y="681"/>
                </a:lnTo>
                <a:lnTo>
                  <a:pt x="4432" y="682"/>
                </a:lnTo>
                <a:lnTo>
                  <a:pt x="4420" y="682"/>
                </a:lnTo>
                <a:lnTo>
                  <a:pt x="4269" y="682"/>
                </a:lnTo>
                <a:lnTo>
                  <a:pt x="4269" y="174"/>
                </a:lnTo>
                <a:lnTo>
                  <a:pt x="4420" y="174"/>
                </a:lnTo>
                <a:lnTo>
                  <a:pt x="4432" y="174"/>
                </a:lnTo>
                <a:lnTo>
                  <a:pt x="4446" y="175"/>
                </a:lnTo>
                <a:lnTo>
                  <a:pt x="4471" y="179"/>
                </a:lnTo>
                <a:lnTo>
                  <a:pt x="4483" y="181"/>
                </a:lnTo>
                <a:lnTo>
                  <a:pt x="4494" y="185"/>
                </a:lnTo>
                <a:lnTo>
                  <a:pt x="4507" y="189"/>
                </a:lnTo>
                <a:lnTo>
                  <a:pt x="4518" y="194"/>
                </a:lnTo>
                <a:lnTo>
                  <a:pt x="4529" y="199"/>
                </a:lnTo>
                <a:lnTo>
                  <a:pt x="4541" y="204"/>
                </a:lnTo>
                <a:lnTo>
                  <a:pt x="4551" y="210"/>
                </a:lnTo>
                <a:lnTo>
                  <a:pt x="4562" y="217"/>
                </a:lnTo>
                <a:lnTo>
                  <a:pt x="4572" y="224"/>
                </a:lnTo>
                <a:lnTo>
                  <a:pt x="4580" y="231"/>
                </a:lnTo>
                <a:lnTo>
                  <a:pt x="4590" y="240"/>
                </a:lnTo>
                <a:lnTo>
                  <a:pt x="4599" y="249"/>
                </a:lnTo>
                <a:lnTo>
                  <a:pt x="4608" y="257"/>
                </a:lnTo>
                <a:lnTo>
                  <a:pt x="4615" y="266"/>
                </a:lnTo>
                <a:lnTo>
                  <a:pt x="4623" y="276"/>
                </a:lnTo>
                <a:lnTo>
                  <a:pt x="4630" y="286"/>
                </a:lnTo>
                <a:lnTo>
                  <a:pt x="4637" y="296"/>
                </a:lnTo>
                <a:lnTo>
                  <a:pt x="4643" y="306"/>
                </a:lnTo>
                <a:lnTo>
                  <a:pt x="4648" y="317"/>
                </a:lnTo>
                <a:lnTo>
                  <a:pt x="4654" y="329"/>
                </a:lnTo>
                <a:lnTo>
                  <a:pt x="4658" y="341"/>
                </a:lnTo>
                <a:lnTo>
                  <a:pt x="4662" y="352"/>
                </a:lnTo>
                <a:lnTo>
                  <a:pt x="4665" y="365"/>
                </a:lnTo>
                <a:lnTo>
                  <a:pt x="4668" y="376"/>
                </a:lnTo>
                <a:lnTo>
                  <a:pt x="4670" y="390"/>
                </a:lnTo>
                <a:lnTo>
                  <a:pt x="4672" y="402"/>
                </a:lnTo>
                <a:lnTo>
                  <a:pt x="4673" y="415"/>
                </a:lnTo>
                <a:lnTo>
                  <a:pt x="4674" y="429"/>
                </a:lnTo>
                <a:close/>
                <a:moveTo>
                  <a:pt x="3738" y="832"/>
                </a:moveTo>
                <a:lnTo>
                  <a:pt x="3887" y="832"/>
                </a:lnTo>
                <a:lnTo>
                  <a:pt x="3887" y="24"/>
                </a:lnTo>
                <a:lnTo>
                  <a:pt x="3738" y="24"/>
                </a:lnTo>
                <a:lnTo>
                  <a:pt x="3738" y="832"/>
                </a:lnTo>
                <a:close/>
                <a:moveTo>
                  <a:pt x="0" y="24"/>
                </a:moveTo>
                <a:lnTo>
                  <a:pt x="0" y="832"/>
                </a:lnTo>
                <a:lnTo>
                  <a:pt x="150" y="832"/>
                </a:lnTo>
                <a:lnTo>
                  <a:pt x="150" y="565"/>
                </a:lnTo>
                <a:lnTo>
                  <a:pt x="442" y="565"/>
                </a:lnTo>
                <a:lnTo>
                  <a:pt x="519" y="416"/>
                </a:lnTo>
                <a:lnTo>
                  <a:pt x="150" y="416"/>
                </a:lnTo>
                <a:lnTo>
                  <a:pt x="150" y="174"/>
                </a:lnTo>
                <a:lnTo>
                  <a:pt x="555" y="174"/>
                </a:lnTo>
                <a:lnTo>
                  <a:pt x="555" y="24"/>
                </a:lnTo>
                <a:lnTo>
                  <a:pt x="0" y="24"/>
                </a:lnTo>
                <a:close/>
                <a:moveTo>
                  <a:pt x="1624" y="24"/>
                </a:moveTo>
                <a:lnTo>
                  <a:pt x="1624" y="617"/>
                </a:lnTo>
                <a:lnTo>
                  <a:pt x="1315" y="24"/>
                </a:lnTo>
                <a:lnTo>
                  <a:pt x="1104" y="24"/>
                </a:lnTo>
                <a:lnTo>
                  <a:pt x="1104" y="832"/>
                </a:lnTo>
                <a:lnTo>
                  <a:pt x="1252" y="832"/>
                </a:lnTo>
                <a:lnTo>
                  <a:pt x="1252" y="239"/>
                </a:lnTo>
                <a:lnTo>
                  <a:pt x="1563" y="832"/>
                </a:lnTo>
                <a:lnTo>
                  <a:pt x="1774" y="832"/>
                </a:lnTo>
                <a:lnTo>
                  <a:pt x="1774" y="24"/>
                </a:lnTo>
                <a:lnTo>
                  <a:pt x="1624" y="24"/>
                </a:lnTo>
                <a:close/>
                <a:moveTo>
                  <a:pt x="723" y="832"/>
                </a:moveTo>
                <a:lnTo>
                  <a:pt x="872" y="832"/>
                </a:lnTo>
                <a:lnTo>
                  <a:pt x="872" y="24"/>
                </a:lnTo>
                <a:lnTo>
                  <a:pt x="723" y="24"/>
                </a:lnTo>
                <a:lnTo>
                  <a:pt x="723" y="832"/>
                </a:lnTo>
                <a:close/>
              </a:path>
            </a:pathLst>
          </a:custGeom>
          <a:solidFill>
            <a:srgbClr val="FFFFFF"/>
          </a:solidFill>
          <a:ln>
            <a:noFill/>
          </a:ln>
        </p:spPr>
        <p:txBody>
          <a:bodyPr vert="horz" wrap="square" lIns="68580" tIns="34290" rIns="68580" bIns="34290" numCol="1" anchor="t" anchorCtr="0" compatLnSpc="1">
            <a:prstTxWarp prst="textNoShape">
              <a:avLst/>
            </a:prstTxWarp>
          </a:bodyPr>
          <a:lstStyle/>
          <a:p>
            <a:pPr rtl="0"/>
            <a:endParaRPr lang="en-GB" sz="1350" dirty="0"/>
          </a:p>
        </p:txBody>
      </p:sp>
      <p:cxnSp>
        <p:nvCxnSpPr>
          <p:cNvPr id="8" name="Straight Connector 6">
            <a:extLst>
              <a:ext uri="{FF2B5EF4-FFF2-40B4-BE49-F238E27FC236}">
                <a16:creationId xmlns:a16="http://schemas.microsoft.com/office/drawing/2014/main" id="{8248C82F-3B3F-4385-B462-8F519780254E}"/>
              </a:ext>
            </a:extLst>
          </p:cNvPr>
          <p:cNvCxnSpPr>
            <a:cxnSpLocks/>
          </p:cNvCxnSpPr>
          <p:nvPr/>
        </p:nvCxnSpPr>
        <p:spPr bwMode="black">
          <a:xfrm flipH="1">
            <a:off x="0" y="0"/>
            <a:ext cx="1872000" cy="4653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68594903"/>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preserve="1">
  <p:cSld name="Nosto 5">
    <p:bg>
      <p:bgPr>
        <a:blipFill dpi="0" rotWithShape="1">
          <a:blip r:embed="rId3" cstate="screen">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037CF16A-7AB7-FC8A-5426-EC8B6110E39F}"/>
              </a:ext>
            </a:extLst>
          </p:cNvPr>
          <p:cNvGraphicFramePr>
            <a:graphicFrameLocks noChangeAspect="1"/>
          </p:cNvGraphicFramePr>
          <p:nvPr userDrawn="1">
            <p:custDataLst>
              <p:tags r:id="rId1"/>
            </p:custDataLst>
            <p:extLst>
              <p:ext uri="{D42A27DB-BD31-4B8C-83A1-F6EECF244321}">
                <p14:modId xmlns:p14="http://schemas.microsoft.com/office/powerpoint/2010/main" val="1309372159"/>
              </p:ext>
            </p:extLst>
          </p:nvPr>
        </p:nvGraphicFramePr>
        <p:xfrm>
          <a:off x="1191" y="1588"/>
          <a:ext cx="1191" cy="1588"/>
        </p:xfrm>
        <a:graphic>
          <a:graphicData uri="http://schemas.openxmlformats.org/presentationml/2006/ole">
            <mc:AlternateContent xmlns:mc="http://schemas.openxmlformats.org/markup-compatibility/2006">
              <mc:Choice xmlns:v="urn:schemas-microsoft-com:vml" Requires="v">
                <p:oleObj name="think-cell Slide" r:id="rId4" imgW="328" imgH="328" progId="TCLayout.ActiveDocument.1">
                  <p:embed/>
                </p:oleObj>
              </mc:Choice>
              <mc:Fallback>
                <p:oleObj name="think-cell Slide" r:id="rId4" imgW="328" imgH="328" progId="TCLayout.ActiveDocument.1">
                  <p:embed/>
                  <p:pic>
                    <p:nvPicPr>
                      <p:cNvPr id="4" name="Object 3" hidden="1">
                        <a:extLst>
                          <a:ext uri="{FF2B5EF4-FFF2-40B4-BE49-F238E27FC236}">
                            <a16:creationId xmlns:a16="http://schemas.microsoft.com/office/drawing/2014/main" id="{037CF16A-7AB7-FC8A-5426-EC8B6110E39F}"/>
                          </a:ext>
                        </a:extLst>
                      </p:cNvPr>
                      <p:cNvPicPr/>
                      <p:nvPr/>
                    </p:nvPicPr>
                    <p:blipFill>
                      <a:blip r:embed="rId5"/>
                      <a:stretch>
                        <a:fillRect/>
                      </a:stretch>
                    </p:blipFill>
                    <p:spPr>
                      <a:xfrm>
                        <a:off x="1191" y="1588"/>
                        <a:ext cx="1191" cy="1588"/>
                      </a:xfrm>
                      <a:prstGeom prst="rect">
                        <a:avLst/>
                      </a:prstGeom>
                    </p:spPr>
                  </p:pic>
                </p:oleObj>
              </mc:Fallback>
            </mc:AlternateContent>
          </a:graphicData>
        </a:graphic>
      </p:graphicFrame>
      <p:sp>
        <p:nvSpPr>
          <p:cNvPr id="2" name="Otsikko 1"/>
          <p:cNvSpPr>
            <a:spLocks noGrp="1"/>
          </p:cNvSpPr>
          <p:nvPr>
            <p:ph type="title" hasCustomPrompt="1"/>
          </p:nvPr>
        </p:nvSpPr>
        <p:spPr>
          <a:xfrm>
            <a:off x="1143000" y="841829"/>
            <a:ext cx="6858000" cy="5174342"/>
          </a:xfrm>
        </p:spPr>
        <p:txBody>
          <a:bodyPr vert="horz" anchor="ctr"/>
          <a:lstStyle>
            <a:lvl1pPr algn="ctr" rtl="0">
              <a:lnSpc>
                <a:spcPct val="100000"/>
              </a:lnSpc>
              <a:defRPr sz="4050">
                <a:solidFill>
                  <a:schemeClr val="bg1"/>
                </a:solidFill>
              </a:defRPr>
            </a:lvl1pPr>
          </a:lstStyle>
          <a:p>
            <a:r>
              <a:rPr lang="en-GB" dirty="0" err="1"/>
              <a:t>Lisää</a:t>
            </a:r>
            <a:r>
              <a:rPr lang="en-GB" dirty="0"/>
              <a:t> </a:t>
            </a:r>
            <a:r>
              <a:rPr lang="en-GB" dirty="0" err="1"/>
              <a:t>nostoteksti</a:t>
            </a:r>
            <a:endParaRPr lang="en-GB" dirty="0"/>
          </a:p>
        </p:txBody>
      </p:sp>
      <p:cxnSp>
        <p:nvCxnSpPr>
          <p:cNvPr id="5" name="Straight Connector 6">
            <a:extLst>
              <a:ext uri="{FF2B5EF4-FFF2-40B4-BE49-F238E27FC236}">
                <a16:creationId xmlns:a16="http://schemas.microsoft.com/office/drawing/2014/main" id="{C9A43B7C-0923-48D5-8CDD-2D1B3C174E8F}"/>
              </a:ext>
            </a:extLst>
          </p:cNvPr>
          <p:cNvCxnSpPr>
            <a:cxnSpLocks/>
          </p:cNvCxnSpPr>
          <p:nvPr/>
        </p:nvCxnSpPr>
        <p:spPr bwMode="black">
          <a:xfrm flipH="1">
            <a:off x="7272000" y="2169000"/>
            <a:ext cx="1872001" cy="4689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Freeform 6" descr="Fingrid logo">
            <a:extLst>
              <a:ext uri="{FF2B5EF4-FFF2-40B4-BE49-F238E27FC236}">
                <a16:creationId xmlns:a16="http://schemas.microsoft.com/office/drawing/2014/main" id="{A17BDED1-FB24-43EB-B045-D5158008B0C1}"/>
              </a:ext>
            </a:extLst>
          </p:cNvPr>
          <p:cNvSpPr>
            <a:spLocks noChangeAspect="1" noEditPoints="1"/>
          </p:cNvSpPr>
          <p:nvPr/>
        </p:nvSpPr>
        <p:spPr bwMode="auto">
          <a:xfrm>
            <a:off x="7871170" y="6237288"/>
            <a:ext cx="913262" cy="216000"/>
          </a:xfrm>
          <a:custGeom>
            <a:avLst/>
            <a:gdLst>
              <a:gd name="T0" fmla="*/ 2515 w 4822"/>
              <a:gd name="T1" fmla="*/ 636 h 856"/>
              <a:gd name="T2" fmla="*/ 2410 w 4822"/>
              <a:gd name="T3" fmla="*/ 696 h 856"/>
              <a:gd name="T4" fmla="*/ 2287 w 4822"/>
              <a:gd name="T5" fmla="*/ 701 h 856"/>
              <a:gd name="T6" fmla="*/ 2182 w 4822"/>
              <a:gd name="T7" fmla="*/ 651 h 856"/>
              <a:gd name="T8" fmla="*/ 2121 w 4822"/>
              <a:gd name="T9" fmla="*/ 584 h 856"/>
              <a:gd name="T10" fmla="*/ 2081 w 4822"/>
              <a:gd name="T11" fmla="*/ 484 h 856"/>
              <a:gd name="T12" fmla="*/ 2081 w 4822"/>
              <a:gd name="T13" fmla="*/ 372 h 856"/>
              <a:gd name="T14" fmla="*/ 2121 w 4822"/>
              <a:gd name="T15" fmla="*/ 272 h 856"/>
              <a:gd name="T16" fmla="*/ 2172 w 4822"/>
              <a:gd name="T17" fmla="*/ 212 h 856"/>
              <a:gd name="T18" fmla="*/ 2260 w 4822"/>
              <a:gd name="T19" fmla="*/ 162 h 856"/>
              <a:gd name="T20" fmla="*/ 2368 w 4822"/>
              <a:gd name="T21" fmla="*/ 151 h 856"/>
              <a:gd name="T22" fmla="*/ 2472 w 4822"/>
              <a:gd name="T23" fmla="*/ 187 h 856"/>
              <a:gd name="T24" fmla="*/ 2642 w 4822"/>
              <a:gd name="T25" fmla="*/ 137 h 856"/>
              <a:gd name="T26" fmla="*/ 2496 w 4822"/>
              <a:gd name="T27" fmla="*/ 32 h 856"/>
              <a:gd name="T28" fmla="*/ 2339 w 4822"/>
              <a:gd name="T29" fmla="*/ 0 h 856"/>
              <a:gd name="T30" fmla="*/ 2197 w 4822"/>
              <a:gd name="T31" fmla="*/ 26 h 856"/>
              <a:gd name="T32" fmla="*/ 2062 w 4822"/>
              <a:gd name="T33" fmla="*/ 111 h 856"/>
              <a:gd name="T34" fmla="*/ 1986 w 4822"/>
              <a:gd name="T35" fmla="*/ 206 h 856"/>
              <a:gd name="T36" fmla="*/ 1931 w 4822"/>
              <a:gd name="T37" fmla="*/ 362 h 856"/>
              <a:gd name="T38" fmla="*/ 1935 w 4822"/>
              <a:gd name="T39" fmla="*/ 515 h 856"/>
              <a:gd name="T40" fmla="*/ 1977 w 4822"/>
              <a:gd name="T41" fmla="*/ 632 h 856"/>
              <a:gd name="T42" fmla="*/ 2062 w 4822"/>
              <a:gd name="T43" fmla="*/ 745 h 856"/>
              <a:gd name="T44" fmla="*/ 2178 w 4822"/>
              <a:gd name="T45" fmla="*/ 822 h 856"/>
              <a:gd name="T46" fmla="*/ 2318 w 4822"/>
              <a:gd name="T47" fmla="*/ 856 h 856"/>
              <a:gd name="T48" fmla="*/ 2461 w 4822"/>
              <a:gd name="T49" fmla="*/ 837 h 856"/>
              <a:gd name="T50" fmla="*/ 2601 w 4822"/>
              <a:gd name="T51" fmla="*/ 759 h 856"/>
              <a:gd name="T52" fmla="*/ 2681 w 4822"/>
              <a:gd name="T53" fmla="*/ 667 h 856"/>
              <a:gd name="T54" fmla="*/ 2743 w 4822"/>
              <a:gd name="T55" fmla="*/ 515 h 856"/>
              <a:gd name="T56" fmla="*/ 3554 w 4822"/>
              <a:gd name="T57" fmla="*/ 281 h 856"/>
              <a:gd name="T58" fmla="*/ 3539 w 4822"/>
              <a:gd name="T59" fmla="*/ 201 h 856"/>
              <a:gd name="T60" fmla="*/ 3484 w 4822"/>
              <a:gd name="T61" fmla="*/ 112 h 856"/>
              <a:gd name="T62" fmla="*/ 3402 w 4822"/>
              <a:gd name="T63" fmla="*/ 51 h 856"/>
              <a:gd name="T64" fmla="*/ 3298 w 4822"/>
              <a:gd name="T65" fmla="*/ 25 h 856"/>
              <a:gd name="T66" fmla="*/ 3538 w 4822"/>
              <a:gd name="T67" fmla="*/ 832 h 856"/>
              <a:gd name="T68" fmla="*/ 3484 w 4822"/>
              <a:gd name="T69" fmla="*/ 477 h 856"/>
              <a:gd name="T70" fmla="*/ 3535 w 4822"/>
              <a:gd name="T71" fmla="*/ 395 h 856"/>
              <a:gd name="T72" fmla="*/ 3403 w 4822"/>
              <a:gd name="T73" fmla="*/ 307 h 856"/>
              <a:gd name="T74" fmla="*/ 3361 w 4822"/>
              <a:gd name="T75" fmla="*/ 389 h 856"/>
              <a:gd name="T76" fmla="*/ 3283 w 4822"/>
              <a:gd name="T77" fmla="*/ 416 h 856"/>
              <a:gd name="T78" fmla="*/ 3341 w 4822"/>
              <a:gd name="T79" fmla="*/ 189 h 856"/>
              <a:gd name="T80" fmla="*/ 3398 w 4822"/>
              <a:gd name="T81" fmla="*/ 259 h 856"/>
              <a:gd name="T82" fmla="*/ 4818 w 4822"/>
              <a:gd name="T83" fmla="*/ 366 h 856"/>
              <a:gd name="T84" fmla="*/ 4764 w 4822"/>
              <a:gd name="T85" fmla="*/ 219 h 856"/>
              <a:gd name="T86" fmla="*/ 4660 w 4822"/>
              <a:gd name="T87" fmla="*/ 105 h 856"/>
              <a:gd name="T88" fmla="*/ 4521 w 4822"/>
              <a:gd name="T89" fmla="*/ 36 h 856"/>
              <a:gd name="T90" fmla="*/ 4420 w 4822"/>
              <a:gd name="T91" fmla="*/ 832 h 856"/>
              <a:gd name="T92" fmla="*/ 4577 w 4822"/>
              <a:gd name="T93" fmla="*/ 800 h 856"/>
              <a:gd name="T94" fmla="*/ 4704 w 4822"/>
              <a:gd name="T95" fmla="*/ 714 h 856"/>
              <a:gd name="T96" fmla="*/ 4791 w 4822"/>
              <a:gd name="T97" fmla="*/ 585 h 856"/>
              <a:gd name="T98" fmla="*/ 4822 w 4822"/>
              <a:gd name="T99" fmla="*/ 429 h 856"/>
              <a:gd name="T100" fmla="*/ 4654 w 4822"/>
              <a:gd name="T101" fmla="*/ 527 h 856"/>
              <a:gd name="T102" fmla="*/ 4599 w 4822"/>
              <a:gd name="T103" fmla="*/ 609 h 856"/>
              <a:gd name="T104" fmla="*/ 4518 w 4822"/>
              <a:gd name="T105" fmla="*/ 662 h 856"/>
              <a:gd name="T106" fmla="*/ 4420 w 4822"/>
              <a:gd name="T107" fmla="*/ 682 h 856"/>
              <a:gd name="T108" fmla="*/ 4494 w 4822"/>
              <a:gd name="T109" fmla="*/ 185 h 856"/>
              <a:gd name="T110" fmla="*/ 4580 w 4822"/>
              <a:gd name="T111" fmla="*/ 231 h 856"/>
              <a:gd name="T112" fmla="*/ 4643 w 4822"/>
              <a:gd name="T113" fmla="*/ 306 h 856"/>
              <a:gd name="T114" fmla="*/ 4672 w 4822"/>
              <a:gd name="T115" fmla="*/ 402 h 856"/>
              <a:gd name="T116" fmla="*/ 0 w 4822"/>
              <a:gd name="T117" fmla="*/ 24 h 856"/>
              <a:gd name="T118" fmla="*/ 555 w 4822"/>
              <a:gd name="T119" fmla="*/ 174 h 856"/>
              <a:gd name="T120" fmla="*/ 1252 w 4822"/>
              <a:gd name="T121" fmla="*/ 832 h 856"/>
              <a:gd name="T122" fmla="*/ 872 w 4822"/>
              <a:gd name="T123" fmla="*/ 24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22" h="856">
                <a:moveTo>
                  <a:pt x="2299" y="416"/>
                </a:moveTo>
                <a:lnTo>
                  <a:pt x="2378" y="565"/>
                </a:lnTo>
                <a:lnTo>
                  <a:pt x="2568" y="565"/>
                </a:lnTo>
                <a:lnTo>
                  <a:pt x="2558" y="581"/>
                </a:lnTo>
                <a:lnTo>
                  <a:pt x="2550" y="596"/>
                </a:lnTo>
                <a:lnTo>
                  <a:pt x="2538" y="610"/>
                </a:lnTo>
                <a:lnTo>
                  <a:pt x="2527" y="624"/>
                </a:lnTo>
                <a:lnTo>
                  <a:pt x="2515" y="636"/>
                </a:lnTo>
                <a:lnTo>
                  <a:pt x="2501" y="647"/>
                </a:lnTo>
                <a:lnTo>
                  <a:pt x="2487" y="657"/>
                </a:lnTo>
                <a:lnTo>
                  <a:pt x="2474" y="667"/>
                </a:lnTo>
                <a:lnTo>
                  <a:pt x="2459" y="676"/>
                </a:lnTo>
                <a:lnTo>
                  <a:pt x="2442" y="685"/>
                </a:lnTo>
                <a:lnTo>
                  <a:pt x="2435" y="687"/>
                </a:lnTo>
                <a:lnTo>
                  <a:pt x="2426" y="691"/>
                </a:lnTo>
                <a:lnTo>
                  <a:pt x="2410" y="696"/>
                </a:lnTo>
                <a:lnTo>
                  <a:pt x="2393" y="701"/>
                </a:lnTo>
                <a:lnTo>
                  <a:pt x="2375" y="704"/>
                </a:lnTo>
                <a:lnTo>
                  <a:pt x="2358" y="706"/>
                </a:lnTo>
                <a:lnTo>
                  <a:pt x="2339" y="707"/>
                </a:lnTo>
                <a:lnTo>
                  <a:pt x="2325" y="706"/>
                </a:lnTo>
                <a:lnTo>
                  <a:pt x="2313" y="705"/>
                </a:lnTo>
                <a:lnTo>
                  <a:pt x="2299" y="704"/>
                </a:lnTo>
                <a:lnTo>
                  <a:pt x="2287" y="701"/>
                </a:lnTo>
                <a:lnTo>
                  <a:pt x="2273" y="699"/>
                </a:lnTo>
                <a:lnTo>
                  <a:pt x="2260" y="695"/>
                </a:lnTo>
                <a:lnTo>
                  <a:pt x="2237" y="685"/>
                </a:lnTo>
                <a:lnTo>
                  <a:pt x="2225" y="680"/>
                </a:lnTo>
                <a:lnTo>
                  <a:pt x="2214" y="674"/>
                </a:lnTo>
                <a:lnTo>
                  <a:pt x="2203" y="666"/>
                </a:lnTo>
                <a:lnTo>
                  <a:pt x="2192" y="659"/>
                </a:lnTo>
                <a:lnTo>
                  <a:pt x="2182" y="651"/>
                </a:lnTo>
                <a:lnTo>
                  <a:pt x="2172" y="644"/>
                </a:lnTo>
                <a:lnTo>
                  <a:pt x="2162" y="635"/>
                </a:lnTo>
                <a:lnTo>
                  <a:pt x="2158" y="630"/>
                </a:lnTo>
                <a:lnTo>
                  <a:pt x="2153" y="625"/>
                </a:lnTo>
                <a:lnTo>
                  <a:pt x="2144" y="615"/>
                </a:lnTo>
                <a:lnTo>
                  <a:pt x="2136" y="605"/>
                </a:lnTo>
                <a:lnTo>
                  <a:pt x="2128" y="595"/>
                </a:lnTo>
                <a:lnTo>
                  <a:pt x="2121" y="584"/>
                </a:lnTo>
                <a:lnTo>
                  <a:pt x="2114" y="572"/>
                </a:lnTo>
                <a:lnTo>
                  <a:pt x="2108" y="561"/>
                </a:lnTo>
                <a:lnTo>
                  <a:pt x="2102" y="549"/>
                </a:lnTo>
                <a:lnTo>
                  <a:pt x="2097" y="536"/>
                </a:lnTo>
                <a:lnTo>
                  <a:pt x="2092" y="524"/>
                </a:lnTo>
                <a:lnTo>
                  <a:pt x="2088" y="511"/>
                </a:lnTo>
                <a:lnTo>
                  <a:pt x="2084" y="497"/>
                </a:lnTo>
                <a:lnTo>
                  <a:pt x="2081" y="484"/>
                </a:lnTo>
                <a:lnTo>
                  <a:pt x="2079" y="470"/>
                </a:lnTo>
                <a:lnTo>
                  <a:pt x="2077" y="456"/>
                </a:lnTo>
                <a:lnTo>
                  <a:pt x="2076" y="442"/>
                </a:lnTo>
                <a:lnTo>
                  <a:pt x="2076" y="429"/>
                </a:lnTo>
                <a:lnTo>
                  <a:pt x="2076" y="414"/>
                </a:lnTo>
                <a:lnTo>
                  <a:pt x="2077" y="400"/>
                </a:lnTo>
                <a:lnTo>
                  <a:pt x="2079" y="386"/>
                </a:lnTo>
                <a:lnTo>
                  <a:pt x="2081" y="372"/>
                </a:lnTo>
                <a:lnTo>
                  <a:pt x="2084" y="359"/>
                </a:lnTo>
                <a:lnTo>
                  <a:pt x="2088" y="345"/>
                </a:lnTo>
                <a:lnTo>
                  <a:pt x="2092" y="332"/>
                </a:lnTo>
                <a:lnTo>
                  <a:pt x="2097" y="320"/>
                </a:lnTo>
                <a:lnTo>
                  <a:pt x="2102" y="307"/>
                </a:lnTo>
                <a:lnTo>
                  <a:pt x="2108" y="295"/>
                </a:lnTo>
                <a:lnTo>
                  <a:pt x="2114" y="284"/>
                </a:lnTo>
                <a:lnTo>
                  <a:pt x="2121" y="272"/>
                </a:lnTo>
                <a:lnTo>
                  <a:pt x="2124" y="266"/>
                </a:lnTo>
                <a:lnTo>
                  <a:pt x="2128" y="261"/>
                </a:lnTo>
                <a:lnTo>
                  <a:pt x="2136" y="251"/>
                </a:lnTo>
                <a:lnTo>
                  <a:pt x="2141" y="246"/>
                </a:lnTo>
                <a:lnTo>
                  <a:pt x="2144" y="241"/>
                </a:lnTo>
                <a:lnTo>
                  <a:pt x="2153" y="231"/>
                </a:lnTo>
                <a:lnTo>
                  <a:pt x="2162" y="221"/>
                </a:lnTo>
                <a:lnTo>
                  <a:pt x="2172" y="212"/>
                </a:lnTo>
                <a:lnTo>
                  <a:pt x="2182" y="205"/>
                </a:lnTo>
                <a:lnTo>
                  <a:pt x="2192" y="197"/>
                </a:lnTo>
                <a:lnTo>
                  <a:pt x="2203" y="190"/>
                </a:lnTo>
                <a:lnTo>
                  <a:pt x="2214" y="182"/>
                </a:lnTo>
                <a:lnTo>
                  <a:pt x="2225" y="176"/>
                </a:lnTo>
                <a:lnTo>
                  <a:pt x="2237" y="171"/>
                </a:lnTo>
                <a:lnTo>
                  <a:pt x="2249" y="166"/>
                </a:lnTo>
                <a:lnTo>
                  <a:pt x="2260" y="162"/>
                </a:lnTo>
                <a:lnTo>
                  <a:pt x="2273" y="159"/>
                </a:lnTo>
                <a:lnTo>
                  <a:pt x="2287" y="155"/>
                </a:lnTo>
                <a:lnTo>
                  <a:pt x="2299" y="152"/>
                </a:lnTo>
                <a:lnTo>
                  <a:pt x="2313" y="151"/>
                </a:lnTo>
                <a:lnTo>
                  <a:pt x="2325" y="150"/>
                </a:lnTo>
                <a:lnTo>
                  <a:pt x="2339" y="150"/>
                </a:lnTo>
                <a:lnTo>
                  <a:pt x="2354" y="150"/>
                </a:lnTo>
                <a:lnTo>
                  <a:pt x="2368" y="151"/>
                </a:lnTo>
                <a:lnTo>
                  <a:pt x="2381" y="152"/>
                </a:lnTo>
                <a:lnTo>
                  <a:pt x="2395" y="156"/>
                </a:lnTo>
                <a:lnTo>
                  <a:pt x="2409" y="160"/>
                </a:lnTo>
                <a:lnTo>
                  <a:pt x="2422" y="164"/>
                </a:lnTo>
                <a:lnTo>
                  <a:pt x="2435" y="169"/>
                </a:lnTo>
                <a:lnTo>
                  <a:pt x="2447" y="174"/>
                </a:lnTo>
                <a:lnTo>
                  <a:pt x="2460" y="181"/>
                </a:lnTo>
                <a:lnTo>
                  <a:pt x="2472" y="187"/>
                </a:lnTo>
                <a:lnTo>
                  <a:pt x="2484" y="195"/>
                </a:lnTo>
                <a:lnTo>
                  <a:pt x="2495" y="204"/>
                </a:lnTo>
                <a:lnTo>
                  <a:pt x="2505" y="212"/>
                </a:lnTo>
                <a:lnTo>
                  <a:pt x="2516" y="221"/>
                </a:lnTo>
                <a:lnTo>
                  <a:pt x="2525" y="231"/>
                </a:lnTo>
                <a:lnTo>
                  <a:pt x="2535" y="241"/>
                </a:lnTo>
                <a:lnTo>
                  <a:pt x="2656" y="154"/>
                </a:lnTo>
                <a:lnTo>
                  <a:pt x="2642" y="137"/>
                </a:lnTo>
                <a:lnTo>
                  <a:pt x="2626" y="121"/>
                </a:lnTo>
                <a:lnTo>
                  <a:pt x="2610" y="105"/>
                </a:lnTo>
                <a:lnTo>
                  <a:pt x="2592" y="90"/>
                </a:lnTo>
                <a:lnTo>
                  <a:pt x="2575" y="76"/>
                </a:lnTo>
                <a:lnTo>
                  <a:pt x="2556" y="64"/>
                </a:lnTo>
                <a:lnTo>
                  <a:pt x="2537" y="52"/>
                </a:lnTo>
                <a:lnTo>
                  <a:pt x="2517" y="41"/>
                </a:lnTo>
                <a:lnTo>
                  <a:pt x="2496" y="32"/>
                </a:lnTo>
                <a:lnTo>
                  <a:pt x="2486" y="27"/>
                </a:lnTo>
                <a:lnTo>
                  <a:pt x="2475" y="24"/>
                </a:lnTo>
                <a:lnTo>
                  <a:pt x="2454" y="16"/>
                </a:lnTo>
                <a:lnTo>
                  <a:pt x="2431" y="11"/>
                </a:lnTo>
                <a:lnTo>
                  <a:pt x="2409" y="6"/>
                </a:lnTo>
                <a:lnTo>
                  <a:pt x="2386" y="2"/>
                </a:lnTo>
                <a:lnTo>
                  <a:pt x="2363" y="0"/>
                </a:lnTo>
                <a:lnTo>
                  <a:pt x="2339" y="0"/>
                </a:lnTo>
                <a:lnTo>
                  <a:pt x="2318" y="0"/>
                </a:lnTo>
                <a:lnTo>
                  <a:pt x="2296" y="2"/>
                </a:lnTo>
                <a:lnTo>
                  <a:pt x="2277" y="5"/>
                </a:lnTo>
                <a:lnTo>
                  <a:pt x="2267" y="6"/>
                </a:lnTo>
                <a:lnTo>
                  <a:pt x="2257" y="9"/>
                </a:lnTo>
                <a:lnTo>
                  <a:pt x="2237" y="14"/>
                </a:lnTo>
                <a:lnTo>
                  <a:pt x="2217" y="19"/>
                </a:lnTo>
                <a:lnTo>
                  <a:pt x="2197" y="26"/>
                </a:lnTo>
                <a:lnTo>
                  <a:pt x="2178" y="34"/>
                </a:lnTo>
                <a:lnTo>
                  <a:pt x="2161" y="42"/>
                </a:lnTo>
                <a:lnTo>
                  <a:pt x="2143" y="51"/>
                </a:lnTo>
                <a:lnTo>
                  <a:pt x="2126" y="62"/>
                </a:lnTo>
                <a:lnTo>
                  <a:pt x="2108" y="72"/>
                </a:lnTo>
                <a:lnTo>
                  <a:pt x="2092" y="85"/>
                </a:lnTo>
                <a:lnTo>
                  <a:pt x="2077" y="97"/>
                </a:lnTo>
                <a:lnTo>
                  <a:pt x="2062" y="111"/>
                </a:lnTo>
                <a:lnTo>
                  <a:pt x="2047" y="125"/>
                </a:lnTo>
                <a:lnTo>
                  <a:pt x="2041" y="132"/>
                </a:lnTo>
                <a:lnTo>
                  <a:pt x="2033" y="140"/>
                </a:lnTo>
                <a:lnTo>
                  <a:pt x="2021" y="156"/>
                </a:lnTo>
                <a:lnTo>
                  <a:pt x="2015" y="164"/>
                </a:lnTo>
                <a:lnTo>
                  <a:pt x="2008" y="172"/>
                </a:lnTo>
                <a:lnTo>
                  <a:pt x="1997" y="189"/>
                </a:lnTo>
                <a:lnTo>
                  <a:pt x="1986" y="206"/>
                </a:lnTo>
                <a:lnTo>
                  <a:pt x="1977" y="224"/>
                </a:lnTo>
                <a:lnTo>
                  <a:pt x="1967" y="242"/>
                </a:lnTo>
                <a:lnTo>
                  <a:pt x="1960" y="261"/>
                </a:lnTo>
                <a:lnTo>
                  <a:pt x="1952" y="281"/>
                </a:lnTo>
                <a:lnTo>
                  <a:pt x="1945" y="301"/>
                </a:lnTo>
                <a:lnTo>
                  <a:pt x="1940" y="321"/>
                </a:lnTo>
                <a:lnTo>
                  <a:pt x="1935" y="341"/>
                </a:lnTo>
                <a:lnTo>
                  <a:pt x="1931" y="362"/>
                </a:lnTo>
                <a:lnTo>
                  <a:pt x="1928" y="385"/>
                </a:lnTo>
                <a:lnTo>
                  <a:pt x="1927" y="406"/>
                </a:lnTo>
                <a:lnTo>
                  <a:pt x="1927" y="429"/>
                </a:lnTo>
                <a:lnTo>
                  <a:pt x="1927" y="450"/>
                </a:lnTo>
                <a:lnTo>
                  <a:pt x="1928" y="472"/>
                </a:lnTo>
                <a:lnTo>
                  <a:pt x="1931" y="494"/>
                </a:lnTo>
                <a:lnTo>
                  <a:pt x="1933" y="504"/>
                </a:lnTo>
                <a:lnTo>
                  <a:pt x="1935" y="515"/>
                </a:lnTo>
                <a:lnTo>
                  <a:pt x="1940" y="535"/>
                </a:lnTo>
                <a:lnTo>
                  <a:pt x="1942" y="545"/>
                </a:lnTo>
                <a:lnTo>
                  <a:pt x="1945" y="555"/>
                </a:lnTo>
                <a:lnTo>
                  <a:pt x="1952" y="575"/>
                </a:lnTo>
                <a:lnTo>
                  <a:pt x="1956" y="585"/>
                </a:lnTo>
                <a:lnTo>
                  <a:pt x="1960" y="595"/>
                </a:lnTo>
                <a:lnTo>
                  <a:pt x="1967" y="614"/>
                </a:lnTo>
                <a:lnTo>
                  <a:pt x="1977" y="632"/>
                </a:lnTo>
                <a:lnTo>
                  <a:pt x="1986" y="650"/>
                </a:lnTo>
                <a:lnTo>
                  <a:pt x="1997" y="667"/>
                </a:lnTo>
                <a:lnTo>
                  <a:pt x="2008" y="685"/>
                </a:lnTo>
                <a:lnTo>
                  <a:pt x="2021" y="700"/>
                </a:lnTo>
                <a:lnTo>
                  <a:pt x="2033" y="716"/>
                </a:lnTo>
                <a:lnTo>
                  <a:pt x="2047" y="731"/>
                </a:lnTo>
                <a:lnTo>
                  <a:pt x="2054" y="739"/>
                </a:lnTo>
                <a:lnTo>
                  <a:pt x="2062" y="745"/>
                </a:lnTo>
                <a:lnTo>
                  <a:pt x="2077" y="759"/>
                </a:lnTo>
                <a:lnTo>
                  <a:pt x="2092" y="771"/>
                </a:lnTo>
                <a:lnTo>
                  <a:pt x="2108" y="784"/>
                </a:lnTo>
                <a:lnTo>
                  <a:pt x="2126" y="795"/>
                </a:lnTo>
                <a:lnTo>
                  <a:pt x="2143" y="805"/>
                </a:lnTo>
                <a:lnTo>
                  <a:pt x="2161" y="814"/>
                </a:lnTo>
                <a:lnTo>
                  <a:pt x="2169" y="819"/>
                </a:lnTo>
                <a:lnTo>
                  <a:pt x="2178" y="822"/>
                </a:lnTo>
                <a:lnTo>
                  <a:pt x="2197" y="830"/>
                </a:lnTo>
                <a:lnTo>
                  <a:pt x="2217" y="837"/>
                </a:lnTo>
                <a:lnTo>
                  <a:pt x="2237" y="842"/>
                </a:lnTo>
                <a:lnTo>
                  <a:pt x="2245" y="845"/>
                </a:lnTo>
                <a:lnTo>
                  <a:pt x="2257" y="847"/>
                </a:lnTo>
                <a:lnTo>
                  <a:pt x="2277" y="851"/>
                </a:lnTo>
                <a:lnTo>
                  <a:pt x="2296" y="854"/>
                </a:lnTo>
                <a:lnTo>
                  <a:pt x="2318" y="856"/>
                </a:lnTo>
                <a:lnTo>
                  <a:pt x="2339" y="856"/>
                </a:lnTo>
                <a:lnTo>
                  <a:pt x="2360" y="856"/>
                </a:lnTo>
                <a:lnTo>
                  <a:pt x="2381" y="854"/>
                </a:lnTo>
                <a:lnTo>
                  <a:pt x="2401" y="851"/>
                </a:lnTo>
                <a:lnTo>
                  <a:pt x="2412" y="850"/>
                </a:lnTo>
                <a:lnTo>
                  <a:pt x="2422" y="847"/>
                </a:lnTo>
                <a:lnTo>
                  <a:pt x="2442" y="842"/>
                </a:lnTo>
                <a:lnTo>
                  <a:pt x="2461" y="837"/>
                </a:lnTo>
                <a:lnTo>
                  <a:pt x="2481" y="830"/>
                </a:lnTo>
                <a:lnTo>
                  <a:pt x="2500" y="822"/>
                </a:lnTo>
                <a:lnTo>
                  <a:pt x="2517" y="814"/>
                </a:lnTo>
                <a:lnTo>
                  <a:pt x="2536" y="805"/>
                </a:lnTo>
                <a:lnTo>
                  <a:pt x="2552" y="795"/>
                </a:lnTo>
                <a:lnTo>
                  <a:pt x="2570" y="784"/>
                </a:lnTo>
                <a:lnTo>
                  <a:pt x="2586" y="771"/>
                </a:lnTo>
                <a:lnTo>
                  <a:pt x="2601" y="759"/>
                </a:lnTo>
                <a:lnTo>
                  <a:pt x="2616" y="745"/>
                </a:lnTo>
                <a:lnTo>
                  <a:pt x="2631" y="731"/>
                </a:lnTo>
                <a:lnTo>
                  <a:pt x="2637" y="724"/>
                </a:lnTo>
                <a:lnTo>
                  <a:pt x="2645" y="716"/>
                </a:lnTo>
                <a:lnTo>
                  <a:pt x="2657" y="700"/>
                </a:lnTo>
                <a:lnTo>
                  <a:pt x="2663" y="692"/>
                </a:lnTo>
                <a:lnTo>
                  <a:pt x="2669" y="685"/>
                </a:lnTo>
                <a:lnTo>
                  <a:pt x="2681" y="667"/>
                </a:lnTo>
                <a:lnTo>
                  <a:pt x="2692" y="650"/>
                </a:lnTo>
                <a:lnTo>
                  <a:pt x="2702" y="632"/>
                </a:lnTo>
                <a:lnTo>
                  <a:pt x="2711" y="614"/>
                </a:lnTo>
                <a:lnTo>
                  <a:pt x="2719" y="595"/>
                </a:lnTo>
                <a:lnTo>
                  <a:pt x="2727" y="575"/>
                </a:lnTo>
                <a:lnTo>
                  <a:pt x="2733" y="555"/>
                </a:lnTo>
                <a:lnTo>
                  <a:pt x="2738" y="535"/>
                </a:lnTo>
                <a:lnTo>
                  <a:pt x="2743" y="515"/>
                </a:lnTo>
                <a:lnTo>
                  <a:pt x="2747" y="494"/>
                </a:lnTo>
                <a:lnTo>
                  <a:pt x="2749" y="472"/>
                </a:lnTo>
                <a:lnTo>
                  <a:pt x="2751" y="450"/>
                </a:lnTo>
                <a:lnTo>
                  <a:pt x="2752" y="429"/>
                </a:lnTo>
                <a:lnTo>
                  <a:pt x="2751" y="416"/>
                </a:lnTo>
                <a:lnTo>
                  <a:pt x="2299" y="416"/>
                </a:lnTo>
                <a:close/>
                <a:moveTo>
                  <a:pt x="3555" y="295"/>
                </a:moveTo>
                <a:lnTo>
                  <a:pt x="3554" y="281"/>
                </a:lnTo>
                <a:lnTo>
                  <a:pt x="3554" y="267"/>
                </a:lnTo>
                <a:lnTo>
                  <a:pt x="3553" y="260"/>
                </a:lnTo>
                <a:lnTo>
                  <a:pt x="3551" y="254"/>
                </a:lnTo>
                <a:lnTo>
                  <a:pt x="3549" y="240"/>
                </a:lnTo>
                <a:lnTo>
                  <a:pt x="3546" y="227"/>
                </a:lnTo>
                <a:lnTo>
                  <a:pt x="3544" y="220"/>
                </a:lnTo>
                <a:lnTo>
                  <a:pt x="3543" y="214"/>
                </a:lnTo>
                <a:lnTo>
                  <a:pt x="3539" y="201"/>
                </a:lnTo>
                <a:lnTo>
                  <a:pt x="3534" y="189"/>
                </a:lnTo>
                <a:lnTo>
                  <a:pt x="3528" y="177"/>
                </a:lnTo>
                <a:lnTo>
                  <a:pt x="3523" y="166"/>
                </a:lnTo>
                <a:lnTo>
                  <a:pt x="3515" y="155"/>
                </a:lnTo>
                <a:lnTo>
                  <a:pt x="3509" y="144"/>
                </a:lnTo>
                <a:lnTo>
                  <a:pt x="3501" y="132"/>
                </a:lnTo>
                <a:lnTo>
                  <a:pt x="3493" y="122"/>
                </a:lnTo>
                <a:lnTo>
                  <a:pt x="3484" y="112"/>
                </a:lnTo>
                <a:lnTo>
                  <a:pt x="3475" y="104"/>
                </a:lnTo>
                <a:lnTo>
                  <a:pt x="3467" y="95"/>
                </a:lnTo>
                <a:lnTo>
                  <a:pt x="3457" y="86"/>
                </a:lnTo>
                <a:lnTo>
                  <a:pt x="3447" y="77"/>
                </a:lnTo>
                <a:lnTo>
                  <a:pt x="3435" y="70"/>
                </a:lnTo>
                <a:lnTo>
                  <a:pt x="3424" y="64"/>
                </a:lnTo>
                <a:lnTo>
                  <a:pt x="3413" y="56"/>
                </a:lnTo>
                <a:lnTo>
                  <a:pt x="3402" y="51"/>
                </a:lnTo>
                <a:lnTo>
                  <a:pt x="3389" y="45"/>
                </a:lnTo>
                <a:lnTo>
                  <a:pt x="3378" y="40"/>
                </a:lnTo>
                <a:lnTo>
                  <a:pt x="3366" y="36"/>
                </a:lnTo>
                <a:lnTo>
                  <a:pt x="3352" y="32"/>
                </a:lnTo>
                <a:lnTo>
                  <a:pt x="3339" y="30"/>
                </a:lnTo>
                <a:lnTo>
                  <a:pt x="3326" y="27"/>
                </a:lnTo>
                <a:lnTo>
                  <a:pt x="3312" y="25"/>
                </a:lnTo>
                <a:lnTo>
                  <a:pt x="3298" y="25"/>
                </a:lnTo>
                <a:lnTo>
                  <a:pt x="3284" y="24"/>
                </a:lnTo>
                <a:lnTo>
                  <a:pt x="2901" y="24"/>
                </a:lnTo>
                <a:lnTo>
                  <a:pt x="2901" y="832"/>
                </a:lnTo>
                <a:lnTo>
                  <a:pt x="3051" y="832"/>
                </a:lnTo>
                <a:lnTo>
                  <a:pt x="3051" y="565"/>
                </a:lnTo>
                <a:lnTo>
                  <a:pt x="3237" y="565"/>
                </a:lnTo>
                <a:lnTo>
                  <a:pt x="3377" y="832"/>
                </a:lnTo>
                <a:lnTo>
                  <a:pt x="3538" y="832"/>
                </a:lnTo>
                <a:lnTo>
                  <a:pt x="3388" y="545"/>
                </a:lnTo>
                <a:lnTo>
                  <a:pt x="3405" y="536"/>
                </a:lnTo>
                <a:lnTo>
                  <a:pt x="3423" y="527"/>
                </a:lnTo>
                <a:lnTo>
                  <a:pt x="3439" y="516"/>
                </a:lnTo>
                <a:lnTo>
                  <a:pt x="3455" y="505"/>
                </a:lnTo>
                <a:lnTo>
                  <a:pt x="3469" y="491"/>
                </a:lnTo>
                <a:lnTo>
                  <a:pt x="3477" y="485"/>
                </a:lnTo>
                <a:lnTo>
                  <a:pt x="3484" y="477"/>
                </a:lnTo>
                <a:lnTo>
                  <a:pt x="3490" y="470"/>
                </a:lnTo>
                <a:lnTo>
                  <a:pt x="3496" y="462"/>
                </a:lnTo>
                <a:lnTo>
                  <a:pt x="3503" y="455"/>
                </a:lnTo>
                <a:lnTo>
                  <a:pt x="3508" y="447"/>
                </a:lnTo>
                <a:lnTo>
                  <a:pt x="3518" y="430"/>
                </a:lnTo>
                <a:lnTo>
                  <a:pt x="3523" y="421"/>
                </a:lnTo>
                <a:lnTo>
                  <a:pt x="3528" y="412"/>
                </a:lnTo>
                <a:lnTo>
                  <a:pt x="3535" y="395"/>
                </a:lnTo>
                <a:lnTo>
                  <a:pt x="3543" y="376"/>
                </a:lnTo>
                <a:lnTo>
                  <a:pt x="3548" y="356"/>
                </a:lnTo>
                <a:lnTo>
                  <a:pt x="3550" y="346"/>
                </a:lnTo>
                <a:lnTo>
                  <a:pt x="3551" y="336"/>
                </a:lnTo>
                <a:lnTo>
                  <a:pt x="3554" y="316"/>
                </a:lnTo>
                <a:lnTo>
                  <a:pt x="3555" y="295"/>
                </a:lnTo>
                <a:close/>
                <a:moveTo>
                  <a:pt x="3404" y="295"/>
                </a:moveTo>
                <a:lnTo>
                  <a:pt x="3403" y="307"/>
                </a:lnTo>
                <a:lnTo>
                  <a:pt x="3402" y="319"/>
                </a:lnTo>
                <a:lnTo>
                  <a:pt x="3398" y="331"/>
                </a:lnTo>
                <a:lnTo>
                  <a:pt x="3394" y="342"/>
                </a:lnTo>
                <a:lnTo>
                  <a:pt x="3389" y="352"/>
                </a:lnTo>
                <a:lnTo>
                  <a:pt x="3383" y="362"/>
                </a:lnTo>
                <a:lnTo>
                  <a:pt x="3377" y="372"/>
                </a:lnTo>
                <a:lnTo>
                  <a:pt x="3368" y="380"/>
                </a:lnTo>
                <a:lnTo>
                  <a:pt x="3361" y="389"/>
                </a:lnTo>
                <a:lnTo>
                  <a:pt x="3351" y="395"/>
                </a:lnTo>
                <a:lnTo>
                  <a:pt x="3341" y="401"/>
                </a:lnTo>
                <a:lnTo>
                  <a:pt x="3331" y="406"/>
                </a:lnTo>
                <a:lnTo>
                  <a:pt x="3319" y="410"/>
                </a:lnTo>
                <a:lnTo>
                  <a:pt x="3307" y="414"/>
                </a:lnTo>
                <a:lnTo>
                  <a:pt x="3302" y="415"/>
                </a:lnTo>
                <a:lnTo>
                  <a:pt x="3296" y="415"/>
                </a:lnTo>
                <a:lnTo>
                  <a:pt x="3283" y="416"/>
                </a:lnTo>
                <a:lnTo>
                  <a:pt x="3051" y="416"/>
                </a:lnTo>
                <a:lnTo>
                  <a:pt x="3051" y="174"/>
                </a:lnTo>
                <a:lnTo>
                  <a:pt x="3283" y="174"/>
                </a:lnTo>
                <a:lnTo>
                  <a:pt x="3296" y="174"/>
                </a:lnTo>
                <a:lnTo>
                  <a:pt x="3307" y="176"/>
                </a:lnTo>
                <a:lnTo>
                  <a:pt x="3319" y="179"/>
                </a:lnTo>
                <a:lnTo>
                  <a:pt x="3331" y="184"/>
                </a:lnTo>
                <a:lnTo>
                  <a:pt x="3341" y="189"/>
                </a:lnTo>
                <a:lnTo>
                  <a:pt x="3351" y="194"/>
                </a:lnTo>
                <a:lnTo>
                  <a:pt x="3361" y="201"/>
                </a:lnTo>
                <a:lnTo>
                  <a:pt x="3368" y="209"/>
                </a:lnTo>
                <a:lnTo>
                  <a:pt x="3377" y="217"/>
                </a:lnTo>
                <a:lnTo>
                  <a:pt x="3383" y="227"/>
                </a:lnTo>
                <a:lnTo>
                  <a:pt x="3389" y="237"/>
                </a:lnTo>
                <a:lnTo>
                  <a:pt x="3394" y="247"/>
                </a:lnTo>
                <a:lnTo>
                  <a:pt x="3398" y="259"/>
                </a:lnTo>
                <a:lnTo>
                  <a:pt x="3402" y="270"/>
                </a:lnTo>
                <a:lnTo>
                  <a:pt x="3403" y="276"/>
                </a:lnTo>
                <a:lnTo>
                  <a:pt x="3403" y="282"/>
                </a:lnTo>
                <a:lnTo>
                  <a:pt x="3404" y="295"/>
                </a:lnTo>
                <a:close/>
                <a:moveTo>
                  <a:pt x="4822" y="429"/>
                </a:moveTo>
                <a:lnTo>
                  <a:pt x="4822" y="407"/>
                </a:lnTo>
                <a:lnTo>
                  <a:pt x="4820" y="386"/>
                </a:lnTo>
                <a:lnTo>
                  <a:pt x="4818" y="366"/>
                </a:lnTo>
                <a:lnTo>
                  <a:pt x="4815" y="346"/>
                </a:lnTo>
                <a:lnTo>
                  <a:pt x="4810" y="327"/>
                </a:lnTo>
                <a:lnTo>
                  <a:pt x="4805" y="307"/>
                </a:lnTo>
                <a:lnTo>
                  <a:pt x="4799" y="289"/>
                </a:lnTo>
                <a:lnTo>
                  <a:pt x="4791" y="271"/>
                </a:lnTo>
                <a:lnTo>
                  <a:pt x="4783" y="252"/>
                </a:lnTo>
                <a:lnTo>
                  <a:pt x="4774" y="235"/>
                </a:lnTo>
                <a:lnTo>
                  <a:pt x="4764" y="219"/>
                </a:lnTo>
                <a:lnTo>
                  <a:pt x="4754" y="202"/>
                </a:lnTo>
                <a:lnTo>
                  <a:pt x="4743" y="186"/>
                </a:lnTo>
                <a:lnTo>
                  <a:pt x="4730" y="171"/>
                </a:lnTo>
                <a:lnTo>
                  <a:pt x="4718" y="156"/>
                </a:lnTo>
                <a:lnTo>
                  <a:pt x="4704" y="142"/>
                </a:lnTo>
                <a:lnTo>
                  <a:pt x="4690" y="129"/>
                </a:lnTo>
                <a:lnTo>
                  <a:pt x="4675" y="116"/>
                </a:lnTo>
                <a:lnTo>
                  <a:pt x="4660" y="105"/>
                </a:lnTo>
                <a:lnTo>
                  <a:pt x="4645" y="94"/>
                </a:lnTo>
                <a:lnTo>
                  <a:pt x="4629" y="82"/>
                </a:lnTo>
                <a:lnTo>
                  <a:pt x="4612" y="72"/>
                </a:lnTo>
                <a:lnTo>
                  <a:pt x="4594" y="64"/>
                </a:lnTo>
                <a:lnTo>
                  <a:pt x="4577" y="56"/>
                </a:lnTo>
                <a:lnTo>
                  <a:pt x="4558" y="49"/>
                </a:lnTo>
                <a:lnTo>
                  <a:pt x="4539" y="42"/>
                </a:lnTo>
                <a:lnTo>
                  <a:pt x="4521" y="36"/>
                </a:lnTo>
                <a:lnTo>
                  <a:pt x="4501" y="32"/>
                </a:lnTo>
                <a:lnTo>
                  <a:pt x="4481" y="29"/>
                </a:lnTo>
                <a:lnTo>
                  <a:pt x="4461" y="26"/>
                </a:lnTo>
                <a:lnTo>
                  <a:pt x="4441" y="25"/>
                </a:lnTo>
                <a:lnTo>
                  <a:pt x="4420" y="24"/>
                </a:lnTo>
                <a:lnTo>
                  <a:pt x="4119" y="24"/>
                </a:lnTo>
                <a:lnTo>
                  <a:pt x="4119" y="832"/>
                </a:lnTo>
                <a:lnTo>
                  <a:pt x="4420" y="832"/>
                </a:lnTo>
                <a:lnTo>
                  <a:pt x="4441" y="831"/>
                </a:lnTo>
                <a:lnTo>
                  <a:pt x="4461" y="830"/>
                </a:lnTo>
                <a:lnTo>
                  <a:pt x="4481" y="827"/>
                </a:lnTo>
                <a:lnTo>
                  <a:pt x="4501" y="824"/>
                </a:lnTo>
                <a:lnTo>
                  <a:pt x="4521" y="820"/>
                </a:lnTo>
                <a:lnTo>
                  <a:pt x="4539" y="814"/>
                </a:lnTo>
                <a:lnTo>
                  <a:pt x="4558" y="807"/>
                </a:lnTo>
                <a:lnTo>
                  <a:pt x="4577" y="800"/>
                </a:lnTo>
                <a:lnTo>
                  <a:pt x="4594" y="792"/>
                </a:lnTo>
                <a:lnTo>
                  <a:pt x="4612" y="784"/>
                </a:lnTo>
                <a:lnTo>
                  <a:pt x="4629" y="774"/>
                </a:lnTo>
                <a:lnTo>
                  <a:pt x="4645" y="764"/>
                </a:lnTo>
                <a:lnTo>
                  <a:pt x="4660" y="752"/>
                </a:lnTo>
                <a:lnTo>
                  <a:pt x="4675" y="740"/>
                </a:lnTo>
                <a:lnTo>
                  <a:pt x="4690" y="727"/>
                </a:lnTo>
                <a:lnTo>
                  <a:pt x="4704" y="714"/>
                </a:lnTo>
                <a:lnTo>
                  <a:pt x="4718" y="700"/>
                </a:lnTo>
                <a:lnTo>
                  <a:pt x="4730" y="685"/>
                </a:lnTo>
                <a:lnTo>
                  <a:pt x="4743" y="670"/>
                </a:lnTo>
                <a:lnTo>
                  <a:pt x="4754" y="654"/>
                </a:lnTo>
                <a:lnTo>
                  <a:pt x="4764" y="637"/>
                </a:lnTo>
                <a:lnTo>
                  <a:pt x="4774" y="621"/>
                </a:lnTo>
                <a:lnTo>
                  <a:pt x="4783" y="604"/>
                </a:lnTo>
                <a:lnTo>
                  <a:pt x="4791" y="585"/>
                </a:lnTo>
                <a:lnTo>
                  <a:pt x="4799" y="567"/>
                </a:lnTo>
                <a:lnTo>
                  <a:pt x="4805" y="549"/>
                </a:lnTo>
                <a:lnTo>
                  <a:pt x="4810" y="529"/>
                </a:lnTo>
                <a:lnTo>
                  <a:pt x="4815" y="510"/>
                </a:lnTo>
                <a:lnTo>
                  <a:pt x="4818" y="490"/>
                </a:lnTo>
                <a:lnTo>
                  <a:pt x="4820" y="470"/>
                </a:lnTo>
                <a:lnTo>
                  <a:pt x="4822" y="449"/>
                </a:lnTo>
                <a:lnTo>
                  <a:pt x="4822" y="429"/>
                </a:lnTo>
                <a:close/>
                <a:moveTo>
                  <a:pt x="4674" y="429"/>
                </a:moveTo>
                <a:lnTo>
                  <a:pt x="4673" y="441"/>
                </a:lnTo>
                <a:lnTo>
                  <a:pt x="4672" y="454"/>
                </a:lnTo>
                <a:lnTo>
                  <a:pt x="4668" y="480"/>
                </a:lnTo>
                <a:lnTo>
                  <a:pt x="4665" y="491"/>
                </a:lnTo>
                <a:lnTo>
                  <a:pt x="4662" y="504"/>
                </a:lnTo>
                <a:lnTo>
                  <a:pt x="4658" y="516"/>
                </a:lnTo>
                <a:lnTo>
                  <a:pt x="4654" y="527"/>
                </a:lnTo>
                <a:lnTo>
                  <a:pt x="4648" y="539"/>
                </a:lnTo>
                <a:lnTo>
                  <a:pt x="4643" y="550"/>
                </a:lnTo>
                <a:lnTo>
                  <a:pt x="4637" y="560"/>
                </a:lnTo>
                <a:lnTo>
                  <a:pt x="4630" y="570"/>
                </a:lnTo>
                <a:lnTo>
                  <a:pt x="4623" y="580"/>
                </a:lnTo>
                <a:lnTo>
                  <a:pt x="4615" y="590"/>
                </a:lnTo>
                <a:lnTo>
                  <a:pt x="4608" y="599"/>
                </a:lnTo>
                <a:lnTo>
                  <a:pt x="4599" y="609"/>
                </a:lnTo>
                <a:lnTo>
                  <a:pt x="4590" y="616"/>
                </a:lnTo>
                <a:lnTo>
                  <a:pt x="4580" y="625"/>
                </a:lnTo>
                <a:lnTo>
                  <a:pt x="4572" y="632"/>
                </a:lnTo>
                <a:lnTo>
                  <a:pt x="4562" y="639"/>
                </a:lnTo>
                <a:lnTo>
                  <a:pt x="4551" y="646"/>
                </a:lnTo>
                <a:lnTo>
                  <a:pt x="4541" y="652"/>
                </a:lnTo>
                <a:lnTo>
                  <a:pt x="4529" y="657"/>
                </a:lnTo>
                <a:lnTo>
                  <a:pt x="4518" y="662"/>
                </a:lnTo>
                <a:lnTo>
                  <a:pt x="4507" y="667"/>
                </a:lnTo>
                <a:lnTo>
                  <a:pt x="4494" y="671"/>
                </a:lnTo>
                <a:lnTo>
                  <a:pt x="4483" y="675"/>
                </a:lnTo>
                <a:lnTo>
                  <a:pt x="4471" y="677"/>
                </a:lnTo>
                <a:lnTo>
                  <a:pt x="4458" y="680"/>
                </a:lnTo>
                <a:lnTo>
                  <a:pt x="4446" y="681"/>
                </a:lnTo>
                <a:lnTo>
                  <a:pt x="4432" y="682"/>
                </a:lnTo>
                <a:lnTo>
                  <a:pt x="4420" y="682"/>
                </a:lnTo>
                <a:lnTo>
                  <a:pt x="4269" y="682"/>
                </a:lnTo>
                <a:lnTo>
                  <a:pt x="4269" y="174"/>
                </a:lnTo>
                <a:lnTo>
                  <a:pt x="4420" y="174"/>
                </a:lnTo>
                <a:lnTo>
                  <a:pt x="4432" y="174"/>
                </a:lnTo>
                <a:lnTo>
                  <a:pt x="4446" y="175"/>
                </a:lnTo>
                <a:lnTo>
                  <a:pt x="4471" y="179"/>
                </a:lnTo>
                <a:lnTo>
                  <a:pt x="4483" y="181"/>
                </a:lnTo>
                <a:lnTo>
                  <a:pt x="4494" y="185"/>
                </a:lnTo>
                <a:lnTo>
                  <a:pt x="4507" y="189"/>
                </a:lnTo>
                <a:lnTo>
                  <a:pt x="4518" y="194"/>
                </a:lnTo>
                <a:lnTo>
                  <a:pt x="4529" y="199"/>
                </a:lnTo>
                <a:lnTo>
                  <a:pt x="4541" y="204"/>
                </a:lnTo>
                <a:lnTo>
                  <a:pt x="4551" y="210"/>
                </a:lnTo>
                <a:lnTo>
                  <a:pt x="4562" y="217"/>
                </a:lnTo>
                <a:lnTo>
                  <a:pt x="4572" y="224"/>
                </a:lnTo>
                <a:lnTo>
                  <a:pt x="4580" y="231"/>
                </a:lnTo>
                <a:lnTo>
                  <a:pt x="4590" y="240"/>
                </a:lnTo>
                <a:lnTo>
                  <a:pt x="4599" y="249"/>
                </a:lnTo>
                <a:lnTo>
                  <a:pt x="4608" y="257"/>
                </a:lnTo>
                <a:lnTo>
                  <a:pt x="4615" y="266"/>
                </a:lnTo>
                <a:lnTo>
                  <a:pt x="4623" y="276"/>
                </a:lnTo>
                <a:lnTo>
                  <a:pt x="4630" y="286"/>
                </a:lnTo>
                <a:lnTo>
                  <a:pt x="4637" y="296"/>
                </a:lnTo>
                <a:lnTo>
                  <a:pt x="4643" y="306"/>
                </a:lnTo>
                <a:lnTo>
                  <a:pt x="4648" y="317"/>
                </a:lnTo>
                <a:lnTo>
                  <a:pt x="4654" y="329"/>
                </a:lnTo>
                <a:lnTo>
                  <a:pt x="4658" y="341"/>
                </a:lnTo>
                <a:lnTo>
                  <a:pt x="4662" y="352"/>
                </a:lnTo>
                <a:lnTo>
                  <a:pt x="4665" y="365"/>
                </a:lnTo>
                <a:lnTo>
                  <a:pt x="4668" y="376"/>
                </a:lnTo>
                <a:lnTo>
                  <a:pt x="4670" y="390"/>
                </a:lnTo>
                <a:lnTo>
                  <a:pt x="4672" y="402"/>
                </a:lnTo>
                <a:lnTo>
                  <a:pt x="4673" y="415"/>
                </a:lnTo>
                <a:lnTo>
                  <a:pt x="4674" y="429"/>
                </a:lnTo>
                <a:close/>
                <a:moveTo>
                  <a:pt x="3738" y="832"/>
                </a:moveTo>
                <a:lnTo>
                  <a:pt x="3887" y="832"/>
                </a:lnTo>
                <a:lnTo>
                  <a:pt x="3887" y="24"/>
                </a:lnTo>
                <a:lnTo>
                  <a:pt x="3738" y="24"/>
                </a:lnTo>
                <a:lnTo>
                  <a:pt x="3738" y="832"/>
                </a:lnTo>
                <a:close/>
                <a:moveTo>
                  <a:pt x="0" y="24"/>
                </a:moveTo>
                <a:lnTo>
                  <a:pt x="0" y="832"/>
                </a:lnTo>
                <a:lnTo>
                  <a:pt x="150" y="832"/>
                </a:lnTo>
                <a:lnTo>
                  <a:pt x="150" y="565"/>
                </a:lnTo>
                <a:lnTo>
                  <a:pt x="442" y="565"/>
                </a:lnTo>
                <a:lnTo>
                  <a:pt x="519" y="416"/>
                </a:lnTo>
                <a:lnTo>
                  <a:pt x="150" y="416"/>
                </a:lnTo>
                <a:lnTo>
                  <a:pt x="150" y="174"/>
                </a:lnTo>
                <a:lnTo>
                  <a:pt x="555" y="174"/>
                </a:lnTo>
                <a:lnTo>
                  <a:pt x="555" y="24"/>
                </a:lnTo>
                <a:lnTo>
                  <a:pt x="0" y="24"/>
                </a:lnTo>
                <a:close/>
                <a:moveTo>
                  <a:pt x="1624" y="24"/>
                </a:moveTo>
                <a:lnTo>
                  <a:pt x="1624" y="617"/>
                </a:lnTo>
                <a:lnTo>
                  <a:pt x="1315" y="24"/>
                </a:lnTo>
                <a:lnTo>
                  <a:pt x="1104" y="24"/>
                </a:lnTo>
                <a:lnTo>
                  <a:pt x="1104" y="832"/>
                </a:lnTo>
                <a:lnTo>
                  <a:pt x="1252" y="832"/>
                </a:lnTo>
                <a:lnTo>
                  <a:pt x="1252" y="239"/>
                </a:lnTo>
                <a:lnTo>
                  <a:pt x="1563" y="832"/>
                </a:lnTo>
                <a:lnTo>
                  <a:pt x="1774" y="832"/>
                </a:lnTo>
                <a:lnTo>
                  <a:pt x="1774" y="24"/>
                </a:lnTo>
                <a:lnTo>
                  <a:pt x="1624" y="24"/>
                </a:lnTo>
                <a:close/>
                <a:moveTo>
                  <a:pt x="723" y="832"/>
                </a:moveTo>
                <a:lnTo>
                  <a:pt x="872" y="832"/>
                </a:lnTo>
                <a:lnTo>
                  <a:pt x="872" y="24"/>
                </a:lnTo>
                <a:lnTo>
                  <a:pt x="723" y="24"/>
                </a:lnTo>
                <a:lnTo>
                  <a:pt x="723" y="832"/>
                </a:lnTo>
                <a:close/>
              </a:path>
            </a:pathLst>
          </a:custGeom>
          <a:solidFill>
            <a:srgbClr val="FFFFFF"/>
          </a:solidFill>
          <a:ln>
            <a:noFill/>
          </a:ln>
        </p:spPr>
        <p:txBody>
          <a:bodyPr vert="horz" wrap="square" lIns="68580" tIns="34290" rIns="68580" bIns="34290" numCol="1" anchor="t" anchorCtr="0" compatLnSpc="1">
            <a:prstTxWarp prst="textNoShape">
              <a:avLst/>
            </a:prstTxWarp>
          </a:bodyPr>
          <a:lstStyle/>
          <a:p>
            <a:pPr rtl="0"/>
            <a:endParaRPr lang="en-GB" sz="1350" dirty="0"/>
          </a:p>
        </p:txBody>
      </p:sp>
      <p:cxnSp>
        <p:nvCxnSpPr>
          <p:cNvPr id="8" name="Straight Connector 6">
            <a:extLst>
              <a:ext uri="{FF2B5EF4-FFF2-40B4-BE49-F238E27FC236}">
                <a16:creationId xmlns:a16="http://schemas.microsoft.com/office/drawing/2014/main" id="{2EF1F80E-45CF-4E6D-8FAD-392D7954DA28}"/>
              </a:ext>
            </a:extLst>
          </p:cNvPr>
          <p:cNvCxnSpPr>
            <a:cxnSpLocks/>
          </p:cNvCxnSpPr>
          <p:nvPr/>
        </p:nvCxnSpPr>
        <p:spPr bwMode="black">
          <a:xfrm flipH="1">
            <a:off x="0" y="0"/>
            <a:ext cx="1872000" cy="4653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7722953"/>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p:cSld name="Nosto 6">
    <p:bg>
      <p:bgPr>
        <a:solidFill>
          <a:srgbClr val="3E5660"/>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870C9A42-A219-F086-E687-81F2BE8F9FB2}"/>
              </a:ext>
            </a:extLst>
          </p:cNvPr>
          <p:cNvGraphicFramePr>
            <a:graphicFrameLocks noChangeAspect="1"/>
          </p:cNvGraphicFramePr>
          <p:nvPr userDrawn="1">
            <p:custDataLst>
              <p:tags r:id="rId1"/>
            </p:custDataLst>
            <p:extLst>
              <p:ext uri="{D42A27DB-BD31-4B8C-83A1-F6EECF244321}">
                <p14:modId xmlns:p14="http://schemas.microsoft.com/office/powerpoint/2010/main" val="1695500146"/>
              </p:ext>
            </p:extLst>
          </p:nvPr>
        </p:nvGraphicFramePr>
        <p:xfrm>
          <a:off x="1191" y="1588"/>
          <a:ext cx="1191" cy="1588"/>
        </p:xfrm>
        <a:graphic>
          <a:graphicData uri="http://schemas.openxmlformats.org/presentationml/2006/ole">
            <mc:AlternateContent xmlns:mc="http://schemas.openxmlformats.org/markup-compatibility/2006">
              <mc:Choice xmlns:v="urn:schemas-microsoft-com:vml" Requires="v">
                <p:oleObj name="think-cell Slide" r:id="rId3" imgW="328" imgH="328" progId="TCLayout.ActiveDocument.1">
                  <p:embed/>
                </p:oleObj>
              </mc:Choice>
              <mc:Fallback>
                <p:oleObj name="think-cell Slide" r:id="rId3" imgW="328" imgH="328" progId="TCLayout.ActiveDocument.1">
                  <p:embed/>
                  <p:pic>
                    <p:nvPicPr>
                      <p:cNvPr id="4" name="Object 3" hidden="1">
                        <a:extLst>
                          <a:ext uri="{FF2B5EF4-FFF2-40B4-BE49-F238E27FC236}">
                            <a16:creationId xmlns:a16="http://schemas.microsoft.com/office/drawing/2014/main" id="{870C9A42-A219-F086-E687-81F2BE8F9FB2}"/>
                          </a:ext>
                        </a:extLst>
                      </p:cNvPr>
                      <p:cNvPicPr/>
                      <p:nvPr/>
                    </p:nvPicPr>
                    <p:blipFill>
                      <a:blip r:embed="rId4"/>
                      <a:stretch>
                        <a:fillRect/>
                      </a:stretch>
                    </p:blipFill>
                    <p:spPr>
                      <a:xfrm>
                        <a:off x="1191" y="1588"/>
                        <a:ext cx="1191" cy="1588"/>
                      </a:xfrm>
                      <a:prstGeom prst="rect">
                        <a:avLst/>
                      </a:prstGeom>
                    </p:spPr>
                  </p:pic>
                </p:oleObj>
              </mc:Fallback>
            </mc:AlternateContent>
          </a:graphicData>
        </a:graphic>
      </p:graphicFrame>
      <p:sp>
        <p:nvSpPr>
          <p:cNvPr id="2" name="Otsikko 1"/>
          <p:cNvSpPr>
            <a:spLocks noGrp="1"/>
          </p:cNvSpPr>
          <p:nvPr>
            <p:ph type="title" hasCustomPrompt="1"/>
          </p:nvPr>
        </p:nvSpPr>
        <p:spPr>
          <a:xfrm>
            <a:off x="1143000" y="841829"/>
            <a:ext cx="6858000" cy="5174342"/>
          </a:xfrm>
        </p:spPr>
        <p:txBody>
          <a:bodyPr vert="horz" anchor="ctr"/>
          <a:lstStyle>
            <a:lvl1pPr algn="ctr" rtl="0">
              <a:lnSpc>
                <a:spcPct val="100000"/>
              </a:lnSpc>
              <a:defRPr sz="4050">
                <a:solidFill>
                  <a:schemeClr val="bg1"/>
                </a:solidFill>
              </a:defRPr>
            </a:lvl1pPr>
          </a:lstStyle>
          <a:p>
            <a:r>
              <a:rPr lang="en-GB" dirty="0" err="1"/>
              <a:t>Lisää</a:t>
            </a:r>
            <a:r>
              <a:rPr lang="en-GB" dirty="0"/>
              <a:t> </a:t>
            </a:r>
            <a:r>
              <a:rPr lang="en-GB" dirty="0" err="1"/>
              <a:t>nostoteksti</a:t>
            </a:r>
            <a:endParaRPr lang="en-GB" dirty="0"/>
          </a:p>
        </p:txBody>
      </p:sp>
      <p:cxnSp>
        <p:nvCxnSpPr>
          <p:cNvPr id="5" name="Straight Connector 6">
            <a:extLst>
              <a:ext uri="{FF2B5EF4-FFF2-40B4-BE49-F238E27FC236}">
                <a16:creationId xmlns:a16="http://schemas.microsoft.com/office/drawing/2014/main" id="{0B42490A-CD92-46E4-810B-EB1C9C83ED0A}"/>
              </a:ext>
            </a:extLst>
          </p:cNvPr>
          <p:cNvCxnSpPr>
            <a:cxnSpLocks/>
          </p:cNvCxnSpPr>
          <p:nvPr/>
        </p:nvCxnSpPr>
        <p:spPr bwMode="black">
          <a:xfrm flipH="1">
            <a:off x="7272000" y="2169000"/>
            <a:ext cx="1872001" cy="4689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Freeform 6" descr="Fingrid logo">
            <a:extLst>
              <a:ext uri="{FF2B5EF4-FFF2-40B4-BE49-F238E27FC236}">
                <a16:creationId xmlns:a16="http://schemas.microsoft.com/office/drawing/2014/main" id="{2993D451-7F6C-48E0-867C-6D36FFC8D7F3}"/>
              </a:ext>
            </a:extLst>
          </p:cNvPr>
          <p:cNvSpPr>
            <a:spLocks noChangeAspect="1" noEditPoints="1"/>
          </p:cNvSpPr>
          <p:nvPr/>
        </p:nvSpPr>
        <p:spPr bwMode="auto">
          <a:xfrm>
            <a:off x="7871170" y="6237288"/>
            <a:ext cx="913262" cy="216000"/>
          </a:xfrm>
          <a:custGeom>
            <a:avLst/>
            <a:gdLst>
              <a:gd name="T0" fmla="*/ 2515 w 4822"/>
              <a:gd name="T1" fmla="*/ 636 h 856"/>
              <a:gd name="T2" fmla="*/ 2410 w 4822"/>
              <a:gd name="T3" fmla="*/ 696 h 856"/>
              <a:gd name="T4" fmla="*/ 2287 w 4822"/>
              <a:gd name="T5" fmla="*/ 701 h 856"/>
              <a:gd name="T6" fmla="*/ 2182 w 4822"/>
              <a:gd name="T7" fmla="*/ 651 h 856"/>
              <a:gd name="T8" fmla="*/ 2121 w 4822"/>
              <a:gd name="T9" fmla="*/ 584 h 856"/>
              <a:gd name="T10" fmla="*/ 2081 w 4822"/>
              <a:gd name="T11" fmla="*/ 484 h 856"/>
              <a:gd name="T12" fmla="*/ 2081 w 4822"/>
              <a:gd name="T13" fmla="*/ 372 h 856"/>
              <a:gd name="T14" fmla="*/ 2121 w 4822"/>
              <a:gd name="T15" fmla="*/ 272 h 856"/>
              <a:gd name="T16" fmla="*/ 2172 w 4822"/>
              <a:gd name="T17" fmla="*/ 212 h 856"/>
              <a:gd name="T18" fmla="*/ 2260 w 4822"/>
              <a:gd name="T19" fmla="*/ 162 h 856"/>
              <a:gd name="T20" fmla="*/ 2368 w 4822"/>
              <a:gd name="T21" fmla="*/ 151 h 856"/>
              <a:gd name="T22" fmla="*/ 2472 w 4822"/>
              <a:gd name="T23" fmla="*/ 187 h 856"/>
              <a:gd name="T24" fmla="*/ 2642 w 4822"/>
              <a:gd name="T25" fmla="*/ 137 h 856"/>
              <a:gd name="T26" fmla="*/ 2496 w 4822"/>
              <a:gd name="T27" fmla="*/ 32 h 856"/>
              <a:gd name="T28" fmla="*/ 2339 w 4822"/>
              <a:gd name="T29" fmla="*/ 0 h 856"/>
              <a:gd name="T30" fmla="*/ 2197 w 4822"/>
              <a:gd name="T31" fmla="*/ 26 h 856"/>
              <a:gd name="T32" fmla="*/ 2062 w 4822"/>
              <a:gd name="T33" fmla="*/ 111 h 856"/>
              <a:gd name="T34" fmla="*/ 1986 w 4822"/>
              <a:gd name="T35" fmla="*/ 206 h 856"/>
              <a:gd name="T36" fmla="*/ 1931 w 4822"/>
              <a:gd name="T37" fmla="*/ 362 h 856"/>
              <a:gd name="T38" fmla="*/ 1935 w 4822"/>
              <a:gd name="T39" fmla="*/ 515 h 856"/>
              <a:gd name="T40" fmla="*/ 1977 w 4822"/>
              <a:gd name="T41" fmla="*/ 632 h 856"/>
              <a:gd name="T42" fmla="*/ 2062 w 4822"/>
              <a:gd name="T43" fmla="*/ 745 h 856"/>
              <a:gd name="T44" fmla="*/ 2178 w 4822"/>
              <a:gd name="T45" fmla="*/ 822 h 856"/>
              <a:gd name="T46" fmla="*/ 2318 w 4822"/>
              <a:gd name="T47" fmla="*/ 856 h 856"/>
              <a:gd name="T48" fmla="*/ 2461 w 4822"/>
              <a:gd name="T49" fmla="*/ 837 h 856"/>
              <a:gd name="T50" fmla="*/ 2601 w 4822"/>
              <a:gd name="T51" fmla="*/ 759 h 856"/>
              <a:gd name="T52" fmla="*/ 2681 w 4822"/>
              <a:gd name="T53" fmla="*/ 667 h 856"/>
              <a:gd name="T54" fmla="*/ 2743 w 4822"/>
              <a:gd name="T55" fmla="*/ 515 h 856"/>
              <a:gd name="T56" fmla="*/ 3554 w 4822"/>
              <a:gd name="T57" fmla="*/ 281 h 856"/>
              <a:gd name="T58" fmla="*/ 3539 w 4822"/>
              <a:gd name="T59" fmla="*/ 201 h 856"/>
              <a:gd name="T60" fmla="*/ 3484 w 4822"/>
              <a:gd name="T61" fmla="*/ 112 h 856"/>
              <a:gd name="T62" fmla="*/ 3402 w 4822"/>
              <a:gd name="T63" fmla="*/ 51 h 856"/>
              <a:gd name="T64" fmla="*/ 3298 w 4822"/>
              <a:gd name="T65" fmla="*/ 25 h 856"/>
              <a:gd name="T66" fmla="*/ 3538 w 4822"/>
              <a:gd name="T67" fmla="*/ 832 h 856"/>
              <a:gd name="T68" fmla="*/ 3484 w 4822"/>
              <a:gd name="T69" fmla="*/ 477 h 856"/>
              <a:gd name="T70" fmla="*/ 3535 w 4822"/>
              <a:gd name="T71" fmla="*/ 395 h 856"/>
              <a:gd name="T72" fmla="*/ 3403 w 4822"/>
              <a:gd name="T73" fmla="*/ 307 h 856"/>
              <a:gd name="T74" fmla="*/ 3361 w 4822"/>
              <a:gd name="T75" fmla="*/ 389 h 856"/>
              <a:gd name="T76" fmla="*/ 3283 w 4822"/>
              <a:gd name="T77" fmla="*/ 416 h 856"/>
              <a:gd name="T78" fmla="*/ 3341 w 4822"/>
              <a:gd name="T79" fmla="*/ 189 h 856"/>
              <a:gd name="T80" fmla="*/ 3398 w 4822"/>
              <a:gd name="T81" fmla="*/ 259 h 856"/>
              <a:gd name="T82" fmla="*/ 4818 w 4822"/>
              <a:gd name="T83" fmla="*/ 366 h 856"/>
              <a:gd name="T84" fmla="*/ 4764 w 4822"/>
              <a:gd name="T85" fmla="*/ 219 h 856"/>
              <a:gd name="T86" fmla="*/ 4660 w 4822"/>
              <a:gd name="T87" fmla="*/ 105 h 856"/>
              <a:gd name="T88" fmla="*/ 4521 w 4822"/>
              <a:gd name="T89" fmla="*/ 36 h 856"/>
              <a:gd name="T90" fmla="*/ 4420 w 4822"/>
              <a:gd name="T91" fmla="*/ 832 h 856"/>
              <a:gd name="T92" fmla="*/ 4577 w 4822"/>
              <a:gd name="T93" fmla="*/ 800 h 856"/>
              <a:gd name="T94" fmla="*/ 4704 w 4822"/>
              <a:gd name="T95" fmla="*/ 714 h 856"/>
              <a:gd name="T96" fmla="*/ 4791 w 4822"/>
              <a:gd name="T97" fmla="*/ 585 h 856"/>
              <a:gd name="T98" fmla="*/ 4822 w 4822"/>
              <a:gd name="T99" fmla="*/ 429 h 856"/>
              <a:gd name="T100" fmla="*/ 4654 w 4822"/>
              <a:gd name="T101" fmla="*/ 527 h 856"/>
              <a:gd name="T102" fmla="*/ 4599 w 4822"/>
              <a:gd name="T103" fmla="*/ 609 h 856"/>
              <a:gd name="T104" fmla="*/ 4518 w 4822"/>
              <a:gd name="T105" fmla="*/ 662 h 856"/>
              <a:gd name="T106" fmla="*/ 4420 w 4822"/>
              <a:gd name="T107" fmla="*/ 682 h 856"/>
              <a:gd name="T108" fmla="*/ 4494 w 4822"/>
              <a:gd name="T109" fmla="*/ 185 h 856"/>
              <a:gd name="T110" fmla="*/ 4580 w 4822"/>
              <a:gd name="T111" fmla="*/ 231 h 856"/>
              <a:gd name="T112" fmla="*/ 4643 w 4822"/>
              <a:gd name="T113" fmla="*/ 306 h 856"/>
              <a:gd name="T114" fmla="*/ 4672 w 4822"/>
              <a:gd name="T115" fmla="*/ 402 h 856"/>
              <a:gd name="T116" fmla="*/ 0 w 4822"/>
              <a:gd name="T117" fmla="*/ 24 h 856"/>
              <a:gd name="T118" fmla="*/ 555 w 4822"/>
              <a:gd name="T119" fmla="*/ 174 h 856"/>
              <a:gd name="T120" fmla="*/ 1252 w 4822"/>
              <a:gd name="T121" fmla="*/ 832 h 856"/>
              <a:gd name="T122" fmla="*/ 872 w 4822"/>
              <a:gd name="T123" fmla="*/ 24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22" h="856">
                <a:moveTo>
                  <a:pt x="2299" y="416"/>
                </a:moveTo>
                <a:lnTo>
                  <a:pt x="2378" y="565"/>
                </a:lnTo>
                <a:lnTo>
                  <a:pt x="2568" y="565"/>
                </a:lnTo>
                <a:lnTo>
                  <a:pt x="2558" y="581"/>
                </a:lnTo>
                <a:lnTo>
                  <a:pt x="2550" y="596"/>
                </a:lnTo>
                <a:lnTo>
                  <a:pt x="2538" y="610"/>
                </a:lnTo>
                <a:lnTo>
                  <a:pt x="2527" y="624"/>
                </a:lnTo>
                <a:lnTo>
                  <a:pt x="2515" y="636"/>
                </a:lnTo>
                <a:lnTo>
                  <a:pt x="2501" y="647"/>
                </a:lnTo>
                <a:lnTo>
                  <a:pt x="2487" y="657"/>
                </a:lnTo>
                <a:lnTo>
                  <a:pt x="2474" y="667"/>
                </a:lnTo>
                <a:lnTo>
                  <a:pt x="2459" y="676"/>
                </a:lnTo>
                <a:lnTo>
                  <a:pt x="2442" y="685"/>
                </a:lnTo>
                <a:lnTo>
                  <a:pt x="2435" y="687"/>
                </a:lnTo>
                <a:lnTo>
                  <a:pt x="2426" y="691"/>
                </a:lnTo>
                <a:lnTo>
                  <a:pt x="2410" y="696"/>
                </a:lnTo>
                <a:lnTo>
                  <a:pt x="2393" y="701"/>
                </a:lnTo>
                <a:lnTo>
                  <a:pt x="2375" y="704"/>
                </a:lnTo>
                <a:lnTo>
                  <a:pt x="2358" y="706"/>
                </a:lnTo>
                <a:lnTo>
                  <a:pt x="2339" y="707"/>
                </a:lnTo>
                <a:lnTo>
                  <a:pt x="2325" y="706"/>
                </a:lnTo>
                <a:lnTo>
                  <a:pt x="2313" y="705"/>
                </a:lnTo>
                <a:lnTo>
                  <a:pt x="2299" y="704"/>
                </a:lnTo>
                <a:lnTo>
                  <a:pt x="2287" y="701"/>
                </a:lnTo>
                <a:lnTo>
                  <a:pt x="2273" y="699"/>
                </a:lnTo>
                <a:lnTo>
                  <a:pt x="2260" y="695"/>
                </a:lnTo>
                <a:lnTo>
                  <a:pt x="2237" y="685"/>
                </a:lnTo>
                <a:lnTo>
                  <a:pt x="2225" y="680"/>
                </a:lnTo>
                <a:lnTo>
                  <a:pt x="2214" y="674"/>
                </a:lnTo>
                <a:lnTo>
                  <a:pt x="2203" y="666"/>
                </a:lnTo>
                <a:lnTo>
                  <a:pt x="2192" y="659"/>
                </a:lnTo>
                <a:lnTo>
                  <a:pt x="2182" y="651"/>
                </a:lnTo>
                <a:lnTo>
                  <a:pt x="2172" y="644"/>
                </a:lnTo>
                <a:lnTo>
                  <a:pt x="2162" y="635"/>
                </a:lnTo>
                <a:lnTo>
                  <a:pt x="2158" y="630"/>
                </a:lnTo>
                <a:lnTo>
                  <a:pt x="2153" y="625"/>
                </a:lnTo>
                <a:lnTo>
                  <a:pt x="2144" y="615"/>
                </a:lnTo>
                <a:lnTo>
                  <a:pt x="2136" y="605"/>
                </a:lnTo>
                <a:lnTo>
                  <a:pt x="2128" y="595"/>
                </a:lnTo>
                <a:lnTo>
                  <a:pt x="2121" y="584"/>
                </a:lnTo>
                <a:lnTo>
                  <a:pt x="2114" y="572"/>
                </a:lnTo>
                <a:lnTo>
                  <a:pt x="2108" y="561"/>
                </a:lnTo>
                <a:lnTo>
                  <a:pt x="2102" y="549"/>
                </a:lnTo>
                <a:lnTo>
                  <a:pt x="2097" y="536"/>
                </a:lnTo>
                <a:lnTo>
                  <a:pt x="2092" y="524"/>
                </a:lnTo>
                <a:lnTo>
                  <a:pt x="2088" y="511"/>
                </a:lnTo>
                <a:lnTo>
                  <a:pt x="2084" y="497"/>
                </a:lnTo>
                <a:lnTo>
                  <a:pt x="2081" y="484"/>
                </a:lnTo>
                <a:lnTo>
                  <a:pt x="2079" y="470"/>
                </a:lnTo>
                <a:lnTo>
                  <a:pt x="2077" y="456"/>
                </a:lnTo>
                <a:lnTo>
                  <a:pt x="2076" y="442"/>
                </a:lnTo>
                <a:lnTo>
                  <a:pt x="2076" y="429"/>
                </a:lnTo>
                <a:lnTo>
                  <a:pt x="2076" y="414"/>
                </a:lnTo>
                <a:lnTo>
                  <a:pt x="2077" y="400"/>
                </a:lnTo>
                <a:lnTo>
                  <a:pt x="2079" y="386"/>
                </a:lnTo>
                <a:lnTo>
                  <a:pt x="2081" y="372"/>
                </a:lnTo>
                <a:lnTo>
                  <a:pt x="2084" y="359"/>
                </a:lnTo>
                <a:lnTo>
                  <a:pt x="2088" y="345"/>
                </a:lnTo>
                <a:lnTo>
                  <a:pt x="2092" y="332"/>
                </a:lnTo>
                <a:lnTo>
                  <a:pt x="2097" y="320"/>
                </a:lnTo>
                <a:lnTo>
                  <a:pt x="2102" y="307"/>
                </a:lnTo>
                <a:lnTo>
                  <a:pt x="2108" y="295"/>
                </a:lnTo>
                <a:lnTo>
                  <a:pt x="2114" y="284"/>
                </a:lnTo>
                <a:lnTo>
                  <a:pt x="2121" y="272"/>
                </a:lnTo>
                <a:lnTo>
                  <a:pt x="2124" y="266"/>
                </a:lnTo>
                <a:lnTo>
                  <a:pt x="2128" y="261"/>
                </a:lnTo>
                <a:lnTo>
                  <a:pt x="2136" y="251"/>
                </a:lnTo>
                <a:lnTo>
                  <a:pt x="2141" y="246"/>
                </a:lnTo>
                <a:lnTo>
                  <a:pt x="2144" y="241"/>
                </a:lnTo>
                <a:lnTo>
                  <a:pt x="2153" y="231"/>
                </a:lnTo>
                <a:lnTo>
                  <a:pt x="2162" y="221"/>
                </a:lnTo>
                <a:lnTo>
                  <a:pt x="2172" y="212"/>
                </a:lnTo>
                <a:lnTo>
                  <a:pt x="2182" y="205"/>
                </a:lnTo>
                <a:lnTo>
                  <a:pt x="2192" y="197"/>
                </a:lnTo>
                <a:lnTo>
                  <a:pt x="2203" y="190"/>
                </a:lnTo>
                <a:lnTo>
                  <a:pt x="2214" y="182"/>
                </a:lnTo>
                <a:lnTo>
                  <a:pt x="2225" y="176"/>
                </a:lnTo>
                <a:lnTo>
                  <a:pt x="2237" y="171"/>
                </a:lnTo>
                <a:lnTo>
                  <a:pt x="2249" y="166"/>
                </a:lnTo>
                <a:lnTo>
                  <a:pt x="2260" y="162"/>
                </a:lnTo>
                <a:lnTo>
                  <a:pt x="2273" y="159"/>
                </a:lnTo>
                <a:lnTo>
                  <a:pt x="2287" y="155"/>
                </a:lnTo>
                <a:lnTo>
                  <a:pt x="2299" y="152"/>
                </a:lnTo>
                <a:lnTo>
                  <a:pt x="2313" y="151"/>
                </a:lnTo>
                <a:lnTo>
                  <a:pt x="2325" y="150"/>
                </a:lnTo>
                <a:lnTo>
                  <a:pt x="2339" y="150"/>
                </a:lnTo>
                <a:lnTo>
                  <a:pt x="2354" y="150"/>
                </a:lnTo>
                <a:lnTo>
                  <a:pt x="2368" y="151"/>
                </a:lnTo>
                <a:lnTo>
                  <a:pt x="2381" y="152"/>
                </a:lnTo>
                <a:lnTo>
                  <a:pt x="2395" y="156"/>
                </a:lnTo>
                <a:lnTo>
                  <a:pt x="2409" y="160"/>
                </a:lnTo>
                <a:lnTo>
                  <a:pt x="2422" y="164"/>
                </a:lnTo>
                <a:lnTo>
                  <a:pt x="2435" y="169"/>
                </a:lnTo>
                <a:lnTo>
                  <a:pt x="2447" y="174"/>
                </a:lnTo>
                <a:lnTo>
                  <a:pt x="2460" y="181"/>
                </a:lnTo>
                <a:lnTo>
                  <a:pt x="2472" y="187"/>
                </a:lnTo>
                <a:lnTo>
                  <a:pt x="2484" y="195"/>
                </a:lnTo>
                <a:lnTo>
                  <a:pt x="2495" y="204"/>
                </a:lnTo>
                <a:lnTo>
                  <a:pt x="2505" y="212"/>
                </a:lnTo>
                <a:lnTo>
                  <a:pt x="2516" y="221"/>
                </a:lnTo>
                <a:lnTo>
                  <a:pt x="2525" y="231"/>
                </a:lnTo>
                <a:lnTo>
                  <a:pt x="2535" y="241"/>
                </a:lnTo>
                <a:lnTo>
                  <a:pt x="2656" y="154"/>
                </a:lnTo>
                <a:lnTo>
                  <a:pt x="2642" y="137"/>
                </a:lnTo>
                <a:lnTo>
                  <a:pt x="2626" y="121"/>
                </a:lnTo>
                <a:lnTo>
                  <a:pt x="2610" y="105"/>
                </a:lnTo>
                <a:lnTo>
                  <a:pt x="2592" y="90"/>
                </a:lnTo>
                <a:lnTo>
                  <a:pt x="2575" y="76"/>
                </a:lnTo>
                <a:lnTo>
                  <a:pt x="2556" y="64"/>
                </a:lnTo>
                <a:lnTo>
                  <a:pt x="2537" y="52"/>
                </a:lnTo>
                <a:lnTo>
                  <a:pt x="2517" y="41"/>
                </a:lnTo>
                <a:lnTo>
                  <a:pt x="2496" y="32"/>
                </a:lnTo>
                <a:lnTo>
                  <a:pt x="2486" y="27"/>
                </a:lnTo>
                <a:lnTo>
                  <a:pt x="2475" y="24"/>
                </a:lnTo>
                <a:lnTo>
                  <a:pt x="2454" y="16"/>
                </a:lnTo>
                <a:lnTo>
                  <a:pt x="2431" y="11"/>
                </a:lnTo>
                <a:lnTo>
                  <a:pt x="2409" y="6"/>
                </a:lnTo>
                <a:lnTo>
                  <a:pt x="2386" y="2"/>
                </a:lnTo>
                <a:lnTo>
                  <a:pt x="2363" y="0"/>
                </a:lnTo>
                <a:lnTo>
                  <a:pt x="2339" y="0"/>
                </a:lnTo>
                <a:lnTo>
                  <a:pt x="2318" y="0"/>
                </a:lnTo>
                <a:lnTo>
                  <a:pt x="2296" y="2"/>
                </a:lnTo>
                <a:lnTo>
                  <a:pt x="2277" y="5"/>
                </a:lnTo>
                <a:lnTo>
                  <a:pt x="2267" y="6"/>
                </a:lnTo>
                <a:lnTo>
                  <a:pt x="2257" y="9"/>
                </a:lnTo>
                <a:lnTo>
                  <a:pt x="2237" y="14"/>
                </a:lnTo>
                <a:lnTo>
                  <a:pt x="2217" y="19"/>
                </a:lnTo>
                <a:lnTo>
                  <a:pt x="2197" y="26"/>
                </a:lnTo>
                <a:lnTo>
                  <a:pt x="2178" y="34"/>
                </a:lnTo>
                <a:lnTo>
                  <a:pt x="2161" y="42"/>
                </a:lnTo>
                <a:lnTo>
                  <a:pt x="2143" y="51"/>
                </a:lnTo>
                <a:lnTo>
                  <a:pt x="2126" y="62"/>
                </a:lnTo>
                <a:lnTo>
                  <a:pt x="2108" y="72"/>
                </a:lnTo>
                <a:lnTo>
                  <a:pt x="2092" y="85"/>
                </a:lnTo>
                <a:lnTo>
                  <a:pt x="2077" y="97"/>
                </a:lnTo>
                <a:lnTo>
                  <a:pt x="2062" y="111"/>
                </a:lnTo>
                <a:lnTo>
                  <a:pt x="2047" y="125"/>
                </a:lnTo>
                <a:lnTo>
                  <a:pt x="2041" y="132"/>
                </a:lnTo>
                <a:lnTo>
                  <a:pt x="2033" y="140"/>
                </a:lnTo>
                <a:lnTo>
                  <a:pt x="2021" y="156"/>
                </a:lnTo>
                <a:lnTo>
                  <a:pt x="2015" y="164"/>
                </a:lnTo>
                <a:lnTo>
                  <a:pt x="2008" y="172"/>
                </a:lnTo>
                <a:lnTo>
                  <a:pt x="1997" y="189"/>
                </a:lnTo>
                <a:lnTo>
                  <a:pt x="1986" y="206"/>
                </a:lnTo>
                <a:lnTo>
                  <a:pt x="1977" y="224"/>
                </a:lnTo>
                <a:lnTo>
                  <a:pt x="1967" y="242"/>
                </a:lnTo>
                <a:lnTo>
                  <a:pt x="1960" y="261"/>
                </a:lnTo>
                <a:lnTo>
                  <a:pt x="1952" y="281"/>
                </a:lnTo>
                <a:lnTo>
                  <a:pt x="1945" y="301"/>
                </a:lnTo>
                <a:lnTo>
                  <a:pt x="1940" y="321"/>
                </a:lnTo>
                <a:lnTo>
                  <a:pt x="1935" y="341"/>
                </a:lnTo>
                <a:lnTo>
                  <a:pt x="1931" y="362"/>
                </a:lnTo>
                <a:lnTo>
                  <a:pt x="1928" y="385"/>
                </a:lnTo>
                <a:lnTo>
                  <a:pt x="1927" y="406"/>
                </a:lnTo>
                <a:lnTo>
                  <a:pt x="1927" y="429"/>
                </a:lnTo>
                <a:lnTo>
                  <a:pt x="1927" y="450"/>
                </a:lnTo>
                <a:lnTo>
                  <a:pt x="1928" y="472"/>
                </a:lnTo>
                <a:lnTo>
                  <a:pt x="1931" y="494"/>
                </a:lnTo>
                <a:lnTo>
                  <a:pt x="1933" y="504"/>
                </a:lnTo>
                <a:lnTo>
                  <a:pt x="1935" y="515"/>
                </a:lnTo>
                <a:lnTo>
                  <a:pt x="1940" y="535"/>
                </a:lnTo>
                <a:lnTo>
                  <a:pt x="1942" y="545"/>
                </a:lnTo>
                <a:lnTo>
                  <a:pt x="1945" y="555"/>
                </a:lnTo>
                <a:lnTo>
                  <a:pt x="1952" y="575"/>
                </a:lnTo>
                <a:lnTo>
                  <a:pt x="1956" y="585"/>
                </a:lnTo>
                <a:lnTo>
                  <a:pt x="1960" y="595"/>
                </a:lnTo>
                <a:lnTo>
                  <a:pt x="1967" y="614"/>
                </a:lnTo>
                <a:lnTo>
                  <a:pt x="1977" y="632"/>
                </a:lnTo>
                <a:lnTo>
                  <a:pt x="1986" y="650"/>
                </a:lnTo>
                <a:lnTo>
                  <a:pt x="1997" y="667"/>
                </a:lnTo>
                <a:lnTo>
                  <a:pt x="2008" y="685"/>
                </a:lnTo>
                <a:lnTo>
                  <a:pt x="2021" y="700"/>
                </a:lnTo>
                <a:lnTo>
                  <a:pt x="2033" y="716"/>
                </a:lnTo>
                <a:lnTo>
                  <a:pt x="2047" y="731"/>
                </a:lnTo>
                <a:lnTo>
                  <a:pt x="2054" y="739"/>
                </a:lnTo>
                <a:lnTo>
                  <a:pt x="2062" y="745"/>
                </a:lnTo>
                <a:lnTo>
                  <a:pt x="2077" y="759"/>
                </a:lnTo>
                <a:lnTo>
                  <a:pt x="2092" y="771"/>
                </a:lnTo>
                <a:lnTo>
                  <a:pt x="2108" y="784"/>
                </a:lnTo>
                <a:lnTo>
                  <a:pt x="2126" y="795"/>
                </a:lnTo>
                <a:lnTo>
                  <a:pt x="2143" y="805"/>
                </a:lnTo>
                <a:lnTo>
                  <a:pt x="2161" y="814"/>
                </a:lnTo>
                <a:lnTo>
                  <a:pt x="2169" y="819"/>
                </a:lnTo>
                <a:lnTo>
                  <a:pt x="2178" y="822"/>
                </a:lnTo>
                <a:lnTo>
                  <a:pt x="2197" y="830"/>
                </a:lnTo>
                <a:lnTo>
                  <a:pt x="2217" y="837"/>
                </a:lnTo>
                <a:lnTo>
                  <a:pt x="2237" y="842"/>
                </a:lnTo>
                <a:lnTo>
                  <a:pt x="2245" y="845"/>
                </a:lnTo>
                <a:lnTo>
                  <a:pt x="2257" y="847"/>
                </a:lnTo>
                <a:lnTo>
                  <a:pt x="2277" y="851"/>
                </a:lnTo>
                <a:lnTo>
                  <a:pt x="2296" y="854"/>
                </a:lnTo>
                <a:lnTo>
                  <a:pt x="2318" y="856"/>
                </a:lnTo>
                <a:lnTo>
                  <a:pt x="2339" y="856"/>
                </a:lnTo>
                <a:lnTo>
                  <a:pt x="2360" y="856"/>
                </a:lnTo>
                <a:lnTo>
                  <a:pt x="2381" y="854"/>
                </a:lnTo>
                <a:lnTo>
                  <a:pt x="2401" y="851"/>
                </a:lnTo>
                <a:lnTo>
                  <a:pt x="2412" y="850"/>
                </a:lnTo>
                <a:lnTo>
                  <a:pt x="2422" y="847"/>
                </a:lnTo>
                <a:lnTo>
                  <a:pt x="2442" y="842"/>
                </a:lnTo>
                <a:lnTo>
                  <a:pt x="2461" y="837"/>
                </a:lnTo>
                <a:lnTo>
                  <a:pt x="2481" y="830"/>
                </a:lnTo>
                <a:lnTo>
                  <a:pt x="2500" y="822"/>
                </a:lnTo>
                <a:lnTo>
                  <a:pt x="2517" y="814"/>
                </a:lnTo>
                <a:lnTo>
                  <a:pt x="2536" y="805"/>
                </a:lnTo>
                <a:lnTo>
                  <a:pt x="2552" y="795"/>
                </a:lnTo>
                <a:lnTo>
                  <a:pt x="2570" y="784"/>
                </a:lnTo>
                <a:lnTo>
                  <a:pt x="2586" y="771"/>
                </a:lnTo>
                <a:lnTo>
                  <a:pt x="2601" y="759"/>
                </a:lnTo>
                <a:lnTo>
                  <a:pt x="2616" y="745"/>
                </a:lnTo>
                <a:lnTo>
                  <a:pt x="2631" y="731"/>
                </a:lnTo>
                <a:lnTo>
                  <a:pt x="2637" y="724"/>
                </a:lnTo>
                <a:lnTo>
                  <a:pt x="2645" y="716"/>
                </a:lnTo>
                <a:lnTo>
                  <a:pt x="2657" y="700"/>
                </a:lnTo>
                <a:lnTo>
                  <a:pt x="2663" y="692"/>
                </a:lnTo>
                <a:lnTo>
                  <a:pt x="2669" y="685"/>
                </a:lnTo>
                <a:lnTo>
                  <a:pt x="2681" y="667"/>
                </a:lnTo>
                <a:lnTo>
                  <a:pt x="2692" y="650"/>
                </a:lnTo>
                <a:lnTo>
                  <a:pt x="2702" y="632"/>
                </a:lnTo>
                <a:lnTo>
                  <a:pt x="2711" y="614"/>
                </a:lnTo>
                <a:lnTo>
                  <a:pt x="2719" y="595"/>
                </a:lnTo>
                <a:lnTo>
                  <a:pt x="2727" y="575"/>
                </a:lnTo>
                <a:lnTo>
                  <a:pt x="2733" y="555"/>
                </a:lnTo>
                <a:lnTo>
                  <a:pt x="2738" y="535"/>
                </a:lnTo>
                <a:lnTo>
                  <a:pt x="2743" y="515"/>
                </a:lnTo>
                <a:lnTo>
                  <a:pt x="2747" y="494"/>
                </a:lnTo>
                <a:lnTo>
                  <a:pt x="2749" y="472"/>
                </a:lnTo>
                <a:lnTo>
                  <a:pt x="2751" y="450"/>
                </a:lnTo>
                <a:lnTo>
                  <a:pt x="2752" y="429"/>
                </a:lnTo>
                <a:lnTo>
                  <a:pt x="2751" y="416"/>
                </a:lnTo>
                <a:lnTo>
                  <a:pt x="2299" y="416"/>
                </a:lnTo>
                <a:close/>
                <a:moveTo>
                  <a:pt x="3555" y="295"/>
                </a:moveTo>
                <a:lnTo>
                  <a:pt x="3554" y="281"/>
                </a:lnTo>
                <a:lnTo>
                  <a:pt x="3554" y="267"/>
                </a:lnTo>
                <a:lnTo>
                  <a:pt x="3553" y="260"/>
                </a:lnTo>
                <a:lnTo>
                  <a:pt x="3551" y="254"/>
                </a:lnTo>
                <a:lnTo>
                  <a:pt x="3549" y="240"/>
                </a:lnTo>
                <a:lnTo>
                  <a:pt x="3546" y="227"/>
                </a:lnTo>
                <a:lnTo>
                  <a:pt x="3544" y="220"/>
                </a:lnTo>
                <a:lnTo>
                  <a:pt x="3543" y="214"/>
                </a:lnTo>
                <a:lnTo>
                  <a:pt x="3539" y="201"/>
                </a:lnTo>
                <a:lnTo>
                  <a:pt x="3534" y="189"/>
                </a:lnTo>
                <a:lnTo>
                  <a:pt x="3528" y="177"/>
                </a:lnTo>
                <a:lnTo>
                  <a:pt x="3523" y="166"/>
                </a:lnTo>
                <a:lnTo>
                  <a:pt x="3515" y="155"/>
                </a:lnTo>
                <a:lnTo>
                  <a:pt x="3509" y="144"/>
                </a:lnTo>
                <a:lnTo>
                  <a:pt x="3501" y="132"/>
                </a:lnTo>
                <a:lnTo>
                  <a:pt x="3493" y="122"/>
                </a:lnTo>
                <a:lnTo>
                  <a:pt x="3484" y="112"/>
                </a:lnTo>
                <a:lnTo>
                  <a:pt x="3475" y="104"/>
                </a:lnTo>
                <a:lnTo>
                  <a:pt x="3467" y="95"/>
                </a:lnTo>
                <a:lnTo>
                  <a:pt x="3457" y="86"/>
                </a:lnTo>
                <a:lnTo>
                  <a:pt x="3447" y="77"/>
                </a:lnTo>
                <a:lnTo>
                  <a:pt x="3435" y="70"/>
                </a:lnTo>
                <a:lnTo>
                  <a:pt x="3424" y="64"/>
                </a:lnTo>
                <a:lnTo>
                  <a:pt x="3413" y="56"/>
                </a:lnTo>
                <a:lnTo>
                  <a:pt x="3402" y="51"/>
                </a:lnTo>
                <a:lnTo>
                  <a:pt x="3389" y="45"/>
                </a:lnTo>
                <a:lnTo>
                  <a:pt x="3378" y="40"/>
                </a:lnTo>
                <a:lnTo>
                  <a:pt x="3366" y="36"/>
                </a:lnTo>
                <a:lnTo>
                  <a:pt x="3352" y="32"/>
                </a:lnTo>
                <a:lnTo>
                  <a:pt x="3339" y="30"/>
                </a:lnTo>
                <a:lnTo>
                  <a:pt x="3326" y="27"/>
                </a:lnTo>
                <a:lnTo>
                  <a:pt x="3312" y="25"/>
                </a:lnTo>
                <a:lnTo>
                  <a:pt x="3298" y="25"/>
                </a:lnTo>
                <a:lnTo>
                  <a:pt x="3284" y="24"/>
                </a:lnTo>
                <a:lnTo>
                  <a:pt x="2901" y="24"/>
                </a:lnTo>
                <a:lnTo>
                  <a:pt x="2901" y="832"/>
                </a:lnTo>
                <a:lnTo>
                  <a:pt x="3051" y="832"/>
                </a:lnTo>
                <a:lnTo>
                  <a:pt x="3051" y="565"/>
                </a:lnTo>
                <a:lnTo>
                  <a:pt x="3237" y="565"/>
                </a:lnTo>
                <a:lnTo>
                  <a:pt x="3377" y="832"/>
                </a:lnTo>
                <a:lnTo>
                  <a:pt x="3538" y="832"/>
                </a:lnTo>
                <a:lnTo>
                  <a:pt x="3388" y="545"/>
                </a:lnTo>
                <a:lnTo>
                  <a:pt x="3405" y="536"/>
                </a:lnTo>
                <a:lnTo>
                  <a:pt x="3423" y="527"/>
                </a:lnTo>
                <a:lnTo>
                  <a:pt x="3439" y="516"/>
                </a:lnTo>
                <a:lnTo>
                  <a:pt x="3455" y="505"/>
                </a:lnTo>
                <a:lnTo>
                  <a:pt x="3469" y="491"/>
                </a:lnTo>
                <a:lnTo>
                  <a:pt x="3477" y="485"/>
                </a:lnTo>
                <a:lnTo>
                  <a:pt x="3484" y="477"/>
                </a:lnTo>
                <a:lnTo>
                  <a:pt x="3490" y="470"/>
                </a:lnTo>
                <a:lnTo>
                  <a:pt x="3496" y="462"/>
                </a:lnTo>
                <a:lnTo>
                  <a:pt x="3503" y="455"/>
                </a:lnTo>
                <a:lnTo>
                  <a:pt x="3508" y="447"/>
                </a:lnTo>
                <a:lnTo>
                  <a:pt x="3518" y="430"/>
                </a:lnTo>
                <a:lnTo>
                  <a:pt x="3523" y="421"/>
                </a:lnTo>
                <a:lnTo>
                  <a:pt x="3528" y="412"/>
                </a:lnTo>
                <a:lnTo>
                  <a:pt x="3535" y="395"/>
                </a:lnTo>
                <a:lnTo>
                  <a:pt x="3543" y="376"/>
                </a:lnTo>
                <a:lnTo>
                  <a:pt x="3548" y="356"/>
                </a:lnTo>
                <a:lnTo>
                  <a:pt x="3550" y="346"/>
                </a:lnTo>
                <a:lnTo>
                  <a:pt x="3551" y="336"/>
                </a:lnTo>
                <a:lnTo>
                  <a:pt x="3554" y="316"/>
                </a:lnTo>
                <a:lnTo>
                  <a:pt x="3555" y="295"/>
                </a:lnTo>
                <a:close/>
                <a:moveTo>
                  <a:pt x="3404" y="295"/>
                </a:moveTo>
                <a:lnTo>
                  <a:pt x="3403" y="307"/>
                </a:lnTo>
                <a:lnTo>
                  <a:pt x="3402" y="319"/>
                </a:lnTo>
                <a:lnTo>
                  <a:pt x="3398" y="331"/>
                </a:lnTo>
                <a:lnTo>
                  <a:pt x="3394" y="342"/>
                </a:lnTo>
                <a:lnTo>
                  <a:pt x="3389" y="352"/>
                </a:lnTo>
                <a:lnTo>
                  <a:pt x="3383" y="362"/>
                </a:lnTo>
                <a:lnTo>
                  <a:pt x="3377" y="372"/>
                </a:lnTo>
                <a:lnTo>
                  <a:pt x="3368" y="380"/>
                </a:lnTo>
                <a:lnTo>
                  <a:pt x="3361" y="389"/>
                </a:lnTo>
                <a:lnTo>
                  <a:pt x="3351" y="395"/>
                </a:lnTo>
                <a:lnTo>
                  <a:pt x="3341" y="401"/>
                </a:lnTo>
                <a:lnTo>
                  <a:pt x="3331" y="406"/>
                </a:lnTo>
                <a:lnTo>
                  <a:pt x="3319" y="410"/>
                </a:lnTo>
                <a:lnTo>
                  <a:pt x="3307" y="414"/>
                </a:lnTo>
                <a:lnTo>
                  <a:pt x="3302" y="415"/>
                </a:lnTo>
                <a:lnTo>
                  <a:pt x="3296" y="415"/>
                </a:lnTo>
                <a:lnTo>
                  <a:pt x="3283" y="416"/>
                </a:lnTo>
                <a:lnTo>
                  <a:pt x="3051" y="416"/>
                </a:lnTo>
                <a:lnTo>
                  <a:pt x="3051" y="174"/>
                </a:lnTo>
                <a:lnTo>
                  <a:pt x="3283" y="174"/>
                </a:lnTo>
                <a:lnTo>
                  <a:pt x="3296" y="174"/>
                </a:lnTo>
                <a:lnTo>
                  <a:pt x="3307" y="176"/>
                </a:lnTo>
                <a:lnTo>
                  <a:pt x="3319" y="179"/>
                </a:lnTo>
                <a:lnTo>
                  <a:pt x="3331" y="184"/>
                </a:lnTo>
                <a:lnTo>
                  <a:pt x="3341" y="189"/>
                </a:lnTo>
                <a:lnTo>
                  <a:pt x="3351" y="194"/>
                </a:lnTo>
                <a:lnTo>
                  <a:pt x="3361" y="201"/>
                </a:lnTo>
                <a:lnTo>
                  <a:pt x="3368" y="209"/>
                </a:lnTo>
                <a:lnTo>
                  <a:pt x="3377" y="217"/>
                </a:lnTo>
                <a:lnTo>
                  <a:pt x="3383" y="227"/>
                </a:lnTo>
                <a:lnTo>
                  <a:pt x="3389" y="237"/>
                </a:lnTo>
                <a:lnTo>
                  <a:pt x="3394" y="247"/>
                </a:lnTo>
                <a:lnTo>
                  <a:pt x="3398" y="259"/>
                </a:lnTo>
                <a:lnTo>
                  <a:pt x="3402" y="270"/>
                </a:lnTo>
                <a:lnTo>
                  <a:pt x="3403" y="276"/>
                </a:lnTo>
                <a:lnTo>
                  <a:pt x="3403" y="282"/>
                </a:lnTo>
                <a:lnTo>
                  <a:pt x="3404" y="295"/>
                </a:lnTo>
                <a:close/>
                <a:moveTo>
                  <a:pt x="4822" y="429"/>
                </a:moveTo>
                <a:lnTo>
                  <a:pt x="4822" y="407"/>
                </a:lnTo>
                <a:lnTo>
                  <a:pt x="4820" y="386"/>
                </a:lnTo>
                <a:lnTo>
                  <a:pt x="4818" y="366"/>
                </a:lnTo>
                <a:lnTo>
                  <a:pt x="4815" y="346"/>
                </a:lnTo>
                <a:lnTo>
                  <a:pt x="4810" y="327"/>
                </a:lnTo>
                <a:lnTo>
                  <a:pt x="4805" y="307"/>
                </a:lnTo>
                <a:lnTo>
                  <a:pt x="4799" y="289"/>
                </a:lnTo>
                <a:lnTo>
                  <a:pt x="4791" y="271"/>
                </a:lnTo>
                <a:lnTo>
                  <a:pt x="4783" y="252"/>
                </a:lnTo>
                <a:lnTo>
                  <a:pt x="4774" y="235"/>
                </a:lnTo>
                <a:lnTo>
                  <a:pt x="4764" y="219"/>
                </a:lnTo>
                <a:lnTo>
                  <a:pt x="4754" y="202"/>
                </a:lnTo>
                <a:lnTo>
                  <a:pt x="4743" y="186"/>
                </a:lnTo>
                <a:lnTo>
                  <a:pt x="4730" y="171"/>
                </a:lnTo>
                <a:lnTo>
                  <a:pt x="4718" y="156"/>
                </a:lnTo>
                <a:lnTo>
                  <a:pt x="4704" y="142"/>
                </a:lnTo>
                <a:lnTo>
                  <a:pt x="4690" y="129"/>
                </a:lnTo>
                <a:lnTo>
                  <a:pt x="4675" y="116"/>
                </a:lnTo>
                <a:lnTo>
                  <a:pt x="4660" y="105"/>
                </a:lnTo>
                <a:lnTo>
                  <a:pt x="4645" y="94"/>
                </a:lnTo>
                <a:lnTo>
                  <a:pt x="4629" y="82"/>
                </a:lnTo>
                <a:lnTo>
                  <a:pt x="4612" y="72"/>
                </a:lnTo>
                <a:lnTo>
                  <a:pt x="4594" y="64"/>
                </a:lnTo>
                <a:lnTo>
                  <a:pt x="4577" y="56"/>
                </a:lnTo>
                <a:lnTo>
                  <a:pt x="4558" y="49"/>
                </a:lnTo>
                <a:lnTo>
                  <a:pt x="4539" y="42"/>
                </a:lnTo>
                <a:lnTo>
                  <a:pt x="4521" y="36"/>
                </a:lnTo>
                <a:lnTo>
                  <a:pt x="4501" y="32"/>
                </a:lnTo>
                <a:lnTo>
                  <a:pt x="4481" y="29"/>
                </a:lnTo>
                <a:lnTo>
                  <a:pt x="4461" y="26"/>
                </a:lnTo>
                <a:lnTo>
                  <a:pt x="4441" y="25"/>
                </a:lnTo>
                <a:lnTo>
                  <a:pt x="4420" y="24"/>
                </a:lnTo>
                <a:lnTo>
                  <a:pt x="4119" y="24"/>
                </a:lnTo>
                <a:lnTo>
                  <a:pt x="4119" y="832"/>
                </a:lnTo>
                <a:lnTo>
                  <a:pt x="4420" y="832"/>
                </a:lnTo>
                <a:lnTo>
                  <a:pt x="4441" y="831"/>
                </a:lnTo>
                <a:lnTo>
                  <a:pt x="4461" y="830"/>
                </a:lnTo>
                <a:lnTo>
                  <a:pt x="4481" y="827"/>
                </a:lnTo>
                <a:lnTo>
                  <a:pt x="4501" y="824"/>
                </a:lnTo>
                <a:lnTo>
                  <a:pt x="4521" y="820"/>
                </a:lnTo>
                <a:lnTo>
                  <a:pt x="4539" y="814"/>
                </a:lnTo>
                <a:lnTo>
                  <a:pt x="4558" y="807"/>
                </a:lnTo>
                <a:lnTo>
                  <a:pt x="4577" y="800"/>
                </a:lnTo>
                <a:lnTo>
                  <a:pt x="4594" y="792"/>
                </a:lnTo>
                <a:lnTo>
                  <a:pt x="4612" y="784"/>
                </a:lnTo>
                <a:lnTo>
                  <a:pt x="4629" y="774"/>
                </a:lnTo>
                <a:lnTo>
                  <a:pt x="4645" y="764"/>
                </a:lnTo>
                <a:lnTo>
                  <a:pt x="4660" y="752"/>
                </a:lnTo>
                <a:lnTo>
                  <a:pt x="4675" y="740"/>
                </a:lnTo>
                <a:lnTo>
                  <a:pt x="4690" y="727"/>
                </a:lnTo>
                <a:lnTo>
                  <a:pt x="4704" y="714"/>
                </a:lnTo>
                <a:lnTo>
                  <a:pt x="4718" y="700"/>
                </a:lnTo>
                <a:lnTo>
                  <a:pt x="4730" y="685"/>
                </a:lnTo>
                <a:lnTo>
                  <a:pt x="4743" y="670"/>
                </a:lnTo>
                <a:lnTo>
                  <a:pt x="4754" y="654"/>
                </a:lnTo>
                <a:lnTo>
                  <a:pt x="4764" y="637"/>
                </a:lnTo>
                <a:lnTo>
                  <a:pt x="4774" y="621"/>
                </a:lnTo>
                <a:lnTo>
                  <a:pt x="4783" y="604"/>
                </a:lnTo>
                <a:lnTo>
                  <a:pt x="4791" y="585"/>
                </a:lnTo>
                <a:lnTo>
                  <a:pt x="4799" y="567"/>
                </a:lnTo>
                <a:lnTo>
                  <a:pt x="4805" y="549"/>
                </a:lnTo>
                <a:lnTo>
                  <a:pt x="4810" y="529"/>
                </a:lnTo>
                <a:lnTo>
                  <a:pt x="4815" y="510"/>
                </a:lnTo>
                <a:lnTo>
                  <a:pt x="4818" y="490"/>
                </a:lnTo>
                <a:lnTo>
                  <a:pt x="4820" y="470"/>
                </a:lnTo>
                <a:lnTo>
                  <a:pt x="4822" y="449"/>
                </a:lnTo>
                <a:lnTo>
                  <a:pt x="4822" y="429"/>
                </a:lnTo>
                <a:close/>
                <a:moveTo>
                  <a:pt x="4674" y="429"/>
                </a:moveTo>
                <a:lnTo>
                  <a:pt x="4673" y="441"/>
                </a:lnTo>
                <a:lnTo>
                  <a:pt x="4672" y="454"/>
                </a:lnTo>
                <a:lnTo>
                  <a:pt x="4668" y="480"/>
                </a:lnTo>
                <a:lnTo>
                  <a:pt x="4665" y="491"/>
                </a:lnTo>
                <a:lnTo>
                  <a:pt x="4662" y="504"/>
                </a:lnTo>
                <a:lnTo>
                  <a:pt x="4658" y="516"/>
                </a:lnTo>
                <a:lnTo>
                  <a:pt x="4654" y="527"/>
                </a:lnTo>
                <a:lnTo>
                  <a:pt x="4648" y="539"/>
                </a:lnTo>
                <a:lnTo>
                  <a:pt x="4643" y="550"/>
                </a:lnTo>
                <a:lnTo>
                  <a:pt x="4637" y="560"/>
                </a:lnTo>
                <a:lnTo>
                  <a:pt x="4630" y="570"/>
                </a:lnTo>
                <a:lnTo>
                  <a:pt x="4623" y="580"/>
                </a:lnTo>
                <a:lnTo>
                  <a:pt x="4615" y="590"/>
                </a:lnTo>
                <a:lnTo>
                  <a:pt x="4608" y="599"/>
                </a:lnTo>
                <a:lnTo>
                  <a:pt x="4599" y="609"/>
                </a:lnTo>
                <a:lnTo>
                  <a:pt x="4590" y="616"/>
                </a:lnTo>
                <a:lnTo>
                  <a:pt x="4580" y="625"/>
                </a:lnTo>
                <a:lnTo>
                  <a:pt x="4572" y="632"/>
                </a:lnTo>
                <a:lnTo>
                  <a:pt x="4562" y="639"/>
                </a:lnTo>
                <a:lnTo>
                  <a:pt x="4551" y="646"/>
                </a:lnTo>
                <a:lnTo>
                  <a:pt x="4541" y="652"/>
                </a:lnTo>
                <a:lnTo>
                  <a:pt x="4529" y="657"/>
                </a:lnTo>
                <a:lnTo>
                  <a:pt x="4518" y="662"/>
                </a:lnTo>
                <a:lnTo>
                  <a:pt x="4507" y="667"/>
                </a:lnTo>
                <a:lnTo>
                  <a:pt x="4494" y="671"/>
                </a:lnTo>
                <a:lnTo>
                  <a:pt x="4483" y="675"/>
                </a:lnTo>
                <a:lnTo>
                  <a:pt x="4471" y="677"/>
                </a:lnTo>
                <a:lnTo>
                  <a:pt x="4458" y="680"/>
                </a:lnTo>
                <a:lnTo>
                  <a:pt x="4446" y="681"/>
                </a:lnTo>
                <a:lnTo>
                  <a:pt x="4432" y="682"/>
                </a:lnTo>
                <a:lnTo>
                  <a:pt x="4420" y="682"/>
                </a:lnTo>
                <a:lnTo>
                  <a:pt x="4269" y="682"/>
                </a:lnTo>
                <a:lnTo>
                  <a:pt x="4269" y="174"/>
                </a:lnTo>
                <a:lnTo>
                  <a:pt x="4420" y="174"/>
                </a:lnTo>
                <a:lnTo>
                  <a:pt x="4432" y="174"/>
                </a:lnTo>
                <a:lnTo>
                  <a:pt x="4446" y="175"/>
                </a:lnTo>
                <a:lnTo>
                  <a:pt x="4471" y="179"/>
                </a:lnTo>
                <a:lnTo>
                  <a:pt x="4483" y="181"/>
                </a:lnTo>
                <a:lnTo>
                  <a:pt x="4494" y="185"/>
                </a:lnTo>
                <a:lnTo>
                  <a:pt x="4507" y="189"/>
                </a:lnTo>
                <a:lnTo>
                  <a:pt x="4518" y="194"/>
                </a:lnTo>
                <a:lnTo>
                  <a:pt x="4529" y="199"/>
                </a:lnTo>
                <a:lnTo>
                  <a:pt x="4541" y="204"/>
                </a:lnTo>
                <a:lnTo>
                  <a:pt x="4551" y="210"/>
                </a:lnTo>
                <a:lnTo>
                  <a:pt x="4562" y="217"/>
                </a:lnTo>
                <a:lnTo>
                  <a:pt x="4572" y="224"/>
                </a:lnTo>
                <a:lnTo>
                  <a:pt x="4580" y="231"/>
                </a:lnTo>
                <a:lnTo>
                  <a:pt x="4590" y="240"/>
                </a:lnTo>
                <a:lnTo>
                  <a:pt x="4599" y="249"/>
                </a:lnTo>
                <a:lnTo>
                  <a:pt x="4608" y="257"/>
                </a:lnTo>
                <a:lnTo>
                  <a:pt x="4615" y="266"/>
                </a:lnTo>
                <a:lnTo>
                  <a:pt x="4623" y="276"/>
                </a:lnTo>
                <a:lnTo>
                  <a:pt x="4630" y="286"/>
                </a:lnTo>
                <a:lnTo>
                  <a:pt x="4637" y="296"/>
                </a:lnTo>
                <a:lnTo>
                  <a:pt x="4643" y="306"/>
                </a:lnTo>
                <a:lnTo>
                  <a:pt x="4648" y="317"/>
                </a:lnTo>
                <a:lnTo>
                  <a:pt x="4654" y="329"/>
                </a:lnTo>
                <a:lnTo>
                  <a:pt x="4658" y="341"/>
                </a:lnTo>
                <a:lnTo>
                  <a:pt x="4662" y="352"/>
                </a:lnTo>
                <a:lnTo>
                  <a:pt x="4665" y="365"/>
                </a:lnTo>
                <a:lnTo>
                  <a:pt x="4668" y="376"/>
                </a:lnTo>
                <a:lnTo>
                  <a:pt x="4670" y="390"/>
                </a:lnTo>
                <a:lnTo>
                  <a:pt x="4672" y="402"/>
                </a:lnTo>
                <a:lnTo>
                  <a:pt x="4673" y="415"/>
                </a:lnTo>
                <a:lnTo>
                  <a:pt x="4674" y="429"/>
                </a:lnTo>
                <a:close/>
                <a:moveTo>
                  <a:pt x="3738" y="832"/>
                </a:moveTo>
                <a:lnTo>
                  <a:pt x="3887" y="832"/>
                </a:lnTo>
                <a:lnTo>
                  <a:pt x="3887" y="24"/>
                </a:lnTo>
                <a:lnTo>
                  <a:pt x="3738" y="24"/>
                </a:lnTo>
                <a:lnTo>
                  <a:pt x="3738" y="832"/>
                </a:lnTo>
                <a:close/>
                <a:moveTo>
                  <a:pt x="0" y="24"/>
                </a:moveTo>
                <a:lnTo>
                  <a:pt x="0" y="832"/>
                </a:lnTo>
                <a:lnTo>
                  <a:pt x="150" y="832"/>
                </a:lnTo>
                <a:lnTo>
                  <a:pt x="150" y="565"/>
                </a:lnTo>
                <a:lnTo>
                  <a:pt x="442" y="565"/>
                </a:lnTo>
                <a:lnTo>
                  <a:pt x="519" y="416"/>
                </a:lnTo>
                <a:lnTo>
                  <a:pt x="150" y="416"/>
                </a:lnTo>
                <a:lnTo>
                  <a:pt x="150" y="174"/>
                </a:lnTo>
                <a:lnTo>
                  <a:pt x="555" y="174"/>
                </a:lnTo>
                <a:lnTo>
                  <a:pt x="555" y="24"/>
                </a:lnTo>
                <a:lnTo>
                  <a:pt x="0" y="24"/>
                </a:lnTo>
                <a:close/>
                <a:moveTo>
                  <a:pt x="1624" y="24"/>
                </a:moveTo>
                <a:lnTo>
                  <a:pt x="1624" y="617"/>
                </a:lnTo>
                <a:lnTo>
                  <a:pt x="1315" y="24"/>
                </a:lnTo>
                <a:lnTo>
                  <a:pt x="1104" y="24"/>
                </a:lnTo>
                <a:lnTo>
                  <a:pt x="1104" y="832"/>
                </a:lnTo>
                <a:lnTo>
                  <a:pt x="1252" y="832"/>
                </a:lnTo>
                <a:lnTo>
                  <a:pt x="1252" y="239"/>
                </a:lnTo>
                <a:lnTo>
                  <a:pt x="1563" y="832"/>
                </a:lnTo>
                <a:lnTo>
                  <a:pt x="1774" y="832"/>
                </a:lnTo>
                <a:lnTo>
                  <a:pt x="1774" y="24"/>
                </a:lnTo>
                <a:lnTo>
                  <a:pt x="1624" y="24"/>
                </a:lnTo>
                <a:close/>
                <a:moveTo>
                  <a:pt x="723" y="832"/>
                </a:moveTo>
                <a:lnTo>
                  <a:pt x="872" y="832"/>
                </a:lnTo>
                <a:lnTo>
                  <a:pt x="872" y="24"/>
                </a:lnTo>
                <a:lnTo>
                  <a:pt x="723" y="24"/>
                </a:lnTo>
                <a:lnTo>
                  <a:pt x="723" y="832"/>
                </a:lnTo>
                <a:close/>
              </a:path>
            </a:pathLst>
          </a:custGeom>
          <a:solidFill>
            <a:srgbClr val="FFFFFF"/>
          </a:solidFill>
          <a:ln>
            <a:noFill/>
          </a:ln>
        </p:spPr>
        <p:txBody>
          <a:bodyPr vert="horz" wrap="square" lIns="68580" tIns="34290" rIns="68580" bIns="34290" numCol="1" anchor="t" anchorCtr="0" compatLnSpc="1">
            <a:prstTxWarp prst="textNoShape">
              <a:avLst/>
            </a:prstTxWarp>
          </a:bodyPr>
          <a:lstStyle/>
          <a:p>
            <a:pPr rtl="0"/>
            <a:endParaRPr lang="en-GB" sz="1350" dirty="0"/>
          </a:p>
        </p:txBody>
      </p:sp>
      <p:cxnSp>
        <p:nvCxnSpPr>
          <p:cNvPr id="8" name="Straight Connector 6">
            <a:extLst>
              <a:ext uri="{FF2B5EF4-FFF2-40B4-BE49-F238E27FC236}">
                <a16:creationId xmlns:a16="http://schemas.microsoft.com/office/drawing/2014/main" id="{47E915EF-17E7-486A-818D-7118EC4F8900}"/>
              </a:ext>
            </a:extLst>
          </p:cNvPr>
          <p:cNvCxnSpPr>
            <a:cxnSpLocks/>
          </p:cNvCxnSpPr>
          <p:nvPr/>
        </p:nvCxnSpPr>
        <p:spPr bwMode="black">
          <a:xfrm flipH="1">
            <a:off x="0" y="0"/>
            <a:ext cx="1872000" cy="4653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15580253"/>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preserve="1">
  <p:cSld name="Nosto 7">
    <p:bg>
      <p:bgPr>
        <a:solidFill>
          <a:srgbClr val="D5121E"/>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FD075066-BD03-8F32-1ED6-E3D0D9261A42}"/>
              </a:ext>
            </a:extLst>
          </p:cNvPr>
          <p:cNvGraphicFramePr>
            <a:graphicFrameLocks noChangeAspect="1"/>
          </p:cNvGraphicFramePr>
          <p:nvPr userDrawn="1">
            <p:custDataLst>
              <p:tags r:id="rId1"/>
            </p:custDataLst>
            <p:extLst>
              <p:ext uri="{D42A27DB-BD31-4B8C-83A1-F6EECF244321}">
                <p14:modId xmlns:p14="http://schemas.microsoft.com/office/powerpoint/2010/main" val="3390293369"/>
              </p:ext>
            </p:extLst>
          </p:nvPr>
        </p:nvGraphicFramePr>
        <p:xfrm>
          <a:off x="1191" y="1588"/>
          <a:ext cx="1191" cy="1588"/>
        </p:xfrm>
        <a:graphic>
          <a:graphicData uri="http://schemas.openxmlformats.org/presentationml/2006/ole">
            <mc:AlternateContent xmlns:mc="http://schemas.openxmlformats.org/markup-compatibility/2006">
              <mc:Choice xmlns:v="urn:schemas-microsoft-com:vml" Requires="v">
                <p:oleObj name="think-cell Slide" r:id="rId3" imgW="328" imgH="328" progId="TCLayout.ActiveDocument.1">
                  <p:embed/>
                </p:oleObj>
              </mc:Choice>
              <mc:Fallback>
                <p:oleObj name="think-cell Slide" r:id="rId3" imgW="328" imgH="328" progId="TCLayout.ActiveDocument.1">
                  <p:embed/>
                  <p:pic>
                    <p:nvPicPr>
                      <p:cNvPr id="4" name="Object 3" hidden="1">
                        <a:extLst>
                          <a:ext uri="{FF2B5EF4-FFF2-40B4-BE49-F238E27FC236}">
                            <a16:creationId xmlns:a16="http://schemas.microsoft.com/office/drawing/2014/main" id="{FD075066-BD03-8F32-1ED6-E3D0D9261A42}"/>
                          </a:ext>
                        </a:extLst>
                      </p:cNvPr>
                      <p:cNvPicPr/>
                      <p:nvPr/>
                    </p:nvPicPr>
                    <p:blipFill>
                      <a:blip r:embed="rId4"/>
                      <a:stretch>
                        <a:fillRect/>
                      </a:stretch>
                    </p:blipFill>
                    <p:spPr>
                      <a:xfrm>
                        <a:off x="1191" y="1588"/>
                        <a:ext cx="1191" cy="1588"/>
                      </a:xfrm>
                      <a:prstGeom prst="rect">
                        <a:avLst/>
                      </a:prstGeom>
                    </p:spPr>
                  </p:pic>
                </p:oleObj>
              </mc:Fallback>
            </mc:AlternateContent>
          </a:graphicData>
        </a:graphic>
      </p:graphicFrame>
      <p:sp>
        <p:nvSpPr>
          <p:cNvPr id="2" name="Otsikko 1"/>
          <p:cNvSpPr>
            <a:spLocks noGrp="1"/>
          </p:cNvSpPr>
          <p:nvPr>
            <p:ph type="title" hasCustomPrompt="1"/>
          </p:nvPr>
        </p:nvSpPr>
        <p:spPr>
          <a:xfrm>
            <a:off x="1143000" y="841829"/>
            <a:ext cx="6858000" cy="5174342"/>
          </a:xfrm>
        </p:spPr>
        <p:txBody>
          <a:bodyPr vert="horz" anchor="ctr"/>
          <a:lstStyle>
            <a:lvl1pPr algn="ctr" rtl="0">
              <a:lnSpc>
                <a:spcPct val="100000"/>
              </a:lnSpc>
              <a:defRPr sz="4050">
                <a:solidFill>
                  <a:schemeClr val="bg1"/>
                </a:solidFill>
              </a:defRPr>
            </a:lvl1pPr>
          </a:lstStyle>
          <a:p>
            <a:r>
              <a:rPr lang="en-GB" dirty="0" err="1"/>
              <a:t>Lisää</a:t>
            </a:r>
            <a:r>
              <a:rPr lang="en-GB" dirty="0"/>
              <a:t> </a:t>
            </a:r>
            <a:r>
              <a:rPr lang="en-GB" dirty="0" err="1"/>
              <a:t>nostoteksti</a:t>
            </a:r>
            <a:endParaRPr lang="en-GB" dirty="0"/>
          </a:p>
        </p:txBody>
      </p:sp>
      <p:cxnSp>
        <p:nvCxnSpPr>
          <p:cNvPr id="5" name="Straight Connector 6">
            <a:extLst>
              <a:ext uri="{FF2B5EF4-FFF2-40B4-BE49-F238E27FC236}">
                <a16:creationId xmlns:a16="http://schemas.microsoft.com/office/drawing/2014/main" id="{5CBF64F7-F9DB-4EE1-BC52-792613A7E352}"/>
              </a:ext>
            </a:extLst>
          </p:cNvPr>
          <p:cNvCxnSpPr>
            <a:cxnSpLocks/>
          </p:cNvCxnSpPr>
          <p:nvPr/>
        </p:nvCxnSpPr>
        <p:spPr bwMode="black">
          <a:xfrm flipH="1">
            <a:off x="7272000" y="2169000"/>
            <a:ext cx="1872001" cy="4689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Freeform 6" descr="Fingrid logo">
            <a:extLst>
              <a:ext uri="{FF2B5EF4-FFF2-40B4-BE49-F238E27FC236}">
                <a16:creationId xmlns:a16="http://schemas.microsoft.com/office/drawing/2014/main" id="{7113C512-4A6A-4F7D-8AF0-90E352C61BDC}"/>
              </a:ext>
            </a:extLst>
          </p:cNvPr>
          <p:cNvSpPr>
            <a:spLocks noChangeAspect="1" noEditPoints="1"/>
          </p:cNvSpPr>
          <p:nvPr/>
        </p:nvSpPr>
        <p:spPr bwMode="auto">
          <a:xfrm>
            <a:off x="7871170" y="6237288"/>
            <a:ext cx="913262" cy="216000"/>
          </a:xfrm>
          <a:custGeom>
            <a:avLst/>
            <a:gdLst>
              <a:gd name="T0" fmla="*/ 2515 w 4822"/>
              <a:gd name="T1" fmla="*/ 636 h 856"/>
              <a:gd name="T2" fmla="*/ 2410 w 4822"/>
              <a:gd name="T3" fmla="*/ 696 h 856"/>
              <a:gd name="T4" fmla="*/ 2287 w 4822"/>
              <a:gd name="T5" fmla="*/ 701 h 856"/>
              <a:gd name="T6" fmla="*/ 2182 w 4822"/>
              <a:gd name="T7" fmla="*/ 651 h 856"/>
              <a:gd name="T8" fmla="*/ 2121 w 4822"/>
              <a:gd name="T9" fmla="*/ 584 h 856"/>
              <a:gd name="T10" fmla="*/ 2081 w 4822"/>
              <a:gd name="T11" fmla="*/ 484 h 856"/>
              <a:gd name="T12" fmla="*/ 2081 w 4822"/>
              <a:gd name="T13" fmla="*/ 372 h 856"/>
              <a:gd name="T14" fmla="*/ 2121 w 4822"/>
              <a:gd name="T15" fmla="*/ 272 h 856"/>
              <a:gd name="T16" fmla="*/ 2172 w 4822"/>
              <a:gd name="T17" fmla="*/ 212 h 856"/>
              <a:gd name="T18" fmla="*/ 2260 w 4822"/>
              <a:gd name="T19" fmla="*/ 162 h 856"/>
              <a:gd name="T20" fmla="*/ 2368 w 4822"/>
              <a:gd name="T21" fmla="*/ 151 h 856"/>
              <a:gd name="T22" fmla="*/ 2472 w 4822"/>
              <a:gd name="T23" fmla="*/ 187 h 856"/>
              <a:gd name="T24" fmla="*/ 2642 w 4822"/>
              <a:gd name="T25" fmla="*/ 137 h 856"/>
              <a:gd name="T26" fmla="*/ 2496 w 4822"/>
              <a:gd name="T27" fmla="*/ 32 h 856"/>
              <a:gd name="T28" fmla="*/ 2339 w 4822"/>
              <a:gd name="T29" fmla="*/ 0 h 856"/>
              <a:gd name="T30" fmla="*/ 2197 w 4822"/>
              <a:gd name="T31" fmla="*/ 26 h 856"/>
              <a:gd name="T32" fmla="*/ 2062 w 4822"/>
              <a:gd name="T33" fmla="*/ 111 h 856"/>
              <a:gd name="T34" fmla="*/ 1986 w 4822"/>
              <a:gd name="T35" fmla="*/ 206 h 856"/>
              <a:gd name="T36" fmla="*/ 1931 w 4822"/>
              <a:gd name="T37" fmla="*/ 362 h 856"/>
              <a:gd name="T38" fmla="*/ 1935 w 4822"/>
              <a:gd name="T39" fmla="*/ 515 h 856"/>
              <a:gd name="T40" fmla="*/ 1977 w 4822"/>
              <a:gd name="T41" fmla="*/ 632 h 856"/>
              <a:gd name="T42" fmla="*/ 2062 w 4822"/>
              <a:gd name="T43" fmla="*/ 745 h 856"/>
              <a:gd name="T44" fmla="*/ 2178 w 4822"/>
              <a:gd name="T45" fmla="*/ 822 h 856"/>
              <a:gd name="T46" fmla="*/ 2318 w 4822"/>
              <a:gd name="T47" fmla="*/ 856 h 856"/>
              <a:gd name="T48" fmla="*/ 2461 w 4822"/>
              <a:gd name="T49" fmla="*/ 837 h 856"/>
              <a:gd name="T50" fmla="*/ 2601 w 4822"/>
              <a:gd name="T51" fmla="*/ 759 h 856"/>
              <a:gd name="T52" fmla="*/ 2681 w 4822"/>
              <a:gd name="T53" fmla="*/ 667 h 856"/>
              <a:gd name="T54" fmla="*/ 2743 w 4822"/>
              <a:gd name="T55" fmla="*/ 515 h 856"/>
              <a:gd name="T56" fmla="*/ 3554 w 4822"/>
              <a:gd name="T57" fmla="*/ 281 h 856"/>
              <a:gd name="T58" fmla="*/ 3539 w 4822"/>
              <a:gd name="T59" fmla="*/ 201 h 856"/>
              <a:gd name="T60" fmla="*/ 3484 w 4822"/>
              <a:gd name="T61" fmla="*/ 112 h 856"/>
              <a:gd name="T62" fmla="*/ 3402 w 4822"/>
              <a:gd name="T63" fmla="*/ 51 h 856"/>
              <a:gd name="T64" fmla="*/ 3298 w 4822"/>
              <a:gd name="T65" fmla="*/ 25 h 856"/>
              <a:gd name="T66" fmla="*/ 3538 w 4822"/>
              <a:gd name="T67" fmla="*/ 832 h 856"/>
              <a:gd name="T68" fmla="*/ 3484 w 4822"/>
              <a:gd name="T69" fmla="*/ 477 h 856"/>
              <a:gd name="T70" fmla="*/ 3535 w 4822"/>
              <a:gd name="T71" fmla="*/ 395 h 856"/>
              <a:gd name="T72" fmla="*/ 3403 w 4822"/>
              <a:gd name="T73" fmla="*/ 307 h 856"/>
              <a:gd name="T74" fmla="*/ 3361 w 4822"/>
              <a:gd name="T75" fmla="*/ 389 h 856"/>
              <a:gd name="T76" fmla="*/ 3283 w 4822"/>
              <a:gd name="T77" fmla="*/ 416 h 856"/>
              <a:gd name="T78" fmla="*/ 3341 w 4822"/>
              <a:gd name="T79" fmla="*/ 189 h 856"/>
              <a:gd name="T80" fmla="*/ 3398 w 4822"/>
              <a:gd name="T81" fmla="*/ 259 h 856"/>
              <a:gd name="T82" fmla="*/ 4818 w 4822"/>
              <a:gd name="T83" fmla="*/ 366 h 856"/>
              <a:gd name="T84" fmla="*/ 4764 w 4822"/>
              <a:gd name="T85" fmla="*/ 219 h 856"/>
              <a:gd name="T86" fmla="*/ 4660 w 4822"/>
              <a:gd name="T87" fmla="*/ 105 h 856"/>
              <a:gd name="T88" fmla="*/ 4521 w 4822"/>
              <a:gd name="T89" fmla="*/ 36 h 856"/>
              <a:gd name="T90" fmla="*/ 4420 w 4822"/>
              <a:gd name="T91" fmla="*/ 832 h 856"/>
              <a:gd name="T92" fmla="*/ 4577 w 4822"/>
              <a:gd name="T93" fmla="*/ 800 h 856"/>
              <a:gd name="T94" fmla="*/ 4704 w 4822"/>
              <a:gd name="T95" fmla="*/ 714 h 856"/>
              <a:gd name="T96" fmla="*/ 4791 w 4822"/>
              <a:gd name="T97" fmla="*/ 585 h 856"/>
              <a:gd name="T98" fmla="*/ 4822 w 4822"/>
              <a:gd name="T99" fmla="*/ 429 h 856"/>
              <a:gd name="T100" fmla="*/ 4654 w 4822"/>
              <a:gd name="T101" fmla="*/ 527 h 856"/>
              <a:gd name="T102" fmla="*/ 4599 w 4822"/>
              <a:gd name="T103" fmla="*/ 609 h 856"/>
              <a:gd name="T104" fmla="*/ 4518 w 4822"/>
              <a:gd name="T105" fmla="*/ 662 h 856"/>
              <a:gd name="T106" fmla="*/ 4420 w 4822"/>
              <a:gd name="T107" fmla="*/ 682 h 856"/>
              <a:gd name="T108" fmla="*/ 4494 w 4822"/>
              <a:gd name="T109" fmla="*/ 185 h 856"/>
              <a:gd name="T110" fmla="*/ 4580 w 4822"/>
              <a:gd name="T111" fmla="*/ 231 h 856"/>
              <a:gd name="T112" fmla="*/ 4643 w 4822"/>
              <a:gd name="T113" fmla="*/ 306 h 856"/>
              <a:gd name="T114" fmla="*/ 4672 w 4822"/>
              <a:gd name="T115" fmla="*/ 402 h 856"/>
              <a:gd name="T116" fmla="*/ 0 w 4822"/>
              <a:gd name="T117" fmla="*/ 24 h 856"/>
              <a:gd name="T118" fmla="*/ 555 w 4822"/>
              <a:gd name="T119" fmla="*/ 174 h 856"/>
              <a:gd name="T120" fmla="*/ 1252 w 4822"/>
              <a:gd name="T121" fmla="*/ 832 h 856"/>
              <a:gd name="T122" fmla="*/ 872 w 4822"/>
              <a:gd name="T123" fmla="*/ 24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22" h="856">
                <a:moveTo>
                  <a:pt x="2299" y="416"/>
                </a:moveTo>
                <a:lnTo>
                  <a:pt x="2378" y="565"/>
                </a:lnTo>
                <a:lnTo>
                  <a:pt x="2568" y="565"/>
                </a:lnTo>
                <a:lnTo>
                  <a:pt x="2558" y="581"/>
                </a:lnTo>
                <a:lnTo>
                  <a:pt x="2550" y="596"/>
                </a:lnTo>
                <a:lnTo>
                  <a:pt x="2538" y="610"/>
                </a:lnTo>
                <a:lnTo>
                  <a:pt x="2527" y="624"/>
                </a:lnTo>
                <a:lnTo>
                  <a:pt x="2515" y="636"/>
                </a:lnTo>
                <a:lnTo>
                  <a:pt x="2501" y="647"/>
                </a:lnTo>
                <a:lnTo>
                  <a:pt x="2487" y="657"/>
                </a:lnTo>
                <a:lnTo>
                  <a:pt x="2474" y="667"/>
                </a:lnTo>
                <a:lnTo>
                  <a:pt x="2459" y="676"/>
                </a:lnTo>
                <a:lnTo>
                  <a:pt x="2442" y="685"/>
                </a:lnTo>
                <a:lnTo>
                  <a:pt x="2435" y="687"/>
                </a:lnTo>
                <a:lnTo>
                  <a:pt x="2426" y="691"/>
                </a:lnTo>
                <a:lnTo>
                  <a:pt x="2410" y="696"/>
                </a:lnTo>
                <a:lnTo>
                  <a:pt x="2393" y="701"/>
                </a:lnTo>
                <a:lnTo>
                  <a:pt x="2375" y="704"/>
                </a:lnTo>
                <a:lnTo>
                  <a:pt x="2358" y="706"/>
                </a:lnTo>
                <a:lnTo>
                  <a:pt x="2339" y="707"/>
                </a:lnTo>
                <a:lnTo>
                  <a:pt x="2325" y="706"/>
                </a:lnTo>
                <a:lnTo>
                  <a:pt x="2313" y="705"/>
                </a:lnTo>
                <a:lnTo>
                  <a:pt x="2299" y="704"/>
                </a:lnTo>
                <a:lnTo>
                  <a:pt x="2287" y="701"/>
                </a:lnTo>
                <a:lnTo>
                  <a:pt x="2273" y="699"/>
                </a:lnTo>
                <a:lnTo>
                  <a:pt x="2260" y="695"/>
                </a:lnTo>
                <a:lnTo>
                  <a:pt x="2237" y="685"/>
                </a:lnTo>
                <a:lnTo>
                  <a:pt x="2225" y="680"/>
                </a:lnTo>
                <a:lnTo>
                  <a:pt x="2214" y="674"/>
                </a:lnTo>
                <a:lnTo>
                  <a:pt x="2203" y="666"/>
                </a:lnTo>
                <a:lnTo>
                  <a:pt x="2192" y="659"/>
                </a:lnTo>
                <a:lnTo>
                  <a:pt x="2182" y="651"/>
                </a:lnTo>
                <a:lnTo>
                  <a:pt x="2172" y="644"/>
                </a:lnTo>
                <a:lnTo>
                  <a:pt x="2162" y="635"/>
                </a:lnTo>
                <a:lnTo>
                  <a:pt x="2158" y="630"/>
                </a:lnTo>
                <a:lnTo>
                  <a:pt x="2153" y="625"/>
                </a:lnTo>
                <a:lnTo>
                  <a:pt x="2144" y="615"/>
                </a:lnTo>
                <a:lnTo>
                  <a:pt x="2136" y="605"/>
                </a:lnTo>
                <a:lnTo>
                  <a:pt x="2128" y="595"/>
                </a:lnTo>
                <a:lnTo>
                  <a:pt x="2121" y="584"/>
                </a:lnTo>
                <a:lnTo>
                  <a:pt x="2114" y="572"/>
                </a:lnTo>
                <a:lnTo>
                  <a:pt x="2108" y="561"/>
                </a:lnTo>
                <a:lnTo>
                  <a:pt x="2102" y="549"/>
                </a:lnTo>
                <a:lnTo>
                  <a:pt x="2097" y="536"/>
                </a:lnTo>
                <a:lnTo>
                  <a:pt x="2092" y="524"/>
                </a:lnTo>
                <a:lnTo>
                  <a:pt x="2088" y="511"/>
                </a:lnTo>
                <a:lnTo>
                  <a:pt x="2084" y="497"/>
                </a:lnTo>
                <a:lnTo>
                  <a:pt x="2081" y="484"/>
                </a:lnTo>
                <a:lnTo>
                  <a:pt x="2079" y="470"/>
                </a:lnTo>
                <a:lnTo>
                  <a:pt x="2077" y="456"/>
                </a:lnTo>
                <a:lnTo>
                  <a:pt x="2076" y="442"/>
                </a:lnTo>
                <a:lnTo>
                  <a:pt x="2076" y="429"/>
                </a:lnTo>
                <a:lnTo>
                  <a:pt x="2076" y="414"/>
                </a:lnTo>
                <a:lnTo>
                  <a:pt x="2077" y="400"/>
                </a:lnTo>
                <a:lnTo>
                  <a:pt x="2079" y="386"/>
                </a:lnTo>
                <a:lnTo>
                  <a:pt x="2081" y="372"/>
                </a:lnTo>
                <a:lnTo>
                  <a:pt x="2084" y="359"/>
                </a:lnTo>
                <a:lnTo>
                  <a:pt x="2088" y="345"/>
                </a:lnTo>
                <a:lnTo>
                  <a:pt x="2092" y="332"/>
                </a:lnTo>
                <a:lnTo>
                  <a:pt x="2097" y="320"/>
                </a:lnTo>
                <a:lnTo>
                  <a:pt x="2102" y="307"/>
                </a:lnTo>
                <a:lnTo>
                  <a:pt x="2108" y="295"/>
                </a:lnTo>
                <a:lnTo>
                  <a:pt x="2114" y="284"/>
                </a:lnTo>
                <a:lnTo>
                  <a:pt x="2121" y="272"/>
                </a:lnTo>
                <a:lnTo>
                  <a:pt x="2124" y="266"/>
                </a:lnTo>
                <a:lnTo>
                  <a:pt x="2128" y="261"/>
                </a:lnTo>
                <a:lnTo>
                  <a:pt x="2136" y="251"/>
                </a:lnTo>
                <a:lnTo>
                  <a:pt x="2141" y="246"/>
                </a:lnTo>
                <a:lnTo>
                  <a:pt x="2144" y="241"/>
                </a:lnTo>
                <a:lnTo>
                  <a:pt x="2153" y="231"/>
                </a:lnTo>
                <a:lnTo>
                  <a:pt x="2162" y="221"/>
                </a:lnTo>
                <a:lnTo>
                  <a:pt x="2172" y="212"/>
                </a:lnTo>
                <a:lnTo>
                  <a:pt x="2182" y="205"/>
                </a:lnTo>
                <a:lnTo>
                  <a:pt x="2192" y="197"/>
                </a:lnTo>
                <a:lnTo>
                  <a:pt x="2203" y="190"/>
                </a:lnTo>
                <a:lnTo>
                  <a:pt x="2214" y="182"/>
                </a:lnTo>
                <a:lnTo>
                  <a:pt x="2225" y="176"/>
                </a:lnTo>
                <a:lnTo>
                  <a:pt x="2237" y="171"/>
                </a:lnTo>
                <a:lnTo>
                  <a:pt x="2249" y="166"/>
                </a:lnTo>
                <a:lnTo>
                  <a:pt x="2260" y="162"/>
                </a:lnTo>
                <a:lnTo>
                  <a:pt x="2273" y="159"/>
                </a:lnTo>
                <a:lnTo>
                  <a:pt x="2287" y="155"/>
                </a:lnTo>
                <a:lnTo>
                  <a:pt x="2299" y="152"/>
                </a:lnTo>
                <a:lnTo>
                  <a:pt x="2313" y="151"/>
                </a:lnTo>
                <a:lnTo>
                  <a:pt x="2325" y="150"/>
                </a:lnTo>
                <a:lnTo>
                  <a:pt x="2339" y="150"/>
                </a:lnTo>
                <a:lnTo>
                  <a:pt x="2354" y="150"/>
                </a:lnTo>
                <a:lnTo>
                  <a:pt x="2368" y="151"/>
                </a:lnTo>
                <a:lnTo>
                  <a:pt x="2381" y="152"/>
                </a:lnTo>
                <a:lnTo>
                  <a:pt x="2395" y="156"/>
                </a:lnTo>
                <a:lnTo>
                  <a:pt x="2409" y="160"/>
                </a:lnTo>
                <a:lnTo>
                  <a:pt x="2422" y="164"/>
                </a:lnTo>
                <a:lnTo>
                  <a:pt x="2435" y="169"/>
                </a:lnTo>
                <a:lnTo>
                  <a:pt x="2447" y="174"/>
                </a:lnTo>
                <a:lnTo>
                  <a:pt x="2460" y="181"/>
                </a:lnTo>
                <a:lnTo>
                  <a:pt x="2472" y="187"/>
                </a:lnTo>
                <a:lnTo>
                  <a:pt x="2484" y="195"/>
                </a:lnTo>
                <a:lnTo>
                  <a:pt x="2495" y="204"/>
                </a:lnTo>
                <a:lnTo>
                  <a:pt x="2505" y="212"/>
                </a:lnTo>
                <a:lnTo>
                  <a:pt x="2516" y="221"/>
                </a:lnTo>
                <a:lnTo>
                  <a:pt x="2525" y="231"/>
                </a:lnTo>
                <a:lnTo>
                  <a:pt x="2535" y="241"/>
                </a:lnTo>
                <a:lnTo>
                  <a:pt x="2656" y="154"/>
                </a:lnTo>
                <a:lnTo>
                  <a:pt x="2642" y="137"/>
                </a:lnTo>
                <a:lnTo>
                  <a:pt x="2626" y="121"/>
                </a:lnTo>
                <a:lnTo>
                  <a:pt x="2610" y="105"/>
                </a:lnTo>
                <a:lnTo>
                  <a:pt x="2592" y="90"/>
                </a:lnTo>
                <a:lnTo>
                  <a:pt x="2575" y="76"/>
                </a:lnTo>
                <a:lnTo>
                  <a:pt x="2556" y="64"/>
                </a:lnTo>
                <a:lnTo>
                  <a:pt x="2537" y="52"/>
                </a:lnTo>
                <a:lnTo>
                  <a:pt x="2517" y="41"/>
                </a:lnTo>
                <a:lnTo>
                  <a:pt x="2496" y="32"/>
                </a:lnTo>
                <a:lnTo>
                  <a:pt x="2486" y="27"/>
                </a:lnTo>
                <a:lnTo>
                  <a:pt x="2475" y="24"/>
                </a:lnTo>
                <a:lnTo>
                  <a:pt x="2454" y="16"/>
                </a:lnTo>
                <a:lnTo>
                  <a:pt x="2431" y="11"/>
                </a:lnTo>
                <a:lnTo>
                  <a:pt x="2409" y="6"/>
                </a:lnTo>
                <a:lnTo>
                  <a:pt x="2386" y="2"/>
                </a:lnTo>
                <a:lnTo>
                  <a:pt x="2363" y="0"/>
                </a:lnTo>
                <a:lnTo>
                  <a:pt x="2339" y="0"/>
                </a:lnTo>
                <a:lnTo>
                  <a:pt x="2318" y="0"/>
                </a:lnTo>
                <a:lnTo>
                  <a:pt x="2296" y="2"/>
                </a:lnTo>
                <a:lnTo>
                  <a:pt x="2277" y="5"/>
                </a:lnTo>
                <a:lnTo>
                  <a:pt x="2267" y="6"/>
                </a:lnTo>
                <a:lnTo>
                  <a:pt x="2257" y="9"/>
                </a:lnTo>
                <a:lnTo>
                  <a:pt x="2237" y="14"/>
                </a:lnTo>
                <a:lnTo>
                  <a:pt x="2217" y="19"/>
                </a:lnTo>
                <a:lnTo>
                  <a:pt x="2197" y="26"/>
                </a:lnTo>
                <a:lnTo>
                  <a:pt x="2178" y="34"/>
                </a:lnTo>
                <a:lnTo>
                  <a:pt x="2161" y="42"/>
                </a:lnTo>
                <a:lnTo>
                  <a:pt x="2143" y="51"/>
                </a:lnTo>
                <a:lnTo>
                  <a:pt x="2126" y="62"/>
                </a:lnTo>
                <a:lnTo>
                  <a:pt x="2108" y="72"/>
                </a:lnTo>
                <a:lnTo>
                  <a:pt x="2092" y="85"/>
                </a:lnTo>
                <a:lnTo>
                  <a:pt x="2077" y="97"/>
                </a:lnTo>
                <a:lnTo>
                  <a:pt x="2062" y="111"/>
                </a:lnTo>
                <a:lnTo>
                  <a:pt x="2047" y="125"/>
                </a:lnTo>
                <a:lnTo>
                  <a:pt x="2041" y="132"/>
                </a:lnTo>
                <a:lnTo>
                  <a:pt x="2033" y="140"/>
                </a:lnTo>
                <a:lnTo>
                  <a:pt x="2021" y="156"/>
                </a:lnTo>
                <a:lnTo>
                  <a:pt x="2015" y="164"/>
                </a:lnTo>
                <a:lnTo>
                  <a:pt x="2008" y="172"/>
                </a:lnTo>
                <a:lnTo>
                  <a:pt x="1997" y="189"/>
                </a:lnTo>
                <a:lnTo>
                  <a:pt x="1986" y="206"/>
                </a:lnTo>
                <a:lnTo>
                  <a:pt x="1977" y="224"/>
                </a:lnTo>
                <a:lnTo>
                  <a:pt x="1967" y="242"/>
                </a:lnTo>
                <a:lnTo>
                  <a:pt x="1960" y="261"/>
                </a:lnTo>
                <a:lnTo>
                  <a:pt x="1952" y="281"/>
                </a:lnTo>
                <a:lnTo>
                  <a:pt x="1945" y="301"/>
                </a:lnTo>
                <a:lnTo>
                  <a:pt x="1940" y="321"/>
                </a:lnTo>
                <a:lnTo>
                  <a:pt x="1935" y="341"/>
                </a:lnTo>
                <a:lnTo>
                  <a:pt x="1931" y="362"/>
                </a:lnTo>
                <a:lnTo>
                  <a:pt x="1928" y="385"/>
                </a:lnTo>
                <a:lnTo>
                  <a:pt x="1927" y="406"/>
                </a:lnTo>
                <a:lnTo>
                  <a:pt x="1927" y="429"/>
                </a:lnTo>
                <a:lnTo>
                  <a:pt x="1927" y="450"/>
                </a:lnTo>
                <a:lnTo>
                  <a:pt x="1928" y="472"/>
                </a:lnTo>
                <a:lnTo>
                  <a:pt x="1931" y="494"/>
                </a:lnTo>
                <a:lnTo>
                  <a:pt x="1933" y="504"/>
                </a:lnTo>
                <a:lnTo>
                  <a:pt x="1935" y="515"/>
                </a:lnTo>
                <a:lnTo>
                  <a:pt x="1940" y="535"/>
                </a:lnTo>
                <a:lnTo>
                  <a:pt x="1942" y="545"/>
                </a:lnTo>
                <a:lnTo>
                  <a:pt x="1945" y="555"/>
                </a:lnTo>
                <a:lnTo>
                  <a:pt x="1952" y="575"/>
                </a:lnTo>
                <a:lnTo>
                  <a:pt x="1956" y="585"/>
                </a:lnTo>
                <a:lnTo>
                  <a:pt x="1960" y="595"/>
                </a:lnTo>
                <a:lnTo>
                  <a:pt x="1967" y="614"/>
                </a:lnTo>
                <a:lnTo>
                  <a:pt x="1977" y="632"/>
                </a:lnTo>
                <a:lnTo>
                  <a:pt x="1986" y="650"/>
                </a:lnTo>
                <a:lnTo>
                  <a:pt x="1997" y="667"/>
                </a:lnTo>
                <a:lnTo>
                  <a:pt x="2008" y="685"/>
                </a:lnTo>
                <a:lnTo>
                  <a:pt x="2021" y="700"/>
                </a:lnTo>
                <a:lnTo>
                  <a:pt x="2033" y="716"/>
                </a:lnTo>
                <a:lnTo>
                  <a:pt x="2047" y="731"/>
                </a:lnTo>
                <a:lnTo>
                  <a:pt x="2054" y="739"/>
                </a:lnTo>
                <a:lnTo>
                  <a:pt x="2062" y="745"/>
                </a:lnTo>
                <a:lnTo>
                  <a:pt x="2077" y="759"/>
                </a:lnTo>
                <a:lnTo>
                  <a:pt x="2092" y="771"/>
                </a:lnTo>
                <a:lnTo>
                  <a:pt x="2108" y="784"/>
                </a:lnTo>
                <a:lnTo>
                  <a:pt x="2126" y="795"/>
                </a:lnTo>
                <a:lnTo>
                  <a:pt x="2143" y="805"/>
                </a:lnTo>
                <a:lnTo>
                  <a:pt x="2161" y="814"/>
                </a:lnTo>
                <a:lnTo>
                  <a:pt x="2169" y="819"/>
                </a:lnTo>
                <a:lnTo>
                  <a:pt x="2178" y="822"/>
                </a:lnTo>
                <a:lnTo>
                  <a:pt x="2197" y="830"/>
                </a:lnTo>
                <a:lnTo>
                  <a:pt x="2217" y="837"/>
                </a:lnTo>
                <a:lnTo>
                  <a:pt x="2237" y="842"/>
                </a:lnTo>
                <a:lnTo>
                  <a:pt x="2245" y="845"/>
                </a:lnTo>
                <a:lnTo>
                  <a:pt x="2257" y="847"/>
                </a:lnTo>
                <a:lnTo>
                  <a:pt x="2277" y="851"/>
                </a:lnTo>
                <a:lnTo>
                  <a:pt x="2296" y="854"/>
                </a:lnTo>
                <a:lnTo>
                  <a:pt x="2318" y="856"/>
                </a:lnTo>
                <a:lnTo>
                  <a:pt x="2339" y="856"/>
                </a:lnTo>
                <a:lnTo>
                  <a:pt x="2360" y="856"/>
                </a:lnTo>
                <a:lnTo>
                  <a:pt x="2381" y="854"/>
                </a:lnTo>
                <a:lnTo>
                  <a:pt x="2401" y="851"/>
                </a:lnTo>
                <a:lnTo>
                  <a:pt x="2412" y="850"/>
                </a:lnTo>
                <a:lnTo>
                  <a:pt x="2422" y="847"/>
                </a:lnTo>
                <a:lnTo>
                  <a:pt x="2442" y="842"/>
                </a:lnTo>
                <a:lnTo>
                  <a:pt x="2461" y="837"/>
                </a:lnTo>
                <a:lnTo>
                  <a:pt x="2481" y="830"/>
                </a:lnTo>
                <a:lnTo>
                  <a:pt x="2500" y="822"/>
                </a:lnTo>
                <a:lnTo>
                  <a:pt x="2517" y="814"/>
                </a:lnTo>
                <a:lnTo>
                  <a:pt x="2536" y="805"/>
                </a:lnTo>
                <a:lnTo>
                  <a:pt x="2552" y="795"/>
                </a:lnTo>
                <a:lnTo>
                  <a:pt x="2570" y="784"/>
                </a:lnTo>
                <a:lnTo>
                  <a:pt x="2586" y="771"/>
                </a:lnTo>
                <a:lnTo>
                  <a:pt x="2601" y="759"/>
                </a:lnTo>
                <a:lnTo>
                  <a:pt x="2616" y="745"/>
                </a:lnTo>
                <a:lnTo>
                  <a:pt x="2631" y="731"/>
                </a:lnTo>
                <a:lnTo>
                  <a:pt x="2637" y="724"/>
                </a:lnTo>
                <a:lnTo>
                  <a:pt x="2645" y="716"/>
                </a:lnTo>
                <a:lnTo>
                  <a:pt x="2657" y="700"/>
                </a:lnTo>
                <a:lnTo>
                  <a:pt x="2663" y="692"/>
                </a:lnTo>
                <a:lnTo>
                  <a:pt x="2669" y="685"/>
                </a:lnTo>
                <a:lnTo>
                  <a:pt x="2681" y="667"/>
                </a:lnTo>
                <a:lnTo>
                  <a:pt x="2692" y="650"/>
                </a:lnTo>
                <a:lnTo>
                  <a:pt x="2702" y="632"/>
                </a:lnTo>
                <a:lnTo>
                  <a:pt x="2711" y="614"/>
                </a:lnTo>
                <a:lnTo>
                  <a:pt x="2719" y="595"/>
                </a:lnTo>
                <a:lnTo>
                  <a:pt x="2727" y="575"/>
                </a:lnTo>
                <a:lnTo>
                  <a:pt x="2733" y="555"/>
                </a:lnTo>
                <a:lnTo>
                  <a:pt x="2738" y="535"/>
                </a:lnTo>
                <a:lnTo>
                  <a:pt x="2743" y="515"/>
                </a:lnTo>
                <a:lnTo>
                  <a:pt x="2747" y="494"/>
                </a:lnTo>
                <a:lnTo>
                  <a:pt x="2749" y="472"/>
                </a:lnTo>
                <a:lnTo>
                  <a:pt x="2751" y="450"/>
                </a:lnTo>
                <a:lnTo>
                  <a:pt x="2752" y="429"/>
                </a:lnTo>
                <a:lnTo>
                  <a:pt x="2751" y="416"/>
                </a:lnTo>
                <a:lnTo>
                  <a:pt x="2299" y="416"/>
                </a:lnTo>
                <a:close/>
                <a:moveTo>
                  <a:pt x="3555" y="295"/>
                </a:moveTo>
                <a:lnTo>
                  <a:pt x="3554" y="281"/>
                </a:lnTo>
                <a:lnTo>
                  <a:pt x="3554" y="267"/>
                </a:lnTo>
                <a:lnTo>
                  <a:pt x="3553" y="260"/>
                </a:lnTo>
                <a:lnTo>
                  <a:pt x="3551" y="254"/>
                </a:lnTo>
                <a:lnTo>
                  <a:pt x="3549" y="240"/>
                </a:lnTo>
                <a:lnTo>
                  <a:pt x="3546" y="227"/>
                </a:lnTo>
                <a:lnTo>
                  <a:pt x="3544" y="220"/>
                </a:lnTo>
                <a:lnTo>
                  <a:pt x="3543" y="214"/>
                </a:lnTo>
                <a:lnTo>
                  <a:pt x="3539" y="201"/>
                </a:lnTo>
                <a:lnTo>
                  <a:pt x="3534" y="189"/>
                </a:lnTo>
                <a:lnTo>
                  <a:pt x="3528" y="177"/>
                </a:lnTo>
                <a:lnTo>
                  <a:pt x="3523" y="166"/>
                </a:lnTo>
                <a:lnTo>
                  <a:pt x="3515" y="155"/>
                </a:lnTo>
                <a:lnTo>
                  <a:pt x="3509" y="144"/>
                </a:lnTo>
                <a:lnTo>
                  <a:pt x="3501" y="132"/>
                </a:lnTo>
                <a:lnTo>
                  <a:pt x="3493" y="122"/>
                </a:lnTo>
                <a:lnTo>
                  <a:pt x="3484" y="112"/>
                </a:lnTo>
                <a:lnTo>
                  <a:pt x="3475" y="104"/>
                </a:lnTo>
                <a:lnTo>
                  <a:pt x="3467" y="95"/>
                </a:lnTo>
                <a:lnTo>
                  <a:pt x="3457" y="86"/>
                </a:lnTo>
                <a:lnTo>
                  <a:pt x="3447" y="77"/>
                </a:lnTo>
                <a:lnTo>
                  <a:pt x="3435" y="70"/>
                </a:lnTo>
                <a:lnTo>
                  <a:pt x="3424" y="64"/>
                </a:lnTo>
                <a:lnTo>
                  <a:pt x="3413" y="56"/>
                </a:lnTo>
                <a:lnTo>
                  <a:pt x="3402" y="51"/>
                </a:lnTo>
                <a:lnTo>
                  <a:pt x="3389" y="45"/>
                </a:lnTo>
                <a:lnTo>
                  <a:pt x="3378" y="40"/>
                </a:lnTo>
                <a:lnTo>
                  <a:pt x="3366" y="36"/>
                </a:lnTo>
                <a:lnTo>
                  <a:pt x="3352" y="32"/>
                </a:lnTo>
                <a:lnTo>
                  <a:pt x="3339" y="30"/>
                </a:lnTo>
                <a:lnTo>
                  <a:pt x="3326" y="27"/>
                </a:lnTo>
                <a:lnTo>
                  <a:pt x="3312" y="25"/>
                </a:lnTo>
                <a:lnTo>
                  <a:pt x="3298" y="25"/>
                </a:lnTo>
                <a:lnTo>
                  <a:pt x="3284" y="24"/>
                </a:lnTo>
                <a:lnTo>
                  <a:pt x="2901" y="24"/>
                </a:lnTo>
                <a:lnTo>
                  <a:pt x="2901" y="832"/>
                </a:lnTo>
                <a:lnTo>
                  <a:pt x="3051" y="832"/>
                </a:lnTo>
                <a:lnTo>
                  <a:pt x="3051" y="565"/>
                </a:lnTo>
                <a:lnTo>
                  <a:pt x="3237" y="565"/>
                </a:lnTo>
                <a:lnTo>
                  <a:pt x="3377" y="832"/>
                </a:lnTo>
                <a:lnTo>
                  <a:pt x="3538" y="832"/>
                </a:lnTo>
                <a:lnTo>
                  <a:pt x="3388" y="545"/>
                </a:lnTo>
                <a:lnTo>
                  <a:pt x="3405" y="536"/>
                </a:lnTo>
                <a:lnTo>
                  <a:pt x="3423" y="527"/>
                </a:lnTo>
                <a:lnTo>
                  <a:pt x="3439" y="516"/>
                </a:lnTo>
                <a:lnTo>
                  <a:pt x="3455" y="505"/>
                </a:lnTo>
                <a:lnTo>
                  <a:pt x="3469" y="491"/>
                </a:lnTo>
                <a:lnTo>
                  <a:pt x="3477" y="485"/>
                </a:lnTo>
                <a:lnTo>
                  <a:pt x="3484" y="477"/>
                </a:lnTo>
                <a:lnTo>
                  <a:pt x="3490" y="470"/>
                </a:lnTo>
                <a:lnTo>
                  <a:pt x="3496" y="462"/>
                </a:lnTo>
                <a:lnTo>
                  <a:pt x="3503" y="455"/>
                </a:lnTo>
                <a:lnTo>
                  <a:pt x="3508" y="447"/>
                </a:lnTo>
                <a:lnTo>
                  <a:pt x="3518" y="430"/>
                </a:lnTo>
                <a:lnTo>
                  <a:pt x="3523" y="421"/>
                </a:lnTo>
                <a:lnTo>
                  <a:pt x="3528" y="412"/>
                </a:lnTo>
                <a:lnTo>
                  <a:pt x="3535" y="395"/>
                </a:lnTo>
                <a:lnTo>
                  <a:pt x="3543" y="376"/>
                </a:lnTo>
                <a:lnTo>
                  <a:pt x="3548" y="356"/>
                </a:lnTo>
                <a:lnTo>
                  <a:pt x="3550" y="346"/>
                </a:lnTo>
                <a:lnTo>
                  <a:pt x="3551" y="336"/>
                </a:lnTo>
                <a:lnTo>
                  <a:pt x="3554" y="316"/>
                </a:lnTo>
                <a:lnTo>
                  <a:pt x="3555" y="295"/>
                </a:lnTo>
                <a:close/>
                <a:moveTo>
                  <a:pt x="3404" y="295"/>
                </a:moveTo>
                <a:lnTo>
                  <a:pt x="3403" y="307"/>
                </a:lnTo>
                <a:lnTo>
                  <a:pt x="3402" y="319"/>
                </a:lnTo>
                <a:lnTo>
                  <a:pt x="3398" y="331"/>
                </a:lnTo>
                <a:lnTo>
                  <a:pt x="3394" y="342"/>
                </a:lnTo>
                <a:lnTo>
                  <a:pt x="3389" y="352"/>
                </a:lnTo>
                <a:lnTo>
                  <a:pt x="3383" y="362"/>
                </a:lnTo>
                <a:lnTo>
                  <a:pt x="3377" y="372"/>
                </a:lnTo>
                <a:lnTo>
                  <a:pt x="3368" y="380"/>
                </a:lnTo>
                <a:lnTo>
                  <a:pt x="3361" y="389"/>
                </a:lnTo>
                <a:lnTo>
                  <a:pt x="3351" y="395"/>
                </a:lnTo>
                <a:lnTo>
                  <a:pt x="3341" y="401"/>
                </a:lnTo>
                <a:lnTo>
                  <a:pt x="3331" y="406"/>
                </a:lnTo>
                <a:lnTo>
                  <a:pt x="3319" y="410"/>
                </a:lnTo>
                <a:lnTo>
                  <a:pt x="3307" y="414"/>
                </a:lnTo>
                <a:lnTo>
                  <a:pt x="3302" y="415"/>
                </a:lnTo>
                <a:lnTo>
                  <a:pt x="3296" y="415"/>
                </a:lnTo>
                <a:lnTo>
                  <a:pt x="3283" y="416"/>
                </a:lnTo>
                <a:lnTo>
                  <a:pt x="3051" y="416"/>
                </a:lnTo>
                <a:lnTo>
                  <a:pt x="3051" y="174"/>
                </a:lnTo>
                <a:lnTo>
                  <a:pt x="3283" y="174"/>
                </a:lnTo>
                <a:lnTo>
                  <a:pt x="3296" y="174"/>
                </a:lnTo>
                <a:lnTo>
                  <a:pt x="3307" y="176"/>
                </a:lnTo>
                <a:lnTo>
                  <a:pt x="3319" y="179"/>
                </a:lnTo>
                <a:lnTo>
                  <a:pt x="3331" y="184"/>
                </a:lnTo>
                <a:lnTo>
                  <a:pt x="3341" y="189"/>
                </a:lnTo>
                <a:lnTo>
                  <a:pt x="3351" y="194"/>
                </a:lnTo>
                <a:lnTo>
                  <a:pt x="3361" y="201"/>
                </a:lnTo>
                <a:lnTo>
                  <a:pt x="3368" y="209"/>
                </a:lnTo>
                <a:lnTo>
                  <a:pt x="3377" y="217"/>
                </a:lnTo>
                <a:lnTo>
                  <a:pt x="3383" y="227"/>
                </a:lnTo>
                <a:lnTo>
                  <a:pt x="3389" y="237"/>
                </a:lnTo>
                <a:lnTo>
                  <a:pt x="3394" y="247"/>
                </a:lnTo>
                <a:lnTo>
                  <a:pt x="3398" y="259"/>
                </a:lnTo>
                <a:lnTo>
                  <a:pt x="3402" y="270"/>
                </a:lnTo>
                <a:lnTo>
                  <a:pt x="3403" y="276"/>
                </a:lnTo>
                <a:lnTo>
                  <a:pt x="3403" y="282"/>
                </a:lnTo>
                <a:lnTo>
                  <a:pt x="3404" y="295"/>
                </a:lnTo>
                <a:close/>
                <a:moveTo>
                  <a:pt x="4822" y="429"/>
                </a:moveTo>
                <a:lnTo>
                  <a:pt x="4822" y="407"/>
                </a:lnTo>
                <a:lnTo>
                  <a:pt x="4820" y="386"/>
                </a:lnTo>
                <a:lnTo>
                  <a:pt x="4818" y="366"/>
                </a:lnTo>
                <a:lnTo>
                  <a:pt x="4815" y="346"/>
                </a:lnTo>
                <a:lnTo>
                  <a:pt x="4810" y="327"/>
                </a:lnTo>
                <a:lnTo>
                  <a:pt x="4805" y="307"/>
                </a:lnTo>
                <a:lnTo>
                  <a:pt x="4799" y="289"/>
                </a:lnTo>
                <a:lnTo>
                  <a:pt x="4791" y="271"/>
                </a:lnTo>
                <a:lnTo>
                  <a:pt x="4783" y="252"/>
                </a:lnTo>
                <a:lnTo>
                  <a:pt x="4774" y="235"/>
                </a:lnTo>
                <a:lnTo>
                  <a:pt x="4764" y="219"/>
                </a:lnTo>
                <a:lnTo>
                  <a:pt x="4754" y="202"/>
                </a:lnTo>
                <a:lnTo>
                  <a:pt x="4743" y="186"/>
                </a:lnTo>
                <a:lnTo>
                  <a:pt x="4730" y="171"/>
                </a:lnTo>
                <a:lnTo>
                  <a:pt x="4718" y="156"/>
                </a:lnTo>
                <a:lnTo>
                  <a:pt x="4704" y="142"/>
                </a:lnTo>
                <a:lnTo>
                  <a:pt x="4690" y="129"/>
                </a:lnTo>
                <a:lnTo>
                  <a:pt x="4675" y="116"/>
                </a:lnTo>
                <a:lnTo>
                  <a:pt x="4660" y="105"/>
                </a:lnTo>
                <a:lnTo>
                  <a:pt x="4645" y="94"/>
                </a:lnTo>
                <a:lnTo>
                  <a:pt x="4629" y="82"/>
                </a:lnTo>
                <a:lnTo>
                  <a:pt x="4612" y="72"/>
                </a:lnTo>
                <a:lnTo>
                  <a:pt x="4594" y="64"/>
                </a:lnTo>
                <a:lnTo>
                  <a:pt x="4577" y="56"/>
                </a:lnTo>
                <a:lnTo>
                  <a:pt x="4558" y="49"/>
                </a:lnTo>
                <a:lnTo>
                  <a:pt x="4539" y="42"/>
                </a:lnTo>
                <a:lnTo>
                  <a:pt x="4521" y="36"/>
                </a:lnTo>
                <a:lnTo>
                  <a:pt x="4501" y="32"/>
                </a:lnTo>
                <a:lnTo>
                  <a:pt x="4481" y="29"/>
                </a:lnTo>
                <a:lnTo>
                  <a:pt x="4461" y="26"/>
                </a:lnTo>
                <a:lnTo>
                  <a:pt x="4441" y="25"/>
                </a:lnTo>
                <a:lnTo>
                  <a:pt x="4420" y="24"/>
                </a:lnTo>
                <a:lnTo>
                  <a:pt x="4119" y="24"/>
                </a:lnTo>
                <a:lnTo>
                  <a:pt x="4119" y="832"/>
                </a:lnTo>
                <a:lnTo>
                  <a:pt x="4420" y="832"/>
                </a:lnTo>
                <a:lnTo>
                  <a:pt x="4441" y="831"/>
                </a:lnTo>
                <a:lnTo>
                  <a:pt x="4461" y="830"/>
                </a:lnTo>
                <a:lnTo>
                  <a:pt x="4481" y="827"/>
                </a:lnTo>
                <a:lnTo>
                  <a:pt x="4501" y="824"/>
                </a:lnTo>
                <a:lnTo>
                  <a:pt x="4521" y="820"/>
                </a:lnTo>
                <a:lnTo>
                  <a:pt x="4539" y="814"/>
                </a:lnTo>
                <a:lnTo>
                  <a:pt x="4558" y="807"/>
                </a:lnTo>
                <a:lnTo>
                  <a:pt x="4577" y="800"/>
                </a:lnTo>
                <a:lnTo>
                  <a:pt x="4594" y="792"/>
                </a:lnTo>
                <a:lnTo>
                  <a:pt x="4612" y="784"/>
                </a:lnTo>
                <a:lnTo>
                  <a:pt x="4629" y="774"/>
                </a:lnTo>
                <a:lnTo>
                  <a:pt x="4645" y="764"/>
                </a:lnTo>
                <a:lnTo>
                  <a:pt x="4660" y="752"/>
                </a:lnTo>
                <a:lnTo>
                  <a:pt x="4675" y="740"/>
                </a:lnTo>
                <a:lnTo>
                  <a:pt x="4690" y="727"/>
                </a:lnTo>
                <a:lnTo>
                  <a:pt x="4704" y="714"/>
                </a:lnTo>
                <a:lnTo>
                  <a:pt x="4718" y="700"/>
                </a:lnTo>
                <a:lnTo>
                  <a:pt x="4730" y="685"/>
                </a:lnTo>
                <a:lnTo>
                  <a:pt x="4743" y="670"/>
                </a:lnTo>
                <a:lnTo>
                  <a:pt x="4754" y="654"/>
                </a:lnTo>
                <a:lnTo>
                  <a:pt x="4764" y="637"/>
                </a:lnTo>
                <a:lnTo>
                  <a:pt x="4774" y="621"/>
                </a:lnTo>
                <a:lnTo>
                  <a:pt x="4783" y="604"/>
                </a:lnTo>
                <a:lnTo>
                  <a:pt x="4791" y="585"/>
                </a:lnTo>
                <a:lnTo>
                  <a:pt x="4799" y="567"/>
                </a:lnTo>
                <a:lnTo>
                  <a:pt x="4805" y="549"/>
                </a:lnTo>
                <a:lnTo>
                  <a:pt x="4810" y="529"/>
                </a:lnTo>
                <a:lnTo>
                  <a:pt x="4815" y="510"/>
                </a:lnTo>
                <a:lnTo>
                  <a:pt x="4818" y="490"/>
                </a:lnTo>
                <a:lnTo>
                  <a:pt x="4820" y="470"/>
                </a:lnTo>
                <a:lnTo>
                  <a:pt x="4822" y="449"/>
                </a:lnTo>
                <a:lnTo>
                  <a:pt x="4822" y="429"/>
                </a:lnTo>
                <a:close/>
                <a:moveTo>
                  <a:pt x="4674" y="429"/>
                </a:moveTo>
                <a:lnTo>
                  <a:pt x="4673" y="441"/>
                </a:lnTo>
                <a:lnTo>
                  <a:pt x="4672" y="454"/>
                </a:lnTo>
                <a:lnTo>
                  <a:pt x="4668" y="480"/>
                </a:lnTo>
                <a:lnTo>
                  <a:pt x="4665" y="491"/>
                </a:lnTo>
                <a:lnTo>
                  <a:pt x="4662" y="504"/>
                </a:lnTo>
                <a:lnTo>
                  <a:pt x="4658" y="516"/>
                </a:lnTo>
                <a:lnTo>
                  <a:pt x="4654" y="527"/>
                </a:lnTo>
                <a:lnTo>
                  <a:pt x="4648" y="539"/>
                </a:lnTo>
                <a:lnTo>
                  <a:pt x="4643" y="550"/>
                </a:lnTo>
                <a:lnTo>
                  <a:pt x="4637" y="560"/>
                </a:lnTo>
                <a:lnTo>
                  <a:pt x="4630" y="570"/>
                </a:lnTo>
                <a:lnTo>
                  <a:pt x="4623" y="580"/>
                </a:lnTo>
                <a:lnTo>
                  <a:pt x="4615" y="590"/>
                </a:lnTo>
                <a:lnTo>
                  <a:pt x="4608" y="599"/>
                </a:lnTo>
                <a:lnTo>
                  <a:pt x="4599" y="609"/>
                </a:lnTo>
                <a:lnTo>
                  <a:pt x="4590" y="616"/>
                </a:lnTo>
                <a:lnTo>
                  <a:pt x="4580" y="625"/>
                </a:lnTo>
                <a:lnTo>
                  <a:pt x="4572" y="632"/>
                </a:lnTo>
                <a:lnTo>
                  <a:pt x="4562" y="639"/>
                </a:lnTo>
                <a:lnTo>
                  <a:pt x="4551" y="646"/>
                </a:lnTo>
                <a:lnTo>
                  <a:pt x="4541" y="652"/>
                </a:lnTo>
                <a:lnTo>
                  <a:pt x="4529" y="657"/>
                </a:lnTo>
                <a:lnTo>
                  <a:pt x="4518" y="662"/>
                </a:lnTo>
                <a:lnTo>
                  <a:pt x="4507" y="667"/>
                </a:lnTo>
                <a:lnTo>
                  <a:pt x="4494" y="671"/>
                </a:lnTo>
                <a:lnTo>
                  <a:pt x="4483" y="675"/>
                </a:lnTo>
                <a:lnTo>
                  <a:pt x="4471" y="677"/>
                </a:lnTo>
                <a:lnTo>
                  <a:pt x="4458" y="680"/>
                </a:lnTo>
                <a:lnTo>
                  <a:pt x="4446" y="681"/>
                </a:lnTo>
                <a:lnTo>
                  <a:pt x="4432" y="682"/>
                </a:lnTo>
                <a:lnTo>
                  <a:pt x="4420" y="682"/>
                </a:lnTo>
                <a:lnTo>
                  <a:pt x="4269" y="682"/>
                </a:lnTo>
                <a:lnTo>
                  <a:pt x="4269" y="174"/>
                </a:lnTo>
                <a:lnTo>
                  <a:pt x="4420" y="174"/>
                </a:lnTo>
                <a:lnTo>
                  <a:pt x="4432" y="174"/>
                </a:lnTo>
                <a:lnTo>
                  <a:pt x="4446" y="175"/>
                </a:lnTo>
                <a:lnTo>
                  <a:pt x="4471" y="179"/>
                </a:lnTo>
                <a:lnTo>
                  <a:pt x="4483" y="181"/>
                </a:lnTo>
                <a:lnTo>
                  <a:pt x="4494" y="185"/>
                </a:lnTo>
                <a:lnTo>
                  <a:pt x="4507" y="189"/>
                </a:lnTo>
                <a:lnTo>
                  <a:pt x="4518" y="194"/>
                </a:lnTo>
                <a:lnTo>
                  <a:pt x="4529" y="199"/>
                </a:lnTo>
                <a:lnTo>
                  <a:pt x="4541" y="204"/>
                </a:lnTo>
                <a:lnTo>
                  <a:pt x="4551" y="210"/>
                </a:lnTo>
                <a:lnTo>
                  <a:pt x="4562" y="217"/>
                </a:lnTo>
                <a:lnTo>
                  <a:pt x="4572" y="224"/>
                </a:lnTo>
                <a:lnTo>
                  <a:pt x="4580" y="231"/>
                </a:lnTo>
                <a:lnTo>
                  <a:pt x="4590" y="240"/>
                </a:lnTo>
                <a:lnTo>
                  <a:pt x="4599" y="249"/>
                </a:lnTo>
                <a:lnTo>
                  <a:pt x="4608" y="257"/>
                </a:lnTo>
                <a:lnTo>
                  <a:pt x="4615" y="266"/>
                </a:lnTo>
                <a:lnTo>
                  <a:pt x="4623" y="276"/>
                </a:lnTo>
                <a:lnTo>
                  <a:pt x="4630" y="286"/>
                </a:lnTo>
                <a:lnTo>
                  <a:pt x="4637" y="296"/>
                </a:lnTo>
                <a:lnTo>
                  <a:pt x="4643" y="306"/>
                </a:lnTo>
                <a:lnTo>
                  <a:pt x="4648" y="317"/>
                </a:lnTo>
                <a:lnTo>
                  <a:pt x="4654" y="329"/>
                </a:lnTo>
                <a:lnTo>
                  <a:pt x="4658" y="341"/>
                </a:lnTo>
                <a:lnTo>
                  <a:pt x="4662" y="352"/>
                </a:lnTo>
                <a:lnTo>
                  <a:pt x="4665" y="365"/>
                </a:lnTo>
                <a:lnTo>
                  <a:pt x="4668" y="376"/>
                </a:lnTo>
                <a:lnTo>
                  <a:pt x="4670" y="390"/>
                </a:lnTo>
                <a:lnTo>
                  <a:pt x="4672" y="402"/>
                </a:lnTo>
                <a:lnTo>
                  <a:pt x="4673" y="415"/>
                </a:lnTo>
                <a:lnTo>
                  <a:pt x="4674" y="429"/>
                </a:lnTo>
                <a:close/>
                <a:moveTo>
                  <a:pt x="3738" y="832"/>
                </a:moveTo>
                <a:lnTo>
                  <a:pt x="3887" y="832"/>
                </a:lnTo>
                <a:lnTo>
                  <a:pt x="3887" y="24"/>
                </a:lnTo>
                <a:lnTo>
                  <a:pt x="3738" y="24"/>
                </a:lnTo>
                <a:lnTo>
                  <a:pt x="3738" y="832"/>
                </a:lnTo>
                <a:close/>
                <a:moveTo>
                  <a:pt x="0" y="24"/>
                </a:moveTo>
                <a:lnTo>
                  <a:pt x="0" y="832"/>
                </a:lnTo>
                <a:lnTo>
                  <a:pt x="150" y="832"/>
                </a:lnTo>
                <a:lnTo>
                  <a:pt x="150" y="565"/>
                </a:lnTo>
                <a:lnTo>
                  <a:pt x="442" y="565"/>
                </a:lnTo>
                <a:lnTo>
                  <a:pt x="519" y="416"/>
                </a:lnTo>
                <a:lnTo>
                  <a:pt x="150" y="416"/>
                </a:lnTo>
                <a:lnTo>
                  <a:pt x="150" y="174"/>
                </a:lnTo>
                <a:lnTo>
                  <a:pt x="555" y="174"/>
                </a:lnTo>
                <a:lnTo>
                  <a:pt x="555" y="24"/>
                </a:lnTo>
                <a:lnTo>
                  <a:pt x="0" y="24"/>
                </a:lnTo>
                <a:close/>
                <a:moveTo>
                  <a:pt x="1624" y="24"/>
                </a:moveTo>
                <a:lnTo>
                  <a:pt x="1624" y="617"/>
                </a:lnTo>
                <a:lnTo>
                  <a:pt x="1315" y="24"/>
                </a:lnTo>
                <a:lnTo>
                  <a:pt x="1104" y="24"/>
                </a:lnTo>
                <a:lnTo>
                  <a:pt x="1104" y="832"/>
                </a:lnTo>
                <a:lnTo>
                  <a:pt x="1252" y="832"/>
                </a:lnTo>
                <a:lnTo>
                  <a:pt x="1252" y="239"/>
                </a:lnTo>
                <a:lnTo>
                  <a:pt x="1563" y="832"/>
                </a:lnTo>
                <a:lnTo>
                  <a:pt x="1774" y="832"/>
                </a:lnTo>
                <a:lnTo>
                  <a:pt x="1774" y="24"/>
                </a:lnTo>
                <a:lnTo>
                  <a:pt x="1624" y="24"/>
                </a:lnTo>
                <a:close/>
                <a:moveTo>
                  <a:pt x="723" y="832"/>
                </a:moveTo>
                <a:lnTo>
                  <a:pt x="872" y="832"/>
                </a:lnTo>
                <a:lnTo>
                  <a:pt x="872" y="24"/>
                </a:lnTo>
                <a:lnTo>
                  <a:pt x="723" y="24"/>
                </a:lnTo>
                <a:lnTo>
                  <a:pt x="723" y="832"/>
                </a:lnTo>
                <a:close/>
              </a:path>
            </a:pathLst>
          </a:custGeom>
          <a:solidFill>
            <a:srgbClr val="FFFFFF"/>
          </a:solidFill>
          <a:ln>
            <a:noFill/>
          </a:ln>
        </p:spPr>
        <p:txBody>
          <a:bodyPr vert="horz" wrap="square" lIns="68580" tIns="34290" rIns="68580" bIns="34290" numCol="1" anchor="t" anchorCtr="0" compatLnSpc="1">
            <a:prstTxWarp prst="textNoShape">
              <a:avLst/>
            </a:prstTxWarp>
          </a:bodyPr>
          <a:lstStyle/>
          <a:p>
            <a:pPr rtl="0"/>
            <a:endParaRPr lang="en-GB" sz="1350" dirty="0"/>
          </a:p>
        </p:txBody>
      </p:sp>
      <p:cxnSp>
        <p:nvCxnSpPr>
          <p:cNvPr id="8" name="Straight Connector 6">
            <a:extLst>
              <a:ext uri="{FF2B5EF4-FFF2-40B4-BE49-F238E27FC236}">
                <a16:creationId xmlns:a16="http://schemas.microsoft.com/office/drawing/2014/main" id="{C17134ED-D7A4-4500-B320-4ACFCB4A3832}"/>
              </a:ext>
            </a:extLst>
          </p:cNvPr>
          <p:cNvCxnSpPr>
            <a:cxnSpLocks/>
          </p:cNvCxnSpPr>
          <p:nvPr/>
        </p:nvCxnSpPr>
        <p:spPr bwMode="black">
          <a:xfrm flipH="1">
            <a:off x="0" y="0"/>
            <a:ext cx="1872000" cy="4653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160178"/>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preserve="1">
  <p:cSld name="Nosto8">
    <p:bg>
      <p:bgPr>
        <a:solidFill>
          <a:srgbClr val="A15885"/>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D48370C2-70C6-894E-4719-3DE0739EC384}"/>
              </a:ext>
            </a:extLst>
          </p:cNvPr>
          <p:cNvGraphicFramePr>
            <a:graphicFrameLocks noChangeAspect="1"/>
          </p:cNvGraphicFramePr>
          <p:nvPr userDrawn="1">
            <p:custDataLst>
              <p:tags r:id="rId1"/>
            </p:custDataLst>
            <p:extLst>
              <p:ext uri="{D42A27DB-BD31-4B8C-83A1-F6EECF244321}">
                <p14:modId xmlns:p14="http://schemas.microsoft.com/office/powerpoint/2010/main" val="1113148541"/>
              </p:ext>
            </p:extLst>
          </p:nvPr>
        </p:nvGraphicFramePr>
        <p:xfrm>
          <a:off x="1191" y="1588"/>
          <a:ext cx="1191" cy="1588"/>
        </p:xfrm>
        <a:graphic>
          <a:graphicData uri="http://schemas.openxmlformats.org/presentationml/2006/ole">
            <mc:AlternateContent xmlns:mc="http://schemas.openxmlformats.org/markup-compatibility/2006">
              <mc:Choice xmlns:v="urn:schemas-microsoft-com:vml" Requires="v">
                <p:oleObj name="think-cell Slide" r:id="rId3" imgW="328" imgH="328" progId="TCLayout.ActiveDocument.1">
                  <p:embed/>
                </p:oleObj>
              </mc:Choice>
              <mc:Fallback>
                <p:oleObj name="think-cell Slide" r:id="rId3" imgW="328" imgH="328" progId="TCLayout.ActiveDocument.1">
                  <p:embed/>
                  <p:pic>
                    <p:nvPicPr>
                      <p:cNvPr id="4" name="Object 3" hidden="1">
                        <a:extLst>
                          <a:ext uri="{FF2B5EF4-FFF2-40B4-BE49-F238E27FC236}">
                            <a16:creationId xmlns:a16="http://schemas.microsoft.com/office/drawing/2014/main" id="{D48370C2-70C6-894E-4719-3DE0739EC384}"/>
                          </a:ext>
                        </a:extLst>
                      </p:cNvPr>
                      <p:cNvPicPr/>
                      <p:nvPr/>
                    </p:nvPicPr>
                    <p:blipFill>
                      <a:blip r:embed="rId4"/>
                      <a:stretch>
                        <a:fillRect/>
                      </a:stretch>
                    </p:blipFill>
                    <p:spPr>
                      <a:xfrm>
                        <a:off x="1191" y="1588"/>
                        <a:ext cx="1191" cy="1588"/>
                      </a:xfrm>
                      <a:prstGeom prst="rect">
                        <a:avLst/>
                      </a:prstGeom>
                    </p:spPr>
                  </p:pic>
                </p:oleObj>
              </mc:Fallback>
            </mc:AlternateContent>
          </a:graphicData>
        </a:graphic>
      </p:graphicFrame>
      <p:sp>
        <p:nvSpPr>
          <p:cNvPr id="2" name="Otsikko 1"/>
          <p:cNvSpPr>
            <a:spLocks noGrp="1"/>
          </p:cNvSpPr>
          <p:nvPr>
            <p:ph type="title" hasCustomPrompt="1"/>
          </p:nvPr>
        </p:nvSpPr>
        <p:spPr>
          <a:xfrm>
            <a:off x="1143000" y="841829"/>
            <a:ext cx="6858000" cy="5174342"/>
          </a:xfrm>
        </p:spPr>
        <p:txBody>
          <a:bodyPr vert="horz" anchor="ctr"/>
          <a:lstStyle>
            <a:lvl1pPr algn="ctr" rtl="0">
              <a:lnSpc>
                <a:spcPct val="100000"/>
              </a:lnSpc>
              <a:defRPr sz="4050">
                <a:solidFill>
                  <a:schemeClr val="bg1"/>
                </a:solidFill>
              </a:defRPr>
            </a:lvl1pPr>
          </a:lstStyle>
          <a:p>
            <a:r>
              <a:rPr lang="en-GB" dirty="0" err="1"/>
              <a:t>Lisää</a:t>
            </a:r>
            <a:r>
              <a:rPr lang="en-GB" dirty="0"/>
              <a:t> </a:t>
            </a:r>
            <a:r>
              <a:rPr lang="en-GB" dirty="0" err="1"/>
              <a:t>nostoteksti</a:t>
            </a:r>
            <a:endParaRPr lang="en-GB" dirty="0"/>
          </a:p>
        </p:txBody>
      </p:sp>
      <p:cxnSp>
        <p:nvCxnSpPr>
          <p:cNvPr id="5" name="Straight Connector 6">
            <a:extLst>
              <a:ext uri="{FF2B5EF4-FFF2-40B4-BE49-F238E27FC236}">
                <a16:creationId xmlns:a16="http://schemas.microsoft.com/office/drawing/2014/main" id="{D0F33D51-4C87-496A-BE50-30273B129390}"/>
              </a:ext>
            </a:extLst>
          </p:cNvPr>
          <p:cNvCxnSpPr>
            <a:cxnSpLocks/>
          </p:cNvCxnSpPr>
          <p:nvPr/>
        </p:nvCxnSpPr>
        <p:spPr bwMode="black">
          <a:xfrm flipH="1">
            <a:off x="7272000" y="2169000"/>
            <a:ext cx="1872001" cy="4689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Freeform 6" descr="Fingrid logo">
            <a:extLst>
              <a:ext uri="{FF2B5EF4-FFF2-40B4-BE49-F238E27FC236}">
                <a16:creationId xmlns:a16="http://schemas.microsoft.com/office/drawing/2014/main" id="{8A0489A7-3AE4-4537-841F-AEF9A87FE74F}"/>
              </a:ext>
            </a:extLst>
          </p:cNvPr>
          <p:cNvSpPr>
            <a:spLocks noChangeAspect="1" noEditPoints="1"/>
          </p:cNvSpPr>
          <p:nvPr/>
        </p:nvSpPr>
        <p:spPr bwMode="auto">
          <a:xfrm>
            <a:off x="7871170" y="6237288"/>
            <a:ext cx="913262" cy="216000"/>
          </a:xfrm>
          <a:custGeom>
            <a:avLst/>
            <a:gdLst>
              <a:gd name="T0" fmla="*/ 2515 w 4822"/>
              <a:gd name="T1" fmla="*/ 636 h 856"/>
              <a:gd name="T2" fmla="*/ 2410 w 4822"/>
              <a:gd name="T3" fmla="*/ 696 h 856"/>
              <a:gd name="T4" fmla="*/ 2287 w 4822"/>
              <a:gd name="T5" fmla="*/ 701 h 856"/>
              <a:gd name="T6" fmla="*/ 2182 w 4822"/>
              <a:gd name="T7" fmla="*/ 651 h 856"/>
              <a:gd name="T8" fmla="*/ 2121 w 4822"/>
              <a:gd name="T9" fmla="*/ 584 h 856"/>
              <a:gd name="T10" fmla="*/ 2081 w 4822"/>
              <a:gd name="T11" fmla="*/ 484 h 856"/>
              <a:gd name="T12" fmla="*/ 2081 w 4822"/>
              <a:gd name="T13" fmla="*/ 372 h 856"/>
              <a:gd name="T14" fmla="*/ 2121 w 4822"/>
              <a:gd name="T15" fmla="*/ 272 h 856"/>
              <a:gd name="T16" fmla="*/ 2172 w 4822"/>
              <a:gd name="T17" fmla="*/ 212 h 856"/>
              <a:gd name="T18" fmla="*/ 2260 w 4822"/>
              <a:gd name="T19" fmla="*/ 162 h 856"/>
              <a:gd name="T20" fmla="*/ 2368 w 4822"/>
              <a:gd name="T21" fmla="*/ 151 h 856"/>
              <a:gd name="T22" fmla="*/ 2472 w 4822"/>
              <a:gd name="T23" fmla="*/ 187 h 856"/>
              <a:gd name="T24" fmla="*/ 2642 w 4822"/>
              <a:gd name="T25" fmla="*/ 137 h 856"/>
              <a:gd name="T26" fmla="*/ 2496 w 4822"/>
              <a:gd name="T27" fmla="*/ 32 h 856"/>
              <a:gd name="T28" fmla="*/ 2339 w 4822"/>
              <a:gd name="T29" fmla="*/ 0 h 856"/>
              <a:gd name="T30" fmla="*/ 2197 w 4822"/>
              <a:gd name="T31" fmla="*/ 26 h 856"/>
              <a:gd name="T32" fmla="*/ 2062 w 4822"/>
              <a:gd name="T33" fmla="*/ 111 h 856"/>
              <a:gd name="T34" fmla="*/ 1986 w 4822"/>
              <a:gd name="T35" fmla="*/ 206 h 856"/>
              <a:gd name="T36" fmla="*/ 1931 w 4822"/>
              <a:gd name="T37" fmla="*/ 362 h 856"/>
              <a:gd name="T38" fmla="*/ 1935 w 4822"/>
              <a:gd name="T39" fmla="*/ 515 h 856"/>
              <a:gd name="T40" fmla="*/ 1977 w 4822"/>
              <a:gd name="T41" fmla="*/ 632 h 856"/>
              <a:gd name="T42" fmla="*/ 2062 w 4822"/>
              <a:gd name="T43" fmla="*/ 745 h 856"/>
              <a:gd name="T44" fmla="*/ 2178 w 4822"/>
              <a:gd name="T45" fmla="*/ 822 h 856"/>
              <a:gd name="T46" fmla="*/ 2318 w 4822"/>
              <a:gd name="T47" fmla="*/ 856 h 856"/>
              <a:gd name="T48" fmla="*/ 2461 w 4822"/>
              <a:gd name="T49" fmla="*/ 837 h 856"/>
              <a:gd name="T50" fmla="*/ 2601 w 4822"/>
              <a:gd name="T51" fmla="*/ 759 h 856"/>
              <a:gd name="T52" fmla="*/ 2681 w 4822"/>
              <a:gd name="T53" fmla="*/ 667 h 856"/>
              <a:gd name="T54" fmla="*/ 2743 w 4822"/>
              <a:gd name="T55" fmla="*/ 515 h 856"/>
              <a:gd name="T56" fmla="*/ 3554 w 4822"/>
              <a:gd name="T57" fmla="*/ 281 h 856"/>
              <a:gd name="T58" fmla="*/ 3539 w 4822"/>
              <a:gd name="T59" fmla="*/ 201 h 856"/>
              <a:gd name="T60" fmla="*/ 3484 w 4822"/>
              <a:gd name="T61" fmla="*/ 112 h 856"/>
              <a:gd name="T62" fmla="*/ 3402 w 4822"/>
              <a:gd name="T63" fmla="*/ 51 h 856"/>
              <a:gd name="T64" fmla="*/ 3298 w 4822"/>
              <a:gd name="T65" fmla="*/ 25 h 856"/>
              <a:gd name="T66" fmla="*/ 3538 w 4822"/>
              <a:gd name="T67" fmla="*/ 832 h 856"/>
              <a:gd name="T68" fmla="*/ 3484 w 4822"/>
              <a:gd name="T69" fmla="*/ 477 h 856"/>
              <a:gd name="T70" fmla="*/ 3535 w 4822"/>
              <a:gd name="T71" fmla="*/ 395 h 856"/>
              <a:gd name="T72" fmla="*/ 3403 w 4822"/>
              <a:gd name="T73" fmla="*/ 307 h 856"/>
              <a:gd name="T74" fmla="*/ 3361 w 4822"/>
              <a:gd name="T75" fmla="*/ 389 h 856"/>
              <a:gd name="T76" fmla="*/ 3283 w 4822"/>
              <a:gd name="T77" fmla="*/ 416 h 856"/>
              <a:gd name="T78" fmla="*/ 3341 w 4822"/>
              <a:gd name="T79" fmla="*/ 189 h 856"/>
              <a:gd name="T80" fmla="*/ 3398 w 4822"/>
              <a:gd name="T81" fmla="*/ 259 h 856"/>
              <a:gd name="T82" fmla="*/ 4818 w 4822"/>
              <a:gd name="T83" fmla="*/ 366 h 856"/>
              <a:gd name="T84" fmla="*/ 4764 w 4822"/>
              <a:gd name="T85" fmla="*/ 219 h 856"/>
              <a:gd name="T86" fmla="*/ 4660 w 4822"/>
              <a:gd name="T87" fmla="*/ 105 h 856"/>
              <a:gd name="T88" fmla="*/ 4521 w 4822"/>
              <a:gd name="T89" fmla="*/ 36 h 856"/>
              <a:gd name="T90" fmla="*/ 4420 w 4822"/>
              <a:gd name="T91" fmla="*/ 832 h 856"/>
              <a:gd name="T92" fmla="*/ 4577 w 4822"/>
              <a:gd name="T93" fmla="*/ 800 h 856"/>
              <a:gd name="T94" fmla="*/ 4704 w 4822"/>
              <a:gd name="T95" fmla="*/ 714 h 856"/>
              <a:gd name="T96" fmla="*/ 4791 w 4822"/>
              <a:gd name="T97" fmla="*/ 585 h 856"/>
              <a:gd name="T98" fmla="*/ 4822 w 4822"/>
              <a:gd name="T99" fmla="*/ 429 h 856"/>
              <a:gd name="T100" fmla="*/ 4654 w 4822"/>
              <a:gd name="T101" fmla="*/ 527 h 856"/>
              <a:gd name="T102" fmla="*/ 4599 w 4822"/>
              <a:gd name="T103" fmla="*/ 609 h 856"/>
              <a:gd name="T104" fmla="*/ 4518 w 4822"/>
              <a:gd name="T105" fmla="*/ 662 h 856"/>
              <a:gd name="T106" fmla="*/ 4420 w 4822"/>
              <a:gd name="T107" fmla="*/ 682 h 856"/>
              <a:gd name="T108" fmla="*/ 4494 w 4822"/>
              <a:gd name="T109" fmla="*/ 185 h 856"/>
              <a:gd name="T110" fmla="*/ 4580 w 4822"/>
              <a:gd name="T111" fmla="*/ 231 h 856"/>
              <a:gd name="T112" fmla="*/ 4643 w 4822"/>
              <a:gd name="T113" fmla="*/ 306 h 856"/>
              <a:gd name="T114" fmla="*/ 4672 w 4822"/>
              <a:gd name="T115" fmla="*/ 402 h 856"/>
              <a:gd name="T116" fmla="*/ 0 w 4822"/>
              <a:gd name="T117" fmla="*/ 24 h 856"/>
              <a:gd name="T118" fmla="*/ 555 w 4822"/>
              <a:gd name="T119" fmla="*/ 174 h 856"/>
              <a:gd name="T120" fmla="*/ 1252 w 4822"/>
              <a:gd name="T121" fmla="*/ 832 h 856"/>
              <a:gd name="T122" fmla="*/ 872 w 4822"/>
              <a:gd name="T123" fmla="*/ 24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22" h="856">
                <a:moveTo>
                  <a:pt x="2299" y="416"/>
                </a:moveTo>
                <a:lnTo>
                  <a:pt x="2378" y="565"/>
                </a:lnTo>
                <a:lnTo>
                  <a:pt x="2568" y="565"/>
                </a:lnTo>
                <a:lnTo>
                  <a:pt x="2558" y="581"/>
                </a:lnTo>
                <a:lnTo>
                  <a:pt x="2550" y="596"/>
                </a:lnTo>
                <a:lnTo>
                  <a:pt x="2538" y="610"/>
                </a:lnTo>
                <a:lnTo>
                  <a:pt x="2527" y="624"/>
                </a:lnTo>
                <a:lnTo>
                  <a:pt x="2515" y="636"/>
                </a:lnTo>
                <a:lnTo>
                  <a:pt x="2501" y="647"/>
                </a:lnTo>
                <a:lnTo>
                  <a:pt x="2487" y="657"/>
                </a:lnTo>
                <a:lnTo>
                  <a:pt x="2474" y="667"/>
                </a:lnTo>
                <a:lnTo>
                  <a:pt x="2459" y="676"/>
                </a:lnTo>
                <a:lnTo>
                  <a:pt x="2442" y="685"/>
                </a:lnTo>
                <a:lnTo>
                  <a:pt x="2435" y="687"/>
                </a:lnTo>
                <a:lnTo>
                  <a:pt x="2426" y="691"/>
                </a:lnTo>
                <a:lnTo>
                  <a:pt x="2410" y="696"/>
                </a:lnTo>
                <a:lnTo>
                  <a:pt x="2393" y="701"/>
                </a:lnTo>
                <a:lnTo>
                  <a:pt x="2375" y="704"/>
                </a:lnTo>
                <a:lnTo>
                  <a:pt x="2358" y="706"/>
                </a:lnTo>
                <a:lnTo>
                  <a:pt x="2339" y="707"/>
                </a:lnTo>
                <a:lnTo>
                  <a:pt x="2325" y="706"/>
                </a:lnTo>
                <a:lnTo>
                  <a:pt x="2313" y="705"/>
                </a:lnTo>
                <a:lnTo>
                  <a:pt x="2299" y="704"/>
                </a:lnTo>
                <a:lnTo>
                  <a:pt x="2287" y="701"/>
                </a:lnTo>
                <a:lnTo>
                  <a:pt x="2273" y="699"/>
                </a:lnTo>
                <a:lnTo>
                  <a:pt x="2260" y="695"/>
                </a:lnTo>
                <a:lnTo>
                  <a:pt x="2237" y="685"/>
                </a:lnTo>
                <a:lnTo>
                  <a:pt x="2225" y="680"/>
                </a:lnTo>
                <a:lnTo>
                  <a:pt x="2214" y="674"/>
                </a:lnTo>
                <a:lnTo>
                  <a:pt x="2203" y="666"/>
                </a:lnTo>
                <a:lnTo>
                  <a:pt x="2192" y="659"/>
                </a:lnTo>
                <a:lnTo>
                  <a:pt x="2182" y="651"/>
                </a:lnTo>
                <a:lnTo>
                  <a:pt x="2172" y="644"/>
                </a:lnTo>
                <a:lnTo>
                  <a:pt x="2162" y="635"/>
                </a:lnTo>
                <a:lnTo>
                  <a:pt x="2158" y="630"/>
                </a:lnTo>
                <a:lnTo>
                  <a:pt x="2153" y="625"/>
                </a:lnTo>
                <a:lnTo>
                  <a:pt x="2144" y="615"/>
                </a:lnTo>
                <a:lnTo>
                  <a:pt x="2136" y="605"/>
                </a:lnTo>
                <a:lnTo>
                  <a:pt x="2128" y="595"/>
                </a:lnTo>
                <a:lnTo>
                  <a:pt x="2121" y="584"/>
                </a:lnTo>
                <a:lnTo>
                  <a:pt x="2114" y="572"/>
                </a:lnTo>
                <a:lnTo>
                  <a:pt x="2108" y="561"/>
                </a:lnTo>
                <a:lnTo>
                  <a:pt x="2102" y="549"/>
                </a:lnTo>
                <a:lnTo>
                  <a:pt x="2097" y="536"/>
                </a:lnTo>
                <a:lnTo>
                  <a:pt x="2092" y="524"/>
                </a:lnTo>
                <a:lnTo>
                  <a:pt x="2088" y="511"/>
                </a:lnTo>
                <a:lnTo>
                  <a:pt x="2084" y="497"/>
                </a:lnTo>
                <a:lnTo>
                  <a:pt x="2081" y="484"/>
                </a:lnTo>
                <a:lnTo>
                  <a:pt x="2079" y="470"/>
                </a:lnTo>
                <a:lnTo>
                  <a:pt x="2077" y="456"/>
                </a:lnTo>
                <a:lnTo>
                  <a:pt x="2076" y="442"/>
                </a:lnTo>
                <a:lnTo>
                  <a:pt x="2076" y="429"/>
                </a:lnTo>
                <a:lnTo>
                  <a:pt x="2076" y="414"/>
                </a:lnTo>
                <a:lnTo>
                  <a:pt x="2077" y="400"/>
                </a:lnTo>
                <a:lnTo>
                  <a:pt x="2079" y="386"/>
                </a:lnTo>
                <a:lnTo>
                  <a:pt x="2081" y="372"/>
                </a:lnTo>
                <a:lnTo>
                  <a:pt x="2084" y="359"/>
                </a:lnTo>
                <a:lnTo>
                  <a:pt x="2088" y="345"/>
                </a:lnTo>
                <a:lnTo>
                  <a:pt x="2092" y="332"/>
                </a:lnTo>
                <a:lnTo>
                  <a:pt x="2097" y="320"/>
                </a:lnTo>
                <a:lnTo>
                  <a:pt x="2102" y="307"/>
                </a:lnTo>
                <a:lnTo>
                  <a:pt x="2108" y="295"/>
                </a:lnTo>
                <a:lnTo>
                  <a:pt x="2114" y="284"/>
                </a:lnTo>
                <a:lnTo>
                  <a:pt x="2121" y="272"/>
                </a:lnTo>
                <a:lnTo>
                  <a:pt x="2124" y="266"/>
                </a:lnTo>
                <a:lnTo>
                  <a:pt x="2128" y="261"/>
                </a:lnTo>
                <a:lnTo>
                  <a:pt x="2136" y="251"/>
                </a:lnTo>
                <a:lnTo>
                  <a:pt x="2141" y="246"/>
                </a:lnTo>
                <a:lnTo>
                  <a:pt x="2144" y="241"/>
                </a:lnTo>
                <a:lnTo>
                  <a:pt x="2153" y="231"/>
                </a:lnTo>
                <a:lnTo>
                  <a:pt x="2162" y="221"/>
                </a:lnTo>
                <a:lnTo>
                  <a:pt x="2172" y="212"/>
                </a:lnTo>
                <a:lnTo>
                  <a:pt x="2182" y="205"/>
                </a:lnTo>
                <a:lnTo>
                  <a:pt x="2192" y="197"/>
                </a:lnTo>
                <a:lnTo>
                  <a:pt x="2203" y="190"/>
                </a:lnTo>
                <a:lnTo>
                  <a:pt x="2214" y="182"/>
                </a:lnTo>
                <a:lnTo>
                  <a:pt x="2225" y="176"/>
                </a:lnTo>
                <a:lnTo>
                  <a:pt x="2237" y="171"/>
                </a:lnTo>
                <a:lnTo>
                  <a:pt x="2249" y="166"/>
                </a:lnTo>
                <a:lnTo>
                  <a:pt x="2260" y="162"/>
                </a:lnTo>
                <a:lnTo>
                  <a:pt x="2273" y="159"/>
                </a:lnTo>
                <a:lnTo>
                  <a:pt x="2287" y="155"/>
                </a:lnTo>
                <a:lnTo>
                  <a:pt x="2299" y="152"/>
                </a:lnTo>
                <a:lnTo>
                  <a:pt x="2313" y="151"/>
                </a:lnTo>
                <a:lnTo>
                  <a:pt x="2325" y="150"/>
                </a:lnTo>
                <a:lnTo>
                  <a:pt x="2339" y="150"/>
                </a:lnTo>
                <a:lnTo>
                  <a:pt x="2354" y="150"/>
                </a:lnTo>
                <a:lnTo>
                  <a:pt x="2368" y="151"/>
                </a:lnTo>
                <a:lnTo>
                  <a:pt x="2381" y="152"/>
                </a:lnTo>
                <a:lnTo>
                  <a:pt x="2395" y="156"/>
                </a:lnTo>
                <a:lnTo>
                  <a:pt x="2409" y="160"/>
                </a:lnTo>
                <a:lnTo>
                  <a:pt x="2422" y="164"/>
                </a:lnTo>
                <a:lnTo>
                  <a:pt x="2435" y="169"/>
                </a:lnTo>
                <a:lnTo>
                  <a:pt x="2447" y="174"/>
                </a:lnTo>
                <a:lnTo>
                  <a:pt x="2460" y="181"/>
                </a:lnTo>
                <a:lnTo>
                  <a:pt x="2472" y="187"/>
                </a:lnTo>
                <a:lnTo>
                  <a:pt x="2484" y="195"/>
                </a:lnTo>
                <a:lnTo>
                  <a:pt x="2495" y="204"/>
                </a:lnTo>
                <a:lnTo>
                  <a:pt x="2505" y="212"/>
                </a:lnTo>
                <a:lnTo>
                  <a:pt x="2516" y="221"/>
                </a:lnTo>
                <a:lnTo>
                  <a:pt x="2525" y="231"/>
                </a:lnTo>
                <a:lnTo>
                  <a:pt x="2535" y="241"/>
                </a:lnTo>
                <a:lnTo>
                  <a:pt x="2656" y="154"/>
                </a:lnTo>
                <a:lnTo>
                  <a:pt x="2642" y="137"/>
                </a:lnTo>
                <a:lnTo>
                  <a:pt x="2626" y="121"/>
                </a:lnTo>
                <a:lnTo>
                  <a:pt x="2610" y="105"/>
                </a:lnTo>
                <a:lnTo>
                  <a:pt x="2592" y="90"/>
                </a:lnTo>
                <a:lnTo>
                  <a:pt x="2575" y="76"/>
                </a:lnTo>
                <a:lnTo>
                  <a:pt x="2556" y="64"/>
                </a:lnTo>
                <a:lnTo>
                  <a:pt x="2537" y="52"/>
                </a:lnTo>
                <a:lnTo>
                  <a:pt x="2517" y="41"/>
                </a:lnTo>
                <a:lnTo>
                  <a:pt x="2496" y="32"/>
                </a:lnTo>
                <a:lnTo>
                  <a:pt x="2486" y="27"/>
                </a:lnTo>
                <a:lnTo>
                  <a:pt x="2475" y="24"/>
                </a:lnTo>
                <a:lnTo>
                  <a:pt x="2454" y="16"/>
                </a:lnTo>
                <a:lnTo>
                  <a:pt x="2431" y="11"/>
                </a:lnTo>
                <a:lnTo>
                  <a:pt x="2409" y="6"/>
                </a:lnTo>
                <a:lnTo>
                  <a:pt x="2386" y="2"/>
                </a:lnTo>
                <a:lnTo>
                  <a:pt x="2363" y="0"/>
                </a:lnTo>
                <a:lnTo>
                  <a:pt x="2339" y="0"/>
                </a:lnTo>
                <a:lnTo>
                  <a:pt x="2318" y="0"/>
                </a:lnTo>
                <a:lnTo>
                  <a:pt x="2296" y="2"/>
                </a:lnTo>
                <a:lnTo>
                  <a:pt x="2277" y="5"/>
                </a:lnTo>
                <a:lnTo>
                  <a:pt x="2267" y="6"/>
                </a:lnTo>
                <a:lnTo>
                  <a:pt x="2257" y="9"/>
                </a:lnTo>
                <a:lnTo>
                  <a:pt x="2237" y="14"/>
                </a:lnTo>
                <a:lnTo>
                  <a:pt x="2217" y="19"/>
                </a:lnTo>
                <a:lnTo>
                  <a:pt x="2197" y="26"/>
                </a:lnTo>
                <a:lnTo>
                  <a:pt x="2178" y="34"/>
                </a:lnTo>
                <a:lnTo>
                  <a:pt x="2161" y="42"/>
                </a:lnTo>
                <a:lnTo>
                  <a:pt x="2143" y="51"/>
                </a:lnTo>
                <a:lnTo>
                  <a:pt x="2126" y="62"/>
                </a:lnTo>
                <a:lnTo>
                  <a:pt x="2108" y="72"/>
                </a:lnTo>
                <a:lnTo>
                  <a:pt x="2092" y="85"/>
                </a:lnTo>
                <a:lnTo>
                  <a:pt x="2077" y="97"/>
                </a:lnTo>
                <a:lnTo>
                  <a:pt x="2062" y="111"/>
                </a:lnTo>
                <a:lnTo>
                  <a:pt x="2047" y="125"/>
                </a:lnTo>
                <a:lnTo>
                  <a:pt x="2041" y="132"/>
                </a:lnTo>
                <a:lnTo>
                  <a:pt x="2033" y="140"/>
                </a:lnTo>
                <a:lnTo>
                  <a:pt x="2021" y="156"/>
                </a:lnTo>
                <a:lnTo>
                  <a:pt x="2015" y="164"/>
                </a:lnTo>
                <a:lnTo>
                  <a:pt x="2008" y="172"/>
                </a:lnTo>
                <a:lnTo>
                  <a:pt x="1997" y="189"/>
                </a:lnTo>
                <a:lnTo>
                  <a:pt x="1986" y="206"/>
                </a:lnTo>
                <a:lnTo>
                  <a:pt x="1977" y="224"/>
                </a:lnTo>
                <a:lnTo>
                  <a:pt x="1967" y="242"/>
                </a:lnTo>
                <a:lnTo>
                  <a:pt x="1960" y="261"/>
                </a:lnTo>
                <a:lnTo>
                  <a:pt x="1952" y="281"/>
                </a:lnTo>
                <a:lnTo>
                  <a:pt x="1945" y="301"/>
                </a:lnTo>
                <a:lnTo>
                  <a:pt x="1940" y="321"/>
                </a:lnTo>
                <a:lnTo>
                  <a:pt x="1935" y="341"/>
                </a:lnTo>
                <a:lnTo>
                  <a:pt x="1931" y="362"/>
                </a:lnTo>
                <a:lnTo>
                  <a:pt x="1928" y="385"/>
                </a:lnTo>
                <a:lnTo>
                  <a:pt x="1927" y="406"/>
                </a:lnTo>
                <a:lnTo>
                  <a:pt x="1927" y="429"/>
                </a:lnTo>
                <a:lnTo>
                  <a:pt x="1927" y="450"/>
                </a:lnTo>
                <a:lnTo>
                  <a:pt x="1928" y="472"/>
                </a:lnTo>
                <a:lnTo>
                  <a:pt x="1931" y="494"/>
                </a:lnTo>
                <a:lnTo>
                  <a:pt x="1933" y="504"/>
                </a:lnTo>
                <a:lnTo>
                  <a:pt x="1935" y="515"/>
                </a:lnTo>
                <a:lnTo>
                  <a:pt x="1940" y="535"/>
                </a:lnTo>
                <a:lnTo>
                  <a:pt x="1942" y="545"/>
                </a:lnTo>
                <a:lnTo>
                  <a:pt x="1945" y="555"/>
                </a:lnTo>
                <a:lnTo>
                  <a:pt x="1952" y="575"/>
                </a:lnTo>
                <a:lnTo>
                  <a:pt x="1956" y="585"/>
                </a:lnTo>
                <a:lnTo>
                  <a:pt x="1960" y="595"/>
                </a:lnTo>
                <a:lnTo>
                  <a:pt x="1967" y="614"/>
                </a:lnTo>
                <a:lnTo>
                  <a:pt x="1977" y="632"/>
                </a:lnTo>
                <a:lnTo>
                  <a:pt x="1986" y="650"/>
                </a:lnTo>
                <a:lnTo>
                  <a:pt x="1997" y="667"/>
                </a:lnTo>
                <a:lnTo>
                  <a:pt x="2008" y="685"/>
                </a:lnTo>
                <a:lnTo>
                  <a:pt x="2021" y="700"/>
                </a:lnTo>
                <a:lnTo>
                  <a:pt x="2033" y="716"/>
                </a:lnTo>
                <a:lnTo>
                  <a:pt x="2047" y="731"/>
                </a:lnTo>
                <a:lnTo>
                  <a:pt x="2054" y="739"/>
                </a:lnTo>
                <a:lnTo>
                  <a:pt x="2062" y="745"/>
                </a:lnTo>
                <a:lnTo>
                  <a:pt x="2077" y="759"/>
                </a:lnTo>
                <a:lnTo>
                  <a:pt x="2092" y="771"/>
                </a:lnTo>
                <a:lnTo>
                  <a:pt x="2108" y="784"/>
                </a:lnTo>
                <a:lnTo>
                  <a:pt x="2126" y="795"/>
                </a:lnTo>
                <a:lnTo>
                  <a:pt x="2143" y="805"/>
                </a:lnTo>
                <a:lnTo>
                  <a:pt x="2161" y="814"/>
                </a:lnTo>
                <a:lnTo>
                  <a:pt x="2169" y="819"/>
                </a:lnTo>
                <a:lnTo>
                  <a:pt x="2178" y="822"/>
                </a:lnTo>
                <a:lnTo>
                  <a:pt x="2197" y="830"/>
                </a:lnTo>
                <a:lnTo>
                  <a:pt x="2217" y="837"/>
                </a:lnTo>
                <a:lnTo>
                  <a:pt x="2237" y="842"/>
                </a:lnTo>
                <a:lnTo>
                  <a:pt x="2245" y="845"/>
                </a:lnTo>
                <a:lnTo>
                  <a:pt x="2257" y="847"/>
                </a:lnTo>
                <a:lnTo>
                  <a:pt x="2277" y="851"/>
                </a:lnTo>
                <a:lnTo>
                  <a:pt x="2296" y="854"/>
                </a:lnTo>
                <a:lnTo>
                  <a:pt x="2318" y="856"/>
                </a:lnTo>
                <a:lnTo>
                  <a:pt x="2339" y="856"/>
                </a:lnTo>
                <a:lnTo>
                  <a:pt x="2360" y="856"/>
                </a:lnTo>
                <a:lnTo>
                  <a:pt x="2381" y="854"/>
                </a:lnTo>
                <a:lnTo>
                  <a:pt x="2401" y="851"/>
                </a:lnTo>
                <a:lnTo>
                  <a:pt x="2412" y="850"/>
                </a:lnTo>
                <a:lnTo>
                  <a:pt x="2422" y="847"/>
                </a:lnTo>
                <a:lnTo>
                  <a:pt x="2442" y="842"/>
                </a:lnTo>
                <a:lnTo>
                  <a:pt x="2461" y="837"/>
                </a:lnTo>
                <a:lnTo>
                  <a:pt x="2481" y="830"/>
                </a:lnTo>
                <a:lnTo>
                  <a:pt x="2500" y="822"/>
                </a:lnTo>
                <a:lnTo>
                  <a:pt x="2517" y="814"/>
                </a:lnTo>
                <a:lnTo>
                  <a:pt x="2536" y="805"/>
                </a:lnTo>
                <a:lnTo>
                  <a:pt x="2552" y="795"/>
                </a:lnTo>
                <a:lnTo>
                  <a:pt x="2570" y="784"/>
                </a:lnTo>
                <a:lnTo>
                  <a:pt x="2586" y="771"/>
                </a:lnTo>
                <a:lnTo>
                  <a:pt x="2601" y="759"/>
                </a:lnTo>
                <a:lnTo>
                  <a:pt x="2616" y="745"/>
                </a:lnTo>
                <a:lnTo>
                  <a:pt x="2631" y="731"/>
                </a:lnTo>
                <a:lnTo>
                  <a:pt x="2637" y="724"/>
                </a:lnTo>
                <a:lnTo>
                  <a:pt x="2645" y="716"/>
                </a:lnTo>
                <a:lnTo>
                  <a:pt x="2657" y="700"/>
                </a:lnTo>
                <a:lnTo>
                  <a:pt x="2663" y="692"/>
                </a:lnTo>
                <a:lnTo>
                  <a:pt x="2669" y="685"/>
                </a:lnTo>
                <a:lnTo>
                  <a:pt x="2681" y="667"/>
                </a:lnTo>
                <a:lnTo>
                  <a:pt x="2692" y="650"/>
                </a:lnTo>
                <a:lnTo>
                  <a:pt x="2702" y="632"/>
                </a:lnTo>
                <a:lnTo>
                  <a:pt x="2711" y="614"/>
                </a:lnTo>
                <a:lnTo>
                  <a:pt x="2719" y="595"/>
                </a:lnTo>
                <a:lnTo>
                  <a:pt x="2727" y="575"/>
                </a:lnTo>
                <a:lnTo>
                  <a:pt x="2733" y="555"/>
                </a:lnTo>
                <a:lnTo>
                  <a:pt x="2738" y="535"/>
                </a:lnTo>
                <a:lnTo>
                  <a:pt x="2743" y="515"/>
                </a:lnTo>
                <a:lnTo>
                  <a:pt x="2747" y="494"/>
                </a:lnTo>
                <a:lnTo>
                  <a:pt x="2749" y="472"/>
                </a:lnTo>
                <a:lnTo>
                  <a:pt x="2751" y="450"/>
                </a:lnTo>
                <a:lnTo>
                  <a:pt x="2752" y="429"/>
                </a:lnTo>
                <a:lnTo>
                  <a:pt x="2751" y="416"/>
                </a:lnTo>
                <a:lnTo>
                  <a:pt x="2299" y="416"/>
                </a:lnTo>
                <a:close/>
                <a:moveTo>
                  <a:pt x="3555" y="295"/>
                </a:moveTo>
                <a:lnTo>
                  <a:pt x="3554" y="281"/>
                </a:lnTo>
                <a:lnTo>
                  <a:pt x="3554" y="267"/>
                </a:lnTo>
                <a:lnTo>
                  <a:pt x="3553" y="260"/>
                </a:lnTo>
                <a:lnTo>
                  <a:pt x="3551" y="254"/>
                </a:lnTo>
                <a:lnTo>
                  <a:pt x="3549" y="240"/>
                </a:lnTo>
                <a:lnTo>
                  <a:pt x="3546" y="227"/>
                </a:lnTo>
                <a:lnTo>
                  <a:pt x="3544" y="220"/>
                </a:lnTo>
                <a:lnTo>
                  <a:pt x="3543" y="214"/>
                </a:lnTo>
                <a:lnTo>
                  <a:pt x="3539" y="201"/>
                </a:lnTo>
                <a:lnTo>
                  <a:pt x="3534" y="189"/>
                </a:lnTo>
                <a:lnTo>
                  <a:pt x="3528" y="177"/>
                </a:lnTo>
                <a:lnTo>
                  <a:pt x="3523" y="166"/>
                </a:lnTo>
                <a:lnTo>
                  <a:pt x="3515" y="155"/>
                </a:lnTo>
                <a:lnTo>
                  <a:pt x="3509" y="144"/>
                </a:lnTo>
                <a:lnTo>
                  <a:pt x="3501" y="132"/>
                </a:lnTo>
                <a:lnTo>
                  <a:pt x="3493" y="122"/>
                </a:lnTo>
                <a:lnTo>
                  <a:pt x="3484" y="112"/>
                </a:lnTo>
                <a:lnTo>
                  <a:pt x="3475" y="104"/>
                </a:lnTo>
                <a:lnTo>
                  <a:pt x="3467" y="95"/>
                </a:lnTo>
                <a:lnTo>
                  <a:pt x="3457" y="86"/>
                </a:lnTo>
                <a:lnTo>
                  <a:pt x="3447" y="77"/>
                </a:lnTo>
                <a:lnTo>
                  <a:pt x="3435" y="70"/>
                </a:lnTo>
                <a:lnTo>
                  <a:pt x="3424" y="64"/>
                </a:lnTo>
                <a:lnTo>
                  <a:pt x="3413" y="56"/>
                </a:lnTo>
                <a:lnTo>
                  <a:pt x="3402" y="51"/>
                </a:lnTo>
                <a:lnTo>
                  <a:pt x="3389" y="45"/>
                </a:lnTo>
                <a:lnTo>
                  <a:pt x="3378" y="40"/>
                </a:lnTo>
                <a:lnTo>
                  <a:pt x="3366" y="36"/>
                </a:lnTo>
                <a:lnTo>
                  <a:pt x="3352" y="32"/>
                </a:lnTo>
                <a:lnTo>
                  <a:pt x="3339" y="30"/>
                </a:lnTo>
                <a:lnTo>
                  <a:pt x="3326" y="27"/>
                </a:lnTo>
                <a:lnTo>
                  <a:pt x="3312" y="25"/>
                </a:lnTo>
                <a:lnTo>
                  <a:pt x="3298" y="25"/>
                </a:lnTo>
                <a:lnTo>
                  <a:pt x="3284" y="24"/>
                </a:lnTo>
                <a:lnTo>
                  <a:pt x="2901" y="24"/>
                </a:lnTo>
                <a:lnTo>
                  <a:pt x="2901" y="832"/>
                </a:lnTo>
                <a:lnTo>
                  <a:pt x="3051" y="832"/>
                </a:lnTo>
                <a:lnTo>
                  <a:pt x="3051" y="565"/>
                </a:lnTo>
                <a:lnTo>
                  <a:pt x="3237" y="565"/>
                </a:lnTo>
                <a:lnTo>
                  <a:pt x="3377" y="832"/>
                </a:lnTo>
                <a:lnTo>
                  <a:pt x="3538" y="832"/>
                </a:lnTo>
                <a:lnTo>
                  <a:pt x="3388" y="545"/>
                </a:lnTo>
                <a:lnTo>
                  <a:pt x="3405" y="536"/>
                </a:lnTo>
                <a:lnTo>
                  <a:pt x="3423" y="527"/>
                </a:lnTo>
                <a:lnTo>
                  <a:pt x="3439" y="516"/>
                </a:lnTo>
                <a:lnTo>
                  <a:pt x="3455" y="505"/>
                </a:lnTo>
                <a:lnTo>
                  <a:pt x="3469" y="491"/>
                </a:lnTo>
                <a:lnTo>
                  <a:pt x="3477" y="485"/>
                </a:lnTo>
                <a:lnTo>
                  <a:pt x="3484" y="477"/>
                </a:lnTo>
                <a:lnTo>
                  <a:pt x="3490" y="470"/>
                </a:lnTo>
                <a:lnTo>
                  <a:pt x="3496" y="462"/>
                </a:lnTo>
                <a:lnTo>
                  <a:pt x="3503" y="455"/>
                </a:lnTo>
                <a:lnTo>
                  <a:pt x="3508" y="447"/>
                </a:lnTo>
                <a:lnTo>
                  <a:pt x="3518" y="430"/>
                </a:lnTo>
                <a:lnTo>
                  <a:pt x="3523" y="421"/>
                </a:lnTo>
                <a:lnTo>
                  <a:pt x="3528" y="412"/>
                </a:lnTo>
                <a:lnTo>
                  <a:pt x="3535" y="395"/>
                </a:lnTo>
                <a:lnTo>
                  <a:pt x="3543" y="376"/>
                </a:lnTo>
                <a:lnTo>
                  <a:pt x="3548" y="356"/>
                </a:lnTo>
                <a:lnTo>
                  <a:pt x="3550" y="346"/>
                </a:lnTo>
                <a:lnTo>
                  <a:pt x="3551" y="336"/>
                </a:lnTo>
                <a:lnTo>
                  <a:pt x="3554" y="316"/>
                </a:lnTo>
                <a:lnTo>
                  <a:pt x="3555" y="295"/>
                </a:lnTo>
                <a:close/>
                <a:moveTo>
                  <a:pt x="3404" y="295"/>
                </a:moveTo>
                <a:lnTo>
                  <a:pt x="3403" y="307"/>
                </a:lnTo>
                <a:lnTo>
                  <a:pt x="3402" y="319"/>
                </a:lnTo>
                <a:lnTo>
                  <a:pt x="3398" y="331"/>
                </a:lnTo>
                <a:lnTo>
                  <a:pt x="3394" y="342"/>
                </a:lnTo>
                <a:lnTo>
                  <a:pt x="3389" y="352"/>
                </a:lnTo>
                <a:lnTo>
                  <a:pt x="3383" y="362"/>
                </a:lnTo>
                <a:lnTo>
                  <a:pt x="3377" y="372"/>
                </a:lnTo>
                <a:lnTo>
                  <a:pt x="3368" y="380"/>
                </a:lnTo>
                <a:lnTo>
                  <a:pt x="3361" y="389"/>
                </a:lnTo>
                <a:lnTo>
                  <a:pt x="3351" y="395"/>
                </a:lnTo>
                <a:lnTo>
                  <a:pt x="3341" y="401"/>
                </a:lnTo>
                <a:lnTo>
                  <a:pt x="3331" y="406"/>
                </a:lnTo>
                <a:lnTo>
                  <a:pt x="3319" y="410"/>
                </a:lnTo>
                <a:lnTo>
                  <a:pt x="3307" y="414"/>
                </a:lnTo>
                <a:lnTo>
                  <a:pt x="3302" y="415"/>
                </a:lnTo>
                <a:lnTo>
                  <a:pt x="3296" y="415"/>
                </a:lnTo>
                <a:lnTo>
                  <a:pt x="3283" y="416"/>
                </a:lnTo>
                <a:lnTo>
                  <a:pt x="3051" y="416"/>
                </a:lnTo>
                <a:lnTo>
                  <a:pt x="3051" y="174"/>
                </a:lnTo>
                <a:lnTo>
                  <a:pt x="3283" y="174"/>
                </a:lnTo>
                <a:lnTo>
                  <a:pt x="3296" y="174"/>
                </a:lnTo>
                <a:lnTo>
                  <a:pt x="3307" y="176"/>
                </a:lnTo>
                <a:lnTo>
                  <a:pt x="3319" y="179"/>
                </a:lnTo>
                <a:lnTo>
                  <a:pt x="3331" y="184"/>
                </a:lnTo>
                <a:lnTo>
                  <a:pt x="3341" y="189"/>
                </a:lnTo>
                <a:lnTo>
                  <a:pt x="3351" y="194"/>
                </a:lnTo>
                <a:lnTo>
                  <a:pt x="3361" y="201"/>
                </a:lnTo>
                <a:lnTo>
                  <a:pt x="3368" y="209"/>
                </a:lnTo>
                <a:lnTo>
                  <a:pt x="3377" y="217"/>
                </a:lnTo>
                <a:lnTo>
                  <a:pt x="3383" y="227"/>
                </a:lnTo>
                <a:lnTo>
                  <a:pt x="3389" y="237"/>
                </a:lnTo>
                <a:lnTo>
                  <a:pt x="3394" y="247"/>
                </a:lnTo>
                <a:lnTo>
                  <a:pt x="3398" y="259"/>
                </a:lnTo>
                <a:lnTo>
                  <a:pt x="3402" y="270"/>
                </a:lnTo>
                <a:lnTo>
                  <a:pt x="3403" y="276"/>
                </a:lnTo>
                <a:lnTo>
                  <a:pt x="3403" y="282"/>
                </a:lnTo>
                <a:lnTo>
                  <a:pt x="3404" y="295"/>
                </a:lnTo>
                <a:close/>
                <a:moveTo>
                  <a:pt x="4822" y="429"/>
                </a:moveTo>
                <a:lnTo>
                  <a:pt x="4822" y="407"/>
                </a:lnTo>
                <a:lnTo>
                  <a:pt x="4820" y="386"/>
                </a:lnTo>
                <a:lnTo>
                  <a:pt x="4818" y="366"/>
                </a:lnTo>
                <a:lnTo>
                  <a:pt x="4815" y="346"/>
                </a:lnTo>
                <a:lnTo>
                  <a:pt x="4810" y="327"/>
                </a:lnTo>
                <a:lnTo>
                  <a:pt x="4805" y="307"/>
                </a:lnTo>
                <a:lnTo>
                  <a:pt x="4799" y="289"/>
                </a:lnTo>
                <a:lnTo>
                  <a:pt x="4791" y="271"/>
                </a:lnTo>
                <a:lnTo>
                  <a:pt x="4783" y="252"/>
                </a:lnTo>
                <a:lnTo>
                  <a:pt x="4774" y="235"/>
                </a:lnTo>
                <a:lnTo>
                  <a:pt x="4764" y="219"/>
                </a:lnTo>
                <a:lnTo>
                  <a:pt x="4754" y="202"/>
                </a:lnTo>
                <a:lnTo>
                  <a:pt x="4743" y="186"/>
                </a:lnTo>
                <a:lnTo>
                  <a:pt x="4730" y="171"/>
                </a:lnTo>
                <a:lnTo>
                  <a:pt x="4718" y="156"/>
                </a:lnTo>
                <a:lnTo>
                  <a:pt x="4704" y="142"/>
                </a:lnTo>
                <a:lnTo>
                  <a:pt x="4690" y="129"/>
                </a:lnTo>
                <a:lnTo>
                  <a:pt x="4675" y="116"/>
                </a:lnTo>
                <a:lnTo>
                  <a:pt x="4660" y="105"/>
                </a:lnTo>
                <a:lnTo>
                  <a:pt x="4645" y="94"/>
                </a:lnTo>
                <a:lnTo>
                  <a:pt x="4629" y="82"/>
                </a:lnTo>
                <a:lnTo>
                  <a:pt x="4612" y="72"/>
                </a:lnTo>
                <a:lnTo>
                  <a:pt x="4594" y="64"/>
                </a:lnTo>
                <a:lnTo>
                  <a:pt x="4577" y="56"/>
                </a:lnTo>
                <a:lnTo>
                  <a:pt x="4558" y="49"/>
                </a:lnTo>
                <a:lnTo>
                  <a:pt x="4539" y="42"/>
                </a:lnTo>
                <a:lnTo>
                  <a:pt x="4521" y="36"/>
                </a:lnTo>
                <a:lnTo>
                  <a:pt x="4501" y="32"/>
                </a:lnTo>
                <a:lnTo>
                  <a:pt x="4481" y="29"/>
                </a:lnTo>
                <a:lnTo>
                  <a:pt x="4461" y="26"/>
                </a:lnTo>
                <a:lnTo>
                  <a:pt x="4441" y="25"/>
                </a:lnTo>
                <a:lnTo>
                  <a:pt x="4420" y="24"/>
                </a:lnTo>
                <a:lnTo>
                  <a:pt x="4119" y="24"/>
                </a:lnTo>
                <a:lnTo>
                  <a:pt x="4119" y="832"/>
                </a:lnTo>
                <a:lnTo>
                  <a:pt x="4420" y="832"/>
                </a:lnTo>
                <a:lnTo>
                  <a:pt x="4441" y="831"/>
                </a:lnTo>
                <a:lnTo>
                  <a:pt x="4461" y="830"/>
                </a:lnTo>
                <a:lnTo>
                  <a:pt x="4481" y="827"/>
                </a:lnTo>
                <a:lnTo>
                  <a:pt x="4501" y="824"/>
                </a:lnTo>
                <a:lnTo>
                  <a:pt x="4521" y="820"/>
                </a:lnTo>
                <a:lnTo>
                  <a:pt x="4539" y="814"/>
                </a:lnTo>
                <a:lnTo>
                  <a:pt x="4558" y="807"/>
                </a:lnTo>
                <a:lnTo>
                  <a:pt x="4577" y="800"/>
                </a:lnTo>
                <a:lnTo>
                  <a:pt x="4594" y="792"/>
                </a:lnTo>
                <a:lnTo>
                  <a:pt x="4612" y="784"/>
                </a:lnTo>
                <a:lnTo>
                  <a:pt x="4629" y="774"/>
                </a:lnTo>
                <a:lnTo>
                  <a:pt x="4645" y="764"/>
                </a:lnTo>
                <a:lnTo>
                  <a:pt x="4660" y="752"/>
                </a:lnTo>
                <a:lnTo>
                  <a:pt x="4675" y="740"/>
                </a:lnTo>
                <a:lnTo>
                  <a:pt x="4690" y="727"/>
                </a:lnTo>
                <a:lnTo>
                  <a:pt x="4704" y="714"/>
                </a:lnTo>
                <a:lnTo>
                  <a:pt x="4718" y="700"/>
                </a:lnTo>
                <a:lnTo>
                  <a:pt x="4730" y="685"/>
                </a:lnTo>
                <a:lnTo>
                  <a:pt x="4743" y="670"/>
                </a:lnTo>
                <a:lnTo>
                  <a:pt x="4754" y="654"/>
                </a:lnTo>
                <a:lnTo>
                  <a:pt x="4764" y="637"/>
                </a:lnTo>
                <a:lnTo>
                  <a:pt x="4774" y="621"/>
                </a:lnTo>
                <a:lnTo>
                  <a:pt x="4783" y="604"/>
                </a:lnTo>
                <a:lnTo>
                  <a:pt x="4791" y="585"/>
                </a:lnTo>
                <a:lnTo>
                  <a:pt x="4799" y="567"/>
                </a:lnTo>
                <a:lnTo>
                  <a:pt x="4805" y="549"/>
                </a:lnTo>
                <a:lnTo>
                  <a:pt x="4810" y="529"/>
                </a:lnTo>
                <a:lnTo>
                  <a:pt x="4815" y="510"/>
                </a:lnTo>
                <a:lnTo>
                  <a:pt x="4818" y="490"/>
                </a:lnTo>
                <a:lnTo>
                  <a:pt x="4820" y="470"/>
                </a:lnTo>
                <a:lnTo>
                  <a:pt x="4822" y="449"/>
                </a:lnTo>
                <a:lnTo>
                  <a:pt x="4822" y="429"/>
                </a:lnTo>
                <a:close/>
                <a:moveTo>
                  <a:pt x="4674" y="429"/>
                </a:moveTo>
                <a:lnTo>
                  <a:pt x="4673" y="441"/>
                </a:lnTo>
                <a:lnTo>
                  <a:pt x="4672" y="454"/>
                </a:lnTo>
                <a:lnTo>
                  <a:pt x="4668" y="480"/>
                </a:lnTo>
                <a:lnTo>
                  <a:pt x="4665" y="491"/>
                </a:lnTo>
                <a:lnTo>
                  <a:pt x="4662" y="504"/>
                </a:lnTo>
                <a:lnTo>
                  <a:pt x="4658" y="516"/>
                </a:lnTo>
                <a:lnTo>
                  <a:pt x="4654" y="527"/>
                </a:lnTo>
                <a:lnTo>
                  <a:pt x="4648" y="539"/>
                </a:lnTo>
                <a:lnTo>
                  <a:pt x="4643" y="550"/>
                </a:lnTo>
                <a:lnTo>
                  <a:pt x="4637" y="560"/>
                </a:lnTo>
                <a:lnTo>
                  <a:pt x="4630" y="570"/>
                </a:lnTo>
                <a:lnTo>
                  <a:pt x="4623" y="580"/>
                </a:lnTo>
                <a:lnTo>
                  <a:pt x="4615" y="590"/>
                </a:lnTo>
                <a:lnTo>
                  <a:pt x="4608" y="599"/>
                </a:lnTo>
                <a:lnTo>
                  <a:pt x="4599" y="609"/>
                </a:lnTo>
                <a:lnTo>
                  <a:pt x="4590" y="616"/>
                </a:lnTo>
                <a:lnTo>
                  <a:pt x="4580" y="625"/>
                </a:lnTo>
                <a:lnTo>
                  <a:pt x="4572" y="632"/>
                </a:lnTo>
                <a:lnTo>
                  <a:pt x="4562" y="639"/>
                </a:lnTo>
                <a:lnTo>
                  <a:pt x="4551" y="646"/>
                </a:lnTo>
                <a:lnTo>
                  <a:pt x="4541" y="652"/>
                </a:lnTo>
                <a:lnTo>
                  <a:pt x="4529" y="657"/>
                </a:lnTo>
                <a:lnTo>
                  <a:pt x="4518" y="662"/>
                </a:lnTo>
                <a:lnTo>
                  <a:pt x="4507" y="667"/>
                </a:lnTo>
                <a:lnTo>
                  <a:pt x="4494" y="671"/>
                </a:lnTo>
                <a:lnTo>
                  <a:pt x="4483" y="675"/>
                </a:lnTo>
                <a:lnTo>
                  <a:pt x="4471" y="677"/>
                </a:lnTo>
                <a:lnTo>
                  <a:pt x="4458" y="680"/>
                </a:lnTo>
                <a:lnTo>
                  <a:pt x="4446" y="681"/>
                </a:lnTo>
                <a:lnTo>
                  <a:pt x="4432" y="682"/>
                </a:lnTo>
                <a:lnTo>
                  <a:pt x="4420" y="682"/>
                </a:lnTo>
                <a:lnTo>
                  <a:pt x="4269" y="682"/>
                </a:lnTo>
                <a:lnTo>
                  <a:pt x="4269" y="174"/>
                </a:lnTo>
                <a:lnTo>
                  <a:pt x="4420" y="174"/>
                </a:lnTo>
                <a:lnTo>
                  <a:pt x="4432" y="174"/>
                </a:lnTo>
                <a:lnTo>
                  <a:pt x="4446" y="175"/>
                </a:lnTo>
                <a:lnTo>
                  <a:pt x="4471" y="179"/>
                </a:lnTo>
                <a:lnTo>
                  <a:pt x="4483" y="181"/>
                </a:lnTo>
                <a:lnTo>
                  <a:pt x="4494" y="185"/>
                </a:lnTo>
                <a:lnTo>
                  <a:pt x="4507" y="189"/>
                </a:lnTo>
                <a:lnTo>
                  <a:pt x="4518" y="194"/>
                </a:lnTo>
                <a:lnTo>
                  <a:pt x="4529" y="199"/>
                </a:lnTo>
                <a:lnTo>
                  <a:pt x="4541" y="204"/>
                </a:lnTo>
                <a:lnTo>
                  <a:pt x="4551" y="210"/>
                </a:lnTo>
                <a:lnTo>
                  <a:pt x="4562" y="217"/>
                </a:lnTo>
                <a:lnTo>
                  <a:pt x="4572" y="224"/>
                </a:lnTo>
                <a:lnTo>
                  <a:pt x="4580" y="231"/>
                </a:lnTo>
                <a:lnTo>
                  <a:pt x="4590" y="240"/>
                </a:lnTo>
                <a:lnTo>
                  <a:pt x="4599" y="249"/>
                </a:lnTo>
                <a:lnTo>
                  <a:pt x="4608" y="257"/>
                </a:lnTo>
                <a:lnTo>
                  <a:pt x="4615" y="266"/>
                </a:lnTo>
                <a:lnTo>
                  <a:pt x="4623" y="276"/>
                </a:lnTo>
                <a:lnTo>
                  <a:pt x="4630" y="286"/>
                </a:lnTo>
                <a:lnTo>
                  <a:pt x="4637" y="296"/>
                </a:lnTo>
                <a:lnTo>
                  <a:pt x="4643" y="306"/>
                </a:lnTo>
                <a:lnTo>
                  <a:pt x="4648" y="317"/>
                </a:lnTo>
                <a:lnTo>
                  <a:pt x="4654" y="329"/>
                </a:lnTo>
                <a:lnTo>
                  <a:pt x="4658" y="341"/>
                </a:lnTo>
                <a:lnTo>
                  <a:pt x="4662" y="352"/>
                </a:lnTo>
                <a:lnTo>
                  <a:pt x="4665" y="365"/>
                </a:lnTo>
                <a:lnTo>
                  <a:pt x="4668" y="376"/>
                </a:lnTo>
                <a:lnTo>
                  <a:pt x="4670" y="390"/>
                </a:lnTo>
                <a:lnTo>
                  <a:pt x="4672" y="402"/>
                </a:lnTo>
                <a:lnTo>
                  <a:pt x="4673" y="415"/>
                </a:lnTo>
                <a:lnTo>
                  <a:pt x="4674" y="429"/>
                </a:lnTo>
                <a:close/>
                <a:moveTo>
                  <a:pt x="3738" y="832"/>
                </a:moveTo>
                <a:lnTo>
                  <a:pt x="3887" y="832"/>
                </a:lnTo>
                <a:lnTo>
                  <a:pt x="3887" y="24"/>
                </a:lnTo>
                <a:lnTo>
                  <a:pt x="3738" y="24"/>
                </a:lnTo>
                <a:lnTo>
                  <a:pt x="3738" y="832"/>
                </a:lnTo>
                <a:close/>
                <a:moveTo>
                  <a:pt x="0" y="24"/>
                </a:moveTo>
                <a:lnTo>
                  <a:pt x="0" y="832"/>
                </a:lnTo>
                <a:lnTo>
                  <a:pt x="150" y="832"/>
                </a:lnTo>
                <a:lnTo>
                  <a:pt x="150" y="565"/>
                </a:lnTo>
                <a:lnTo>
                  <a:pt x="442" y="565"/>
                </a:lnTo>
                <a:lnTo>
                  <a:pt x="519" y="416"/>
                </a:lnTo>
                <a:lnTo>
                  <a:pt x="150" y="416"/>
                </a:lnTo>
                <a:lnTo>
                  <a:pt x="150" y="174"/>
                </a:lnTo>
                <a:lnTo>
                  <a:pt x="555" y="174"/>
                </a:lnTo>
                <a:lnTo>
                  <a:pt x="555" y="24"/>
                </a:lnTo>
                <a:lnTo>
                  <a:pt x="0" y="24"/>
                </a:lnTo>
                <a:close/>
                <a:moveTo>
                  <a:pt x="1624" y="24"/>
                </a:moveTo>
                <a:lnTo>
                  <a:pt x="1624" y="617"/>
                </a:lnTo>
                <a:lnTo>
                  <a:pt x="1315" y="24"/>
                </a:lnTo>
                <a:lnTo>
                  <a:pt x="1104" y="24"/>
                </a:lnTo>
                <a:lnTo>
                  <a:pt x="1104" y="832"/>
                </a:lnTo>
                <a:lnTo>
                  <a:pt x="1252" y="832"/>
                </a:lnTo>
                <a:lnTo>
                  <a:pt x="1252" y="239"/>
                </a:lnTo>
                <a:lnTo>
                  <a:pt x="1563" y="832"/>
                </a:lnTo>
                <a:lnTo>
                  <a:pt x="1774" y="832"/>
                </a:lnTo>
                <a:lnTo>
                  <a:pt x="1774" y="24"/>
                </a:lnTo>
                <a:lnTo>
                  <a:pt x="1624" y="24"/>
                </a:lnTo>
                <a:close/>
                <a:moveTo>
                  <a:pt x="723" y="832"/>
                </a:moveTo>
                <a:lnTo>
                  <a:pt x="872" y="832"/>
                </a:lnTo>
                <a:lnTo>
                  <a:pt x="872" y="24"/>
                </a:lnTo>
                <a:lnTo>
                  <a:pt x="723" y="24"/>
                </a:lnTo>
                <a:lnTo>
                  <a:pt x="723" y="832"/>
                </a:lnTo>
                <a:close/>
              </a:path>
            </a:pathLst>
          </a:custGeom>
          <a:solidFill>
            <a:srgbClr val="FFFFFF"/>
          </a:solidFill>
          <a:ln>
            <a:noFill/>
          </a:ln>
        </p:spPr>
        <p:txBody>
          <a:bodyPr vert="horz" wrap="square" lIns="68580" tIns="34290" rIns="68580" bIns="34290" numCol="1" anchor="t" anchorCtr="0" compatLnSpc="1">
            <a:prstTxWarp prst="textNoShape">
              <a:avLst/>
            </a:prstTxWarp>
          </a:bodyPr>
          <a:lstStyle/>
          <a:p>
            <a:pPr rtl="0"/>
            <a:endParaRPr lang="en-GB" sz="1350" dirty="0"/>
          </a:p>
        </p:txBody>
      </p:sp>
      <p:cxnSp>
        <p:nvCxnSpPr>
          <p:cNvPr id="8" name="Straight Connector 6">
            <a:extLst>
              <a:ext uri="{FF2B5EF4-FFF2-40B4-BE49-F238E27FC236}">
                <a16:creationId xmlns:a16="http://schemas.microsoft.com/office/drawing/2014/main" id="{68AF3FE6-796F-4B4F-953B-69364470ED04}"/>
              </a:ext>
            </a:extLst>
          </p:cNvPr>
          <p:cNvCxnSpPr>
            <a:cxnSpLocks/>
          </p:cNvCxnSpPr>
          <p:nvPr/>
        </p:nvCxnSpPr>
        <p:spPr bwMode="black">
          <a:xfrm flipH="1">
            <a:off x="0" y="0"/>
            <a:ext cx="1872000" cy="4653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9530134"/>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preserve="1">
  <p:cSld name="Nosto 9">
    <p:bg>
      <p:bgPr>
        <a:solidFill>
          <a:srgbClr val="009A96"/>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83C74795-AE98-0A65-B969-1C430F3DC37C}"/>
              </a:ext>
            </a:extLst>
          </p:cNvPr>
          <p:cNvGraphicFramePr>
            <a:graphicFrameLocks noChangeAspect="1"/>
          </p:cNvGraphicFramePr>
          <p:nvPr userDrawn="1">
            <p:custDataLst>
              <p:tags r:id="rId1"/>
            </p:custDataLst>
            <p:extLst>
              <p:ext uri="{D42A27DB-BD31-4B8C-83A1-F6EECF244321}">
                <p14:modId xmlns:p14="http://schemas.microsoft.com/office/powerpoint/2010/main" val="4239612463"/>
              </p:ext>
            </p:extLst>
          </p:nvPr>
        </p:nvGraphicFramePr>
        <p:xfrm>
          <a:off x="1191" y="1588"/>
          <a:ext cx="1191" cy="1588"/>
        </p:xfrm>
        <a:graphic>
          <a:graphicData uri="http://schemas.openxmlformats.org/presentationml/2006/ole">
            <mc:AlternateContent xmlns:mc="http://schemas.openxmlformats.org/markup-compatibility/2006">
              <mc:Choice xmlns:v="urn:schemas-microsoft-com:vml" Requires="v">
                <p:oleObj name="think-cell Slide" r:id="rId3" imgW="328" imgH="328" progId="TCLayout.ActiveDocument.1">
                  <p:embed/>
                </p:oleObj>
              </mc:Choice>
              <mc:Fallback>
                <p:oleObj name="think-cell Slide" r:id="rId3" imgW="328" imgH="328" progId="TCLayout.ActiveDocument.1">
                  <p:embed/>
                  <p:pic>
                    <p:nvPicPr>
                      <p:cNvPr id="4" name="Object 3" hidden="1">
                        <a:extLst>
                          <a:ext uri="{FF2B5EF4-FFF2-40B4-BE49-F238E27FC236}">
                            <a16:creationId xmlns:a16="http://schemas.microsoft.com/office/drawing/2014/main" id="{83C74795-AE98-0A65-B969-1C430F3DC37C}"/>
                          </a:ext>
                        </a:extLst>
                      </p:cNvPr>
                      <p:cNvPicPr/>
                      <p:nvPr/>
                    </p:nvPicPr>
                    <p:blipFill>
                      <a:blip r:embed="rId4"/>
                      <a:stretch>
                        <a:fillRect/>
                      </a:stretch>
                    </p:blipFill>
                    <p:spPr>
                      <a:xfrm>
                        <a:off x="1191" y="1588"/>
                        <a:ext cx="1191" cy="1588"/>
                      </a:xfrm>
                      <a:prstGeom prst="rect">
                        <a:avLst/>
                      </a:prstGeom>
                    </p:spPr>
                  </p:pic>
                </p:oleObj>
              </mc:Fallback>
            </mc:AlternateContent>
          </a:graphicData>
        </a:graphic>
      </p:graphicFrame>
      <p:sp>
        <p:nvSpPr>
          <p:cNvPr id="2" name="Otsikko 1"/>
          <p:cNvSpPr>
            <a:spLocks noGrp="1"/>
          </p:cNvSpPr>
          <p:nvPr>
            <p:ph type="title" hasCustomPrompt="1"/>
          </p:nvPr>
        </p:nvSpPr>
        <p:spPr>
          <a:xfrm>
            <a:off x="1143000" y="841829"/>
            <a:ext cx="6858000" cy="5174342"/>
          </a:xfrm>
        </p:spPr>
        <p:txBody>
          <a:bodyPr vert="horz" anchor="ctr"/>
          <a:lstStyle>
            <a:lvl1pPr algn="ctr" rtl="0">
              <a:lnSpc>
                <a:spcPct val="100000"/>
              </a:lnSpc>
              <a:defRPr sz="4050">
                <a:solidFill>
                  <a:schemeClr val="bg1"/>
                </a:solidFill>
              </a:defRPr>
            </a:lvl1pPr>
          </a:lstStyle>
          <a:p>
            <a:r>
              <a:rPr lang="en-GB" dirty="0" err="1"/>
              <a:t>Lisää</a:t>
            </a:r>
            <a:r>
              <a:rPr lang="en-GB" dirty="0"/>
              <a:t> </a:t>
            </a:r>
            <a:r>
              <a:rPr lang="en-GB" dirty="0" err="1"/>
              <a:t>nostoteksti</a:t>
            </a:r>
            <a:endParaRPr lang="en-GB" dirty="0"/>
          </a:p>
        </p:txBody>
      </p:sp>
      <p:cxnSp>
        <p:nvCxnSpPr>
          <p:cNvPr id="5" name="Straight Connector 6">
            <a:extLst>
              <a:ext uri="{FF2B5EF4-FFF2-40B4-BE49-F238E27FC236}">
                <a16:creationId xmlns:a16="http://schemas.microsoft.com/office/drawing/2014/main" id="{D61481B2-00E5-4577-A621-AB3560A9AFAF}"/>
              </a:ext>
            </a:extLst>
          </p:cNvPr>
          <p:cNvCxnSpPr>
            <a:cxnSpLocks/>
          </p:cNvCxnSpPr>
          <p:nvPr/>
        </p:nvCxnSpPr>
        <p:spPr bwMode="black">
          <a:xfrm flipH="1">
            <a:off x="7272000" y="2169000"/>
            <a:ext cx="1872001" cy="4689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Freeform 6" descr="Fingrid logo">
            <a:extLst>
              <a:ext uri="{FF2B5EF4-FFF2-40B4-BE49-F238E27FC236}">
                <a16:creationId xmlns:a16="http://schemas.microsoft.com/office/drawing/2014/main" id="{F4AC28D7-5061-47B3-A325-B39B3F2ACB24}"/>
              </a:ext>
            </a:extLst>
          </p:cNvPr>
          <p:cNvSpPr>
            <a:spLocks noChangeAspect="1" noEditPoints="1"/>
          </p:cNvSpPr>
          <p:nvPr/>
        </p:nvSpPr>
        <p:spPr bwMode="auto">
          <a:xfrm>
            <a:off x="7871170" y="6237288"/>
            <a:ext cx="913262" cy="216000"/>
          </a:xfrm>
          <a:custGeom>
            <a:avLst/>
            <a:gdLst>
              <a:gd name="T0" fmla="*/ 2515 w 4822"/>
              <a:gd name="T1" fmla="*/ 636 h 856"/>
              <a:gd name="T2" fmla="*/ 2410 w 4822"/>
              <a:gd name="T3" fmla="*/ 696 h 856"/>
              <a:gd name="T4" fmla="*/ 2287 w 4822"/>
              <a:gd name="T5" fmla="*/ 701 h 856"/>
              <a:gd name="T6" fmla="*/ 2182 w 4822"/>
              <a:gd name="T7" fmla="*/ 651 h 856"/>
              <a:gd name="T8" fmla="*/ 2121 w 4822"/>
              <a:gd name="T9" fmla="*/ 584 h 856"/>
              <a:gd name="T10" fmla="*/ 2081 w 4822"/>
              <a:gd name="T11" fmla="*/ 484 h 856"/>
              <a:gd name="T12" fmla="*/ 2081 w 4822"/>
              <a:gd name="T13" fmla="*/ 372 h 856"/>
              <a:gd name="T14" fmla="*/ 2121 w 4822"/>
              <a:gd name="T15" fmla="*/ 272 h 856"/>
              <a:gd name="T16" fmla="*/ 2172 w 4822"/>
              <a:gd name="T17" fmla="*/ 212 h 856"/>
              <a:gd name="T18" fmla="*/ 2260 w 4822"/>
              <a:gd name="T19" fmla="*/ 162 h 856"/>
              <a:gd name="T20" fmla="*/ 2368 w 4822"/>
              <a:gd name="T21" fmla="*/ 151 h 856"/>
              <a:gd name="T22" fmla="*/ 2472 w 4822"/>
              <a:gd name="T23" fmla="*/ 187 h 856"/>
              <a:gd name="T24" fmla="*/ 2642 w 4822"/>
              <a:gd name="T25" fmla="*/ 137 h 856"/>
              <a:gd name="T26" fmla="*/ 2496 w 4822"/>
              <a:gd name="T27" fmla="*/ 32 h 856"/>
              <a:gd name="T28" fmla="*/ 2339 w 4822"/>
              <a:gd name="T29" fmla="*/ 0 h 856"/>
              <a:gd name="T30" fmla="*/ 2197 w 4822"/>
              <a:gd name="T31" fmla="*/ 26 h 856"/>
              <a:gd name="T32" fmla="*/ 2062 w 4822"/>
              <a:gd name="T33" fmla="*/ 111 h 856"/>
              <a:gd name="T34" fmla="*/ 1986 w 4822"/>
              <a:gd name="T35" fmla="*/ 206 h 856"/>
              <a:gd name="T36" fmla="*/ 1931 w 4822"/>
              <a:gd name="T37" fmla="*/ 362 h 856"/>
              <a:gd name="T38" fmla="*/ 1935 w 4822"/>
              <a:gd name="T39" fmla="*/ 515 h 856"/>
              <a:gd name="T40" fmla="*/ 1977 w 4822"/>
              <a:gd name="T41" fmla="*/ 632 h 856"/>
              <a:gd name="T42" fmla="*/ 2062 w 4822"/>
              <a:gd name="T43" fmla="*/ 745 h 856"/>
              <a:gd name="T44" fmla="*/ 2178 w 4822"/>
              <a:gd name="T45" fmla="*/ 822 h 856"/>
              <a:gd name="T46" fmla="*/ 2318 w 4822"/>
              <a:gd name="T47" fmla="*/ 856 h 856"/>
              <a:gd name="T48" fmla="*/ 2461 w 4822"/>
              <a:gd name="T49" fmla="*/ 837 h 856"/>
              <a:gd name="T50" fmla="*/ 2601 w 4822"/>
              <a:gd name="T51" fmla="*/ 759 h 856"/>
              <a:gd name="T52" fmla="*/ 2681 w 4822"/>
              <a:gd name="T53" fmla="*/ 667 h 856"/>
              <a:gd name="T54" fmla="*/ 2743 w 4822"/>
              <a:gd name="T55" fmla="*/ 515 h 856"/>
              <a:gd name="T56" fmla="*/ 3554 w 4822"/>
              <a:gd name="T57" fmla="*/ 281 h 856"/>
              <a:gd name="T58" fmla="*/ 3539 w 4822"/>
              <a:gd name="T59" fmla="*/ 201 h 856"/>
              <a:gd name="T60" fmla="*/ 3484 w 4822"/>
              <a:gd name="T61" fmla="*/ 112 h 856"/>
              <a:gd name="T62" fmla="*/ 3402 w 4822"/>
              <a:gd name="T63" fmla="*/ 51 h 856"/>
              <a:gd name="T64" fmla="*/ 3298 w 4822"/>
              <a:gd name="T65" fmla="*/ 25 h 856"/>
              <a:gd name="T66" fmla="*/ 3538 w 4822"/>
              <a:gd name="T67" fmla="*/ 832 h 856"/>
              <a:gd name="T68" fmla="*/ 3484 w 4822"/>
              <a:gd name="T69" fmla="*/ 477 h 856"/>
              <a:gd name="T70" fmla="*/ 3535 w 4822"/>
              <a:gd name="T71" fmla="*/ 395 h 856"/>
              <a:gd name="T72" fmla="*/ 3403 w 4822"/>
              <a:gd name="T73" fmla="*/ 307 h 856"/>
              <a:gd name="T74" fmla="*/ 3361 w 4822"/>
              <a:gd name="T75" fmla="*/ 389 h 856"/>
              <a:gd name="T76" fmla="*/ 3283 w 4822"/>
              <a:gd name="T77" fmla="*/ 416 h 856"/>
              <a:gd name="T78" fmla="*/ 3341 w 4822"/>
              <a:gd name="T79" fmla="*/ 189 h 856"/>
              <a:gd name="T80" fmla="*/ 3398 w 4822"/>
              <a:gd name="T81" fmla="*/ 259 h 856"/>
              <a:gd name="T82" fmla="*/ 4818 w 4822"/>
              <a:gd name="T83" fmla="*/ 366 h 856"/>
              <a:gd name="T84" fmla="*/ 4764 w 4822"/>
              <a:gd name="T85" fmla="*/ 219 h 856"/>
              <a:gd name="T86" fmla="*/ 4660 w 4822"/>
              <a:gd name="T87" fmla="*/ 105 h 856"/>
              <a:gd name="T88" fmla="*/ 4521 w 4822"/>
              <a:gd name="T89" fmla="*/ 36 h 856"/>
              <a:gd name="T90" fmla="*/ 4420 w 4822"/>
              <a:gd name="T91" fmla="*/ 832 h 856"/>
              <a:gd name="T92" fmla="*/ 4577 w 4822"/>
              <a:gd name="T93" fmla="*/ 800 h 856"/>
              <a:gd name="T94" fmla="*/ 4704 w 4822"/>
              <a:gd name="T95" fmla="*/ 714 h 856"/>
              <a:gd name="T96" fmla="*/ 4791 w 4822"/>
              <a:gd name="T97" fmla="*/ 585 h 856"/>
              <a:gd name="T98" fmla="*/ 4822 w 4822"/>
              <a:gd name="T99" fmla="*/ 429 h 856"/>
              <a:gd name="T100" fmla="*/ 4654 w 4822"/>
              <a:gd name="T101" fmla="*/ 527 h 856"/>
              <a:gd name="T102" fmla="*/ 4599 w 4822"/>
              <a:gd name="T103" fmla="*/ 609 h 856"/>
              <a:gd name="T104" fmla="*/ 4518 w 4822"/>
              <a:gd name="T105" fmla="*/ 662 h 856"/>
              <a:gd name="T106" fmla="*/ 4420 w 4822"/>
              <a:gd name="T107" fmla="*/ 682 h 856"/>
              <a:gd name="T108" fmla="*/ 4494 w 4822"/>
              <a:gd name="T109" fmla="*/ 185 h 856"/>
              <a:gd name="T110" fmla="*/ 4580 w 4822"/>
              <a:gd name="T111" fmla="*/ 231 h 856"/>
              <a:gd name="T112" fmla="*/ 4643 w 4822"/>
              <a:gd name="T113" fmla="*/ 306 h 856"/>
              <a:gd name="T114" fmla="*/ 4672 w 4822"/>
              <a:gd name="T115" fmla="*/ 402 h 856"/>
              <a:gd name="T116" fmla="*/ 0 w 4822"/>
              <a:gd name="T117" fmla="*/ 24 h 856"/>
              <a:gd name="T118" fmla="*/ 555 w 4822"/>
              <a:gd name="T119" fmla="*/ 174 h 856"/>
              <a:gd name="T120" fmla="*/ 1252 w 4822"/>
              <a:gd name="T121" fmla="*/ 832 h 856"/>
              <a:gd name="T122" fmla="*/ 872 w 4822"/>
              <a:gd name="T123" fmla="*/ 24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22" h="856">
                <a:moveTo>
                  <a:pt x="2299" y="416"/>
                </a:moveTo>
                <a:lnTo>
                  <a:pt x="2378" y="565"/>
                </a:lnTo>
                <a:lnTo>
                  <a:pt x="2568" y="565"/>
                </a:lnTo>
                <a:lnTo>
                  <a:pt x="2558" y="581"/>
                </a:lnTo>
                <a:lnTo>
                  <a:pt x="2550" y="596"/>
                </a:lnTo>
                <a:lnTo>
                  <a:pt x="2538" y="610"/>
                </a:lnTo>
                <a:lnTo>
                  <a:pt x="2527" y="624"/>
                </a:lnTo>
                <a:lnTo>
                  <a:pt x="2515" y="636"/>
                </a:lnTo>
                <a:lnTo>
                  <a:pt x="2501" y="647"/>
                </a:lnTo>
                <a:lnTo>
                  <a:pt x="2487" y="657"/>
                </a:lnTo>
                <a:lnTo>
                  <a:pt x="2474" y="667"/>
                </a:lnTo>
                <a:lnTo>
                  <a:pt x="2459" y="676"/>
                </a:lnTo>
                <a:lnTo>
                  <a:pt x="2442" y="685"/>
                </a:lnTo>
                <a:lnTo>
                  <a:pt x="2435" y="687"/>
                </a:lnTo>
                <a:lnTo>
                  <a:pt x="2426" y="691"/>
                </a:lnTo>
                <a:lnTo>
                  <a:pt x="2410" y="696"/>
                </a:lnTo>
                <a:lnTo>
                  <a:pt x="2393" y="701"/>
                </a:lnTo>
                <a:lnTo>
                  <a:pt x="2375" y="704"/>
                </a:lnTo>
                <a:lnTo>
                  <a:pt x="2358" y="706"/>
                </a:lnTo>
                <a:lnTo>
                  <a:pt x="2339" y="707"/>
                </a:lnTo>
                <a:lnTo>
                  <a:pt x="2325" y="706"/>
                </a:lnTo>
                <a:lnTo>
                  <a:pt x="2313" y="705"/>
                </a:lnTo>
                <a:lnTo>
                  <a:pt x="2299" y="704"/>
                </a:lnTo>
                <a:lnTo>
                  <a:pt x="2287" y="701"/>
                </a:lnTo>
                <a:lnTo>
                  <a:pt x="2273" y="699"/>
                </a:lnTo>
                <a:lnTo>
                  <a:pt x="2260" y="695"/>
                </a:lnTo>
                <a:lnTo>
                  <a:pt x="2237" y="685"/>
                </a:lnTo>
                <a:lnTo>
                  <a:pt x="2225" y="680"/>
                </a:lnTo>
                <a:lnTo>
                  <a:pt x="2214" y="674"/>
                </a:lnTo>
                <a:lnTo>
                  <a:pt x="2203" y="666"/>
                </a:lnTo>
                <a:lnTo>
                  <a:pt x="2192" y="659"/>
                </a:lnTo>
                <a:lnTo>
                  <a:pt x="2182" y="651"/>
                </a:lnTo>
                <a:lnTo>
                  <a:pt x="2172" y="644"/>
                </a:lnTo>
                <a:lnTo>
                  <a:pt x="2162" y="635"/>
                </a:lnTo>
                <a:lnTo>
                  <a:pt x="2158" y="630"/>
                </a:lnTo>
                <a:lnTo>
                  <a:pt x="2153" y="625"/>
                </a:lnTo>
                <a:lnTo>
                  <a:pt x="2144" y="615"/>
                </a:lnTo>
                <a:lnTo>
                  <a:pt x="2136" y="605"/>
                </a:lnTo>
                <a:lnTo>
                  <a:pt x="2128" y="595"/>
                </a:lnTo>
                <a:lnTo>
                  <a:pt x="2121" y="584"/>
                </a:lnTo>
                <a:lnTo>
                  <a:pt x="2114" y="572"/>
                </a:lnTo>
                <a:lnTo>
                  <a:pt x="2108" y="561"/>
                </a:lnTo>
                <a:lnTo>
                  <a:pt x="2102" y="549"/>
                </a:lnTo>
                <a:lnTo>
                  <a:pt x="2097" y="536"/>
                </a:lnTo>
                <a:lnTo>
                  <a:pt x="2092" y="524"/>
                </a:lnTo>
                <a:lnTo>
                  <a:pt x="2088" y="511"/>
                </a:lnTo>
                <a:lnTo>
                  <a:pt x="2084" y="497"/>
                </a:lnTo>
                <a:lnTo>
                  <a:pt x="2081" y="484"/>
                </a:lnTo>
                <a:lnTo>
                  <a:pt x="2079" y="470"/>
                </a:lnTo>
                <a:lnTo>
                  <a:pt x="2077" y="456"/>
                </a:lnTo>
                <a:lnTo>
                  <a:pt x="2076" y="442"/>
                </a:lnTo>
                <a:lnTo>
                  <a:pt x="2076" y="429"/>
                </a:lnTo>
                <a:lnTo>
                  <a:pt x="2076" y="414"/>
                </a:lnTo>
                <a:lnTo>
                  <a:pt x="2077" y="400"/>
                </a:lnTo>
                <a:lnTo>
                  <a:pt x="2079" y="386"/>
                </a:lnTo>
                <a:lnTo>
                  <a:pt x="2081" y="372"/>
                </a:lnTo>
                <a:lnTo>
                  <a:pt x="2084" y="359"/>
                </a:lnTo>
                <a:lnTo>
                  <a:pt x="2088" y="345"/>
                </a:lnTo>
                <a:lnTo>
                  <a:pt x="2092" y="332"/>
                </a:lnTo>
                <a:lnTo>
                  <a:pt x="2097" y="320"/>
                </a:lnTo>
                <a:lnTo>
                  <a:pt x="2102" y="307"/>
                </a:lnTo>
                <a:lnTo>
                  <a:pt x="2108" y="295"/>
                </a:lnTo>
                <a:lnTo>
                  <a:pt x="2114" y="284"/>
                </a:lnTo>
                <a:lnTo>
                  <a:pt x="2121" y="272"/>
                </a:lnTo>
                <a:lnTo>
                  <a:pt x="2124" y="266"/>
                </a:lnTo>
                <a:lnTo>
                  <a:pt x="2128" y="261"/>
                </a:lnTo>
                <a:lnTo>
                  <a:pt x="2136" y="251"/>
                </a:lnTo>
                <a:lnTo>
                  <a:pt x="2141" y="246"/>
                </a:lnTo>
                <a:lnTo>
                  <a:pt x="2144" y="241"/>
                </a:lnTo>
                <a:lnTo>
                  <a:pt x="2153" y="231"/>
                </a:lnTo>
                <a:lnTo>
                  <a:pt x="2162" y="221"/>
                </a:lnTo>
                <a:lnTo>
                  <a:pt x="2172" y="212"/>
                </a:lnTo>
                <a:lnTo>
                  <a:pt x="2182" y="205"/>
                </a:lnTo>
                <a:lnTo>
                  <a:pt x="2192" y="197"/>
                </a:lnTo>
                <a:lnTo>
                  <a:pt x="2203" y="190"/>
                </a:lnTo>
                <a:lnTo>
                  <a:pt x="2214" y="182"/>
                </a:lnTo>
                <a:lnTo>
                  <a:pt x="2225" y="176"/>
                </a:lnTo>
                <a:lnTo>
                  <a:pt x="2237" y="171"/>
                </a:lnTo>
                <a:lnTo>
                  <a:pt x="2249" y="166"/>
                </a:lnTo>
                <a:lnTo>
                  <a:pt x="2260" y="162"/>
                </a:lnTo>
                <a:lnTo>
                  <a:pt x="2273" y="159"/>
                </a:lnTo>
                <a:lnTo>
                  <a:pt x="2287" y="155"/>
                </a:lnTo>
                <a:lnTo>
                  <a:pt x="2299" y="152"/>
                </a:lnTo>
                <a:lnTo>
                  <a:pt x="2313" y="151"/>
                </a:lnTo>
                <a:lnTo>
                  <a:pt x="2325" y="150"/>
                </a:lnTo>
                <a:lnTo>
                  <a:pt x="2339" y="150"/>
                </a:lnTo>
                <a:lnTo>
                  <a:pt x="2354" y="150"/>
                </a:lnTo>
                <a:lnTo>
                  <a:pt x="2368" y="151"/>
                </a:lnTo>
                <a:lnTo>
                  <a:pt x="2381" y="152"/>
                </a:lnTo>
                <a:lnTo>
                  <a:pt x="2395" y="156"/>
                </a:lnTo>
                <a:lnTo>
                  <a:pt x="2409" y="160"/>
                </a:lnTo>
                <a:lnTo>
                  <a:pt x="2422" y="164"/>
                </a:lnTo>
                <a:lnTo>
                  <a:pt x="2435" y="169"/>
                </a:lnTo>
                <a:lnTo>
                  <a:pt x="2447" y="174"/>
                </a:lnTo>
                <a:lnTo>
                  <a:pt x="2460" y="181"/>
                </a:lnTo>
                <a:lnTo>
                  <a:pt x="2472" y="187"/>
                </a:lnTo>
                <a:lnTo>
                  <a:pt x="2484" y="195"/>
                </a:lnTo>
                <a:lnTo>
                  <a:pt x="2495" y="204"/>
                </a:lnTo>
                <a:lnTo>
                  <a:pt x="2505" y="212"/>
                </a:lnTo>
                <a:lnTo>
                  <a:pt x="2516" y="221"/>
                </a:lnTo>
                <a:lnTo>
                  <a:pt x="2525" y="231"/>
                </a:lnTo>
                <a:lnTo>
                  <a:pt x="2535" y="241"/>
                </a:lnTo>
                <a:lnTo>
                  <a:pt x="2656" y="154"/>
                </a:lnTo>
                <a:lnTo>
                  <a:pt x="2642" y="137"/>
                </a:lnTo>
                <a:lnTo>
                  <a:pt x="2626" y="121"/>
                </a:lnTo>
                <a:lnTo>
                  <a:pt x="2610" y="105"/>
                </a:lnTo>
                <a:lnTo>
                  <a:pt x="2592" y="90"/>
                </a:lnTo>
                <a:lnTo>
                  <a:pt x="2575" y="76"/>
                </a:lnTo>
                <a:lnTo>
                  <a:pt x="2556" y="64"/>
                </a:lnTo>
                <a:lnTo>
                  <a:pt x="2537" y="52"/>
                </a:lnTo>
                <a:lnTo>
                  <a:pt x="2517" y="41"/>
                </a:lnTo>
                <a:lnTo>
                  <a:pt x="2496" y="32"/>
                </a:lnTo>
                <a:lnTo>
                  <a:pt x="2486" y="27"/>
                </a:lnTo>
                <a:lnTo>
                  <a:pt x="2475" y="24"/>
                </a:lnTo>
                <a:lnTo>
                  <a:pt x="2454" y="16"/>
                </a:lnTo>
                <a:lnTo>
                  <a:pt x="2431" y="11"/>
                </a:lnTo>
                <a:lnTo>
                  <a:pt x="2409" y="6"/>
                </a:lnTo>
                <a:lnTo>
                  <a:pt x="2386" y="2"/>
                </a:lnTo>
                <a:lnTo>
                  <a:pt x="2363" y="0"/>
                </a:lnTo>
                <a:lnTo>
                  <a:pt x="2339" y="0"/>
                </a:lnTo>
                <a:lnTo>
                  <a:pt x="2318" y="0"/>
                </a:lnTo>
                <a:lnTo>
                  <a:pt x="2296" y="2"/>
                </a:lnTo>
                <a:lnTo>
                  <a:pt x="2277" y="5"/>
                </a:lnTo>
                <a:lnTo>
                  <a:pt x="2267" y="6"/>
                </a:lnTo>
                <a:lnTo>
                  <a:pt x="2257" y="9"/>
                </a:lnTo>
                <a:lnTo>
                  <a:pt x="2237" y="14"/>
                </a:lnTo>
                <a:lnTo>
                  <a:pt x="2217" y="19"/>
                </a:lnTo>
                <a:lnTo>
                  <a:pt x="2197" y="26"/>
                </a:lnTo>
                <a:lnTo>
                  <a:pt x="2178" y="34"/>
                </a:lnTo>
                <a:lnTo>
                  <a:pt x="2161" y="42"/>
                </a:lnTo>
                <a:lnTo>
                  <a:pt x="2143" y="51"/>
                </a:lnTo>
                <a:lnTo>
                  <a:pt x="2126" y="62"/>
                </a:lnTo>
                <a:lnTo>
                  <a:pt x="2108" y="72"/>
                </a:lnTo>
                <a:lnTo>
                  <a:pt x="2092" y="85"/>
                </a:lnTo>
                <a:lnTo>
                  <a:pt x="2077" y="97"/>
                </a:lnTo>
                <a:lnTo>
                  <a:pt x="2062" y="111"/>
                </a:lnTo>
                <a:lnTo>
                  <a:pt x="2047" y="125"/>
                </a:lnTo>
                <a:lnTo>
                  <a:pt x="2041" y="132"/>
                </a:lnTo>
                <a:lnTo>
                  <a:pt x="2033" y="140"/>
                </a:lnTo>
                <a:lnTo>
                  <a:pt x="2021" y="156"/>
                </a:lnTo>
                <a:lnTo>
                  <a:pt x="2015" y="164"/>
                </a:lnTo>
                <a:lnTo>
                  <a:pt x="2008" y="172"/>
                </a:lnTo>
                <a:lnTo>
                  <a:pt x="1997" y="189"/>
                </a:lnTo>
                <a:lnTo>
                  <a:pt x="1986" y="206"/>
                </a:lnTo>
                <a:lnTo>
                  <a:pt x="1977" y="224"/>
                </a:lnTo>
                <a:lnTo>
                  <a:pt x="1967" y="242"/>
                </a:lnTo>
                <a:lnTo>
                  <a:pt x="1960" y="261"/>
                </a:lnTo>
                <a:lnTo>
                  <a:pt x="1952" y="281"/>
                </a:lnTo>
                <a:lnTo>
                  <a:pt x="1945" y="301"/>
                </a:lnTo>
                <a:lnTo>
                  <a:pt x="1940" y="321"/>
                </a:lnTo>
                <a:lnTo>
                  <a:pt x="1935" y="341"/>
                </a:lnTo>
                <a:lnTo>
                  <a:pt x="1931" y="362"/>
                </a:lnTo>
                <a:lnTo>
                  <a:pt x="1928" y="385"/>
                </a:lnTo>
                <a:lnTo>
                  <a:pt x="1927" y="406"/>
                </a:lnTo>
                <a:lnTo>
                  <a:pt x="1927" y="429"/>
                </a:lnTo>
                <a:lnTo>
                  <a:pt x="1927" y="450"/>
                </a:lnTo>
                <a:lnTo>
                  <a:pt x="1928" y="472"/>
                </a:lnTo>
                <a:lnTo>
                  <a:pt x="1931" y="494"/>
                </a:lnTo>
                <a:lnTo>
                  <a:pt x="1933" y="504"/>
                </a:lnTo>
                <a:lnTo>
                  <a:pt x="1935" y="515"/>
                </a:lnTo>
                <a:lnTo>
                  <a:pt x="1940" y="535"/>
                </a:lnTo>
                <a:lnTo>
                  <a:pt x="1942" y="545"/>
                </a:lnTo>
                <a:lnTo>
                  <a:pt x="1945" y="555"/>
                </a:lnTo>
                <a:lnTo>
                  <a:pt x="1952" y="575"/>
                </a:lnTo>
                <a:lnTo>
                  <a:pt x="1956" y="585"/>
                </a:lnTo>
                <a:lnTo>
                  <a:pt x="1960" y="595"/>
                </a:lnTo>
                <a:lnTo>
                  <a:pt x="1967" y="614"/>
                </a:lnTo>
                <a:lnTo>
                  <a:pt x="1977" y="632"/>
                </a:lnTo>
                <a:lnTo>
                  <a:pt x="1986" y="650"/>
                </a:lnTo>
                <a:lnTo>
                  <a:pt x="1997" y="667"/>
                </a:lnTo>
                <a:lnTo>
                  <a:pt x="2008" y="685"/>
                </a:lnTo>
                <a:lnTo>
                  <a:pt x="2021" y="700"/>
                </a:lnTo>
                <a:lnTo>
                  <a:pt x="2033" y="716"/>
                </a:lnTo>
                <a:lnTo>
                  <a:pt x="2047" y="731"/>
                </a:lnTo>
                <a:lnTo>
                  <a:pt x="2054" y="739"/>
                </a:lnTo>
                <a:lnTo>
                  <a:pt x="2062" y="745"/>
                </a:lnTo>
                <a:lnTo>
                  <a:pt x="2077" y="759"/>
                </a:lnTo>
                <a:lnTo>
                  <a:pt x="2092" y="771"/>
                </a:lnTo>
                <a:lnTo>
                  <a:pt x="2108" y="784"/>
                </a:lnTo>
                <a:lnTo>
                  <a:pt x="2126" y="795"/>
                </a:lnTo>
                <a:lnTo>
                  <a:pt x="2143" y="805"/>
                </a:lnTo>
                <a:lnTo>
                  <a:pt x="2161" y="814"/>
                </a:lnTo>
                <a:lnTo>
                  <a:pt x="2169" y="819"/>
                </a:lnTo>
                <a:lnTo>
                  <a:pt x="2178" y="822"/>
                </a:lnTo>
                <a:lnTo>
                  <a:pt x="2197" y="830"/>
                </a:lnTo>
                <a:lnTo>
                  <a:pt x="2217" y="837"/>
                </a:lnTo>
                <a:lnTo>
                  <a:pt x="2237" y="842"/>
                </a:lnTo>
                <a:lnTo>
                  <a:pt x="2245" y="845"/>
                </a:lnTo>
                <a:lnTo>
                  <a:pt x="2257" y="847"/>
                </a:lnTo>
                <a:lnTo>
                  <a:pt x="2277" y="851"/>
                </a:lnTo>
                <a:lnTo>
                  <a:pt x="2296" y="854"/>
                </a:lnTo>
                <a:lnTo>
                  <a:pt x="2318" y="856"/>
                </a:lnTo>
                <a:lnTo>
                  <a:pt x="2339" y="856"/>
                </a:lnTo>
                <a:lnTo>
                  <a:pt x="2360" y="856"/>
                </a:lnTo>
                <a:lnTo>
                  <a:pt x="2381" y="854"/>
                </a:lnTo>
                <a:lnTo>
                  <a:pt x="2401" y="851"/>
                </a:lnTo>
                <a:lnTo>
                  <a:pt x="2412" y="850"/>
                </a:lnTo>
                <a:lnTo>
                  <a:pt x="2422" y="847"/>
                </a:lnTo>
                <a:lnTo>
                  <a:pt x="2442" y="842"/>
                </a:lnTo>
                <a:lnTo>
                  <a:pt x="2461" y="837"/>
                </a:lnTo>
                <a:lnTo>
                  <a:pt x="2481" y="830"/>
                </a:lnTo>
                <a:lnTo>
                  <a:pt x="2500" y="822"/>
                </a:lnTo>
                <a:lnTo>
                  <a:pt x="2517" y="814"/>
                </a:lnTo>
                <a:lnTo>
                  <a:pt x="2536" y="805"/>
                </a:lnTo>
                <a:lnTo>
                  <a:pt x="2552" y="795"/>
                </a:lnTo>
                <a:lnTo>
                  <a:pt x="2570" y="784"/>
                </a:lnTo>
                <a:lnTo>
                  <a:pt x="2586" y="771"/>
                </a:lnTo>
                <a:lnTo>
                  <a:pt x="2601" y="759"/>
                </a:lnTo>
                <a:lnTo>
                  <a:pt x="2616" y="745"/>
                </a:lnTo>
                <a:lnTo>
                  <a:pt x="2631" y="731"/>
                </a:lnTo>
                <a:lnTo>
                  <a:pt x="2637" y="724"/>
                </a:lnTo>
                <a:lnTo>
                  <a:pt x="2645" y="716"/>
                </a:lnTo>
                <a:lnTo>
                  <a:pt x="2657" y="700"/>
                </a:lnTo>
                <a:lnTo>
                  <a:pt x="2663" y="692"/>
                </a:lnTo>
                <a:lnTo>
                  <a:pt x="2669" y="685"/>
                </a:lnTo>
                <a:lnTo>
                  <a:pt x="2681" y="667"/>
                </a:lnTo>
                <a:lnTo>
                  <a:pt x="2692" y="650"/>
                </a:lnTo>
                <a:lnTo>
                  <a:pt x="2702" y="632"/>
                </a:lnTo>
                <a:lnTo>
                  <a:pt x="2711" y="614"/>
                </a:lnTo>
                <a:lnTo>
                  <a:pt x="2719" y="595"/>
                </a:lnTo>
                <a:lnTo>
                  <a:pt x="2727" y="575"/>
                </a:lnTo>
                <a:lnTo>
                  <a:pt x="2733" y="555"/>
                </a:lnTo>
                <a:lnTo>
                  <a:pt x="2738" y="535"/>
                </a:lnTo>
                <a:lnTo>
                  <a:pt x="2743" y="515"/>
                </a:lnTo>
                <a:lnTo>
                  <a:pt x="2747" y="494"/>
                </a:lnTo>
                <a:lnTo>
                  <a:pt x="2749" y="472"/>
                </a:lnTo>
                <a:lnTo>
                  <a:pt x="2751" y="450"/>
                </a:lnTo>
                <a:lnTo>
                  <a:pt x="2752" y="429"/>
                </a:lnTo>
                <a:lnTo>
                  <a:pt x="2751" y="416"/>
                </a:lnTo>
                <a:lnTo>
                  <a:pt x="2299" y="416"/>
                </a:lnTo>
                <a:close/>
                <a:moveTo>
                  <a:pt x="3555" y="295"/>
                </a:moveTo>
                <a:lnTo>
                  <a:pt x="3554" y="281"/>
                </a:lnTo>
                <a:lnTo>
                  <a:pt x="3554" y="267"/>
                </a:lnTo>
                <a:lnTo>
                  <a:pt x="3553" y="260"/>
                </a:lnTo>
                <a:lnTo>
                  <a:pt x="3551" y="254"/>
                </a:lnTo>
                <a:lnTo>
                  <a:pt x="3549" y="240"/>
                </a:lnTo>
                <a:lnTo>
                  <a:pt x="3546" y="227"/>
                </a:lnTo>
                <a:lnTo>
                  <a:pt x="3544" y="220"/>
                </a:lnTo>
                <a:lnTo>
                  <a:pt x="3543" y="214"/>
                </a:lnTo>
                <a:lnTo>
                  <a:pt x="3539" y="201"/>
                </a:lnTo>
                <a:lnTo>
                  <a:pt x="3534" y="189"/>
                </a:lnTo>
                <a:lnTo>
                  <a:pt x="3528" y="177"/>
                </a:lnTo>
                <a:lnTo>
                  <a:pt x="3523" y="166"/>
                </a:lnTo>
                <a:lnTo>
                  <a:pt x="3515" y="155"/>
                </a:lnTo>
                <a:lnTo>
                  <a:pt x="3509" y="144"/>
                </a:lnTo>
                <a:lnTo>
                  <a:pt x="3501" y="132"/>
                </a:lnTo>
                <a:lnTo>
                  <a:pt x="3493" y="122"/>
                </a:lnTo>
                <a:lnTo>
                  <a:pt x="3484" y="112"/>
                </a:lnTo>
                <a:lnTo>
                  <a:pt x="3475" y="104"/>
                </a:lnTo>
                <a:lnTo>
                  <a:pt x="3467" y="95"/>
                </a:lnTo>
                <a:lnTo>
                  <a:pt x="3457" y="86"/>
                </a:lnTo>
                <a:lnTo>
                  <a:pt x="3447" y="77"/>
                </a:lnTo>
                <a:lnTo>
                  <a:pt x="3435" y="70"/>
                </a:lnTo>
                <a:lnTo>
                  <a:pt x="3424" y="64"/>
                </a:lnTo>
                <a:lnTo>
                  <a:pt x="3413" y="56"/>
                </a:lnTo>
                <a:lnTo>
                  <a:pt x="3402" y="51"/>
                </a:lnTo>
                <a:lnTo>
                  <a:pt x="3389" y="45"/>
                </a:lnTo>
                <a:lnTo>
                  <a:pt x="3378" y="40"/>
                </a:lnTo>
                <a:lnTo>
                  <a:pt x="3366" y="36"/>
                </a:lnTo>
                <a:lnTo>
                  <a:pt x="3352" y="32"/>
                </a:lnTo>
                <a:lnTo>
                  <a:pt x="3339" y="30"/>
                </a:lnTo>
                <a:lnTo>
                  <a:pt x="3326" y="27"/>
                </a:lnTo>
                <a:lnTo>
                  <a:pt x="3312" y="25"/>
                </a:lnTo>
                <a:lnTo>
                  <a:pt x="3298" y="25"/>
                </a:lnTo>
                <a:lnTo>
                  <a:pt x="3284" y="24"/>
                </a:lnTo>
                <a:lnTo>
                  <a:pt x="2901" y="24"/>
                </a:lnTo>
                <a:lnTo>
                  <a:pt x="2901" y="832"/>
                </a:lnTo>
                <a:lnTo>
                  <a:pt x="3051" y="832"/>
                </a:lnTo>
                <a:lnTo>
                  <a:pt x="3051" y="565"/>
                </a:lnTo>
                <a:lnTo>
                  <a:pt x="3237" y="565"/>
                </a:lnTo>
                <a:lnTo>
                  <a:pt x="3377" y="832"/>
                </a:lnTo>
                <a:lnTo>
                  <a:pt x="3538" y="832"/>
                </a:lnTo>
                <a:lnTo>
                  <a:pt x="3388" y="545"/>
                </a:lnTo>
                <a:lnTo>
                  <a:pt x="3405" y="536"/>
                </a:lnTo>
                <a:lnTo>
                  <a:pt x="3423" y="527"/>
                </a:lnTo>
                <a:lnTo>
                  <a:pt x="3439" y="516"/>
                </a:lnTo>
                <a:lnTo>
                  <a:pt x="3455" y="505"/>
                </a:lnTo>
                <a:lnTo>
                  <a:pt x="3469" y="491"/>
                </a:lnTo>
                <a:lnTo>
                  <a:pt x="3477" y="485"/>
                </a:lnTo>
                <a:lnTo>
                  <a:pt x="3484" y="477"/>
                </a:lnTo>
                <a:lnTo>
                  <a:pt x="3490" y="470"/>
                </a:lnTo>
                <a:lnTo>
                  <a:pt x="3496" y="462"/>
                </a:lnTo>
                <a:lnTo>
                  <a:pt x="3503" y="455"/>
                </a:lnTo>
                <a:lnTo>
                  <a:pt x="3508" y="447"/>
                </a:lnTo>
                <a:lnTo>
                  <a:pt x="3518" y="430"/>
                </a:lnTo>
                <a:lnTo>
                  <a:pt x="3523" y="421"/>
                </a:lnTo>
                <a:lnTo>
                  <a:pt x="3528" y="412"/>
                </a:lnTo>
                <a:lnTo>
                  <a:pt x="3535" y="395"/>
                </a:lnTo>
                <a:lnTo>
                  <a:pt x="3543" y="376"/>
                </a:lnTo>
                <a:lnTo>
                  <a:pt x="3548" y="356"/>
                </a:lnTo>
                <a:lnTo>
                  <a:pt x="3550" y="346"/>
                </a:lnTo>
                <a:lnTo>
                  <a:pt x="3551" y="336"/>
                </a:lnTo>
                <a:lnTo>
                  <a:pt x="3554" y="316"/>
                </a:lnTo>
                <a:lnTo>
                  <a:pt x="3555" y="295"/>
                </a:lnTo>
                <a:close/>
                <a:moveTo>
                  <a:pt x="3404" y="295"/>
                </a:moveTo>
                <a:lnTo>
                  <a:pt x="3403" y="307"/>
                </a:lnTo>
                <a:lnTo>
                  <a:pt x="3402" y="319"/>
                </a:lnTo>
                <a:lnTo>
                  <a:pt x="3398" y="331"/>
                </a:lnTo>
                <a:lnTo>
                  <a:pt x="3394" y="342"/>
                </a:lnTo>
                <a:lnTo>
                  <a:pt x="3389" y="352"/>
                </a:lnTo>
                <a:lnTo>
                  <a:pt x="3383" y="362"/>
                </a:lnTo>
                <a:lnTo>
                  <a:pt x="3377" y="372"/>
                </a:lnTo>
                <a:lnTo>
                  <a:pt x="3368" y="380"/>
                </a:lnTo>
                <a:lnTo>
                  <a:pt x="3361" y="389"/>
                </a:lnTo>
                <a:lnTo>
                  <a:pt x="3351" y="395"/>
                </a:lnTo>
                <a:lnTo>
                  <a:pt x="3341" y="401"/>
                </a:lnTo>
                <a:lnTo>
                  <a:pt x="3331" y="406"/>
                </a:lnTo>
                <a:lnTo>
                  <a:pt x="3319" y="410"/>
                </a:lnTo>
                <a:lnTo>
                  <a:pt x="3307" y="414"/>
                </a:lnTo>
                <a:lnTo>
                  <a:pt x="3302" y="415"/>
                </a:lnTo>
                <a:lnTo>
                  <a:pt x="3296" y="415"/>
                </a:lnTo>
                <a:lnTo>
                  <a:pt x="3283" y="416"/>
                </a:lnTo>
                <a:lnTo>
                  <a:pt x="3051" y="416"/>
                </a:lnTo>
                <a:lnTo>
                  <a:pt x="3051" y="174"/>
                </a:lnTo>
                <a:lnTo>
                  <a:pt x="3283" y="174"/>
                </a:lnTo>
                <a:lnTo>
                  <a:pt x="3296" y="174"/>
                </a:lnTo>
                <a:lnTo>
                  <a:pt x="3307" y="176"/>
                </a:lnTo>
                <a:lnTo>
                  <a:pt x="3319" y="179"/>
                </a:lnTo>
                <a:lnTo>
                  <a:pt x="3331" y="184"/>
                </a:lnTo>
                <a:lnTo>
                  <a:pt x="3341" y="189"/>
                </a:lnTo>
                <a:lnTo>
                  <a:pt x="3351" y="194"/>
                </a:lnTo>
                <a:lnTo>
                  <a:pt x="3361" y="201"/>
                </a:lnTo>
                <a:lnTo>
                  <a:pt x="3368" y="209"/>
                </a:lnTo>
                <a:lnTo>
                  <a:pt x="3377" y="217"/>
                </a:lnTo>
                <a:lnTo>
                  <a:pt x="3383" y="227"/>
                </a:lnTo>
                <a:lnTo>
                  <a:pt x="3389" y="237"/>
                </a:lnTo>
                <a:lnTo>
                  <a:pt x="3394" y="247"/>
                </a:lnTo>
                <a:lnTo>
                  <a:pt x="3398" y="259"/>
                </a:lnTo>
                <a:lnTo>
                  <a:pt x="3402" y="270"/>
                </a:lnTo>
                <a:lnTo>
                  <a:pt x="3403" y="276"/>
                </a:lnTo>
                <a:lnTo>
                  <a:pt x="3403" y="282"/>
                </a:lnTo>
                <a:lnTo>
                  <a:pt x="3404" y="295"/>
                </a:lnTo>
                <a:close/>
                <a:moveTo>
                  <a:pt x="4822" y="429"/>
                </a:moveTo>
                <a:lnTo>
                  <a:pt x="4822" y="407"/>
                </a:lnTo>
                <a:lnTo>
                  <a:pt x="4820" y="386"/>
                </a:lnTo>
                <a:lnTo>
                  <a:pt x="4818" y="366"/>
                </a:lnTo>
                <a:lnTo>
                  <a:pt x="4815" y="346"/>
                </a:lnTo>
                <a:lnTo>
                  <a:pt x="4810" y="327"/>
                </a:lnTo>
                <a:lnTo>
                  <a:pt x="4805" y="307"/>
                </a:lnTo>
                <a:lnTo>
                  <a:pt x="4799" y="289"/>
                </a:lnTo>
                <a:lnTo>
                  <a:pt x="4791" y="271"/>
                </a:lnTo>
                <a:lnTo>
                  <a:pt x="4783" y="252"/>
                </a:lnTo>
                <a:lnTo>
                  <a:pt x="4774" y="235"/>
                </a:lnTo>
                <a:lnTo>
                  <a:pt x="4764" y="219"/>
                </a:lnTo>
                <a:lnTo>
                  <a:pt x="4754" y="202"/>
                </a:lnTo>
                <a:lnTo>
                  <a:pt x="4743" y="186"/>
                </a:lnTo>
                <a:lnTo>
                  <a:pt x="4730" y="171"/>
                </a:lnTo>
                <a:lnTo>
                  <a:pt x="4718" y="156"/>
                </a:lnTo>
                <a:lnTo>
                  <a:pt x="4704" y="142"/>
                </a:lnTo>
                <a:lnTo>
                  <a:pt x="4690" y="129"/>
                </a:lnTo>
                <a:lnTo>
                  <a:pt x="4675" y="116"/>
                </a:lnTo>
                <a:lnTo>
                  <a:pt x="4660" y="105"/>
                </a:lnTo>
                <a:lnTo>
                  <a:pt x="4645" y="94"/>
                </a:lnTo>
                <a:lnTo>
                  <a:pt x="4629" y="82"/>
                </a:lnTo>
                <a:lnTo>
                  <a:pt x="4612" y="72"/>
                </a:lnTo>
                <a:lnTo>
                  <a:pt x="4594" y="64"/>
                </a:lnTo>
                <a:lnTo>
                  <a:pt x="4577" y="56"/>
                </a:lnTo>
                <a:lnTo>
                  <a:pt x="4558" y="49"/>
                </a:lnTo>
                <a:lnTo>
                  <a:pt x="4539" y="42"/>
                </a:lnTo>
                <a:lnTo>
                  <a:pt x="4521" y="36"/>
                </a:lnTo>
                <a:lnTo>
                  <a:pt x="4501" y="32"/>
                </a:lnTo>
                <a:lnTo>
                  <a:pt x="4481" y="29"/>
                </a:lnTo>
                <a:lnTo>
                  <a:pt x="4461" y="26"/>
                </a:lnTo>
                <a:lnTo>
                  <a:pt x="4441" y="25"/>
                </a:lnTo>
                <a:lnTo>
                  <a:pt x="4420" y="24"/>
                </a:lnTo>
                <a:lnTo>
                  <a:pt x="4119" y="24"/>
                </a:lnTo>
                <a:lnTo>
                  <a:pt x="4119" y="832"/>
                </a:lnTo>
                <a:lnTo>
                  <a:pt x="4420" y="832"/>
                </a:lnTo>
                <a:lnTo>
                  <a:pt x="4441" y="831"/>
                </a:lnTo>
                <a:lnTo>
                  <a:pt x="4461" y="830"/>
                </a:lnTo>
                <a:lnTo>
                  <a:pt x="4481" y="827"/>
                </a:lnTo>
                <a:lnTo>
                  <a:pt x="4501" y="824"/>
                </a:lnTo>
                <a:lnTo>
                  <a:pt x="4521" y="820"/>
                </a:lnTo>
                <a:lnTo>
                  <a:pt x="4539" y="814"/>
                </a:lnTo>
                <a:lnTo>
                  <a:pt x="4558" y="807"/>
                </a:lnTo>
                <a:lnTo>
                  <a:pt x="4577" y="800"/>
                </a:lnTo>
                <a:lnTo>
                  <a:pt x="4594" y="792"/>
                </a:lnTo>
                <a:lnTo>
                  <a:pt x="4612" y="784"/>
                </a:lnTo>
                <a:lnTo>
                  <a:pt x="4629" y="774"/>
                </a:lnTo>
                <a:lnTo>
                  <a:pt x="4645" y="764"/>
                </a:lnTo>
                <a:lnTo>
                  <a:pt x="4660" y="752"/>
                </a:lnTo>
                <a:lnTo>
                  <a:pt x="4675" y="740"/>
                </a:lnTo>
                <a:lnTo>
                  <a:pt x="4690" y="727"/>
                </a:lnTo>
                <a:lnTo>
                  <a:pt x="4704" y="714"/>
                </a:lnTo>
                <a:lnTo>
                  <a:pt x="4718" y="700"/>
                </a:lnTo>
                <a:lnTo>
                  <a:pt x="4730" y="685"/>
                </a:lnTo>
                <a:lnTo>
                  <a:pt x="4743" y="670"/>
                </a:lnTo>
                <a:lnTo>
                  <a:pt x="4754" y="654"/>
                </a:lnTo>
                <a:lnTo>
                  <a:pt x="4764" y="637"/>
                </a:lnTo>
                <a:lnTo>
                  <a:pt x="4774" y="621"/>
                </a:lnTo>
                <a:lnTo>
                  <a:pt x="4783" y="604"/>
                </a:lnTo>
                <a:lnTo>
                  <a:pt x="4791" y="585"/>
                </a:lnTo>
                <a:lnTo>
                  <a:pt x="4799" y="567"/>
                </a:lnTo>
                <a:lnTo>
                  <a:pt x="4805" y="549"/>
                </a:lnTo>
                <a:lnTo>
                  <a:pt x="4810" y="529"/>
                </a:lnTo>
                <a:lnTo>
                  <a:pt x="4815" y="510"/>
                </a:lnTo>
                <a:lnTo>
                  <a:pt x="4818" y="490"/>
                </a:lnTo>
                <a:lnTo>
                  <a:pt x="4820" y="470"/>
                </a:lnTo>
                <a:lnTo>
                  <a:pt x="4822" y="449"/>
                </a:lnTo>
                <a:lnTo>
                  <a:pt x="4822" y="429"/>
                </a:lnTo>
                <a:close/>
                <a:moveTo>
                  <a:pt x="4674" y="429"/>
                </a:moveTo>
                <a:lnTo>
                  <a:pt x="4673" y="441"/>
                </a:lnTo>
                <a:lnTo>
                  <a:pt x="4672" y="454"/>
                </a:lnTo>
                <a:lnTo>
                  <a:pt x="4668" y="480"/>
                </a:lnTo>
                <a:lnTo>
                  <a:pt x="4665" y="491"/>
                </a:lnTo>
                <a:lnTo>
                  <a:pt x="4662" y="504"/>
                </a:lnTo>
                <a:lnTo>
                  <a:pt x="4658" y="516"/>
                </a:lnTo>
                <a:lnTo>
                  <a:pt x="4654" y="527"/>
                </a:lnTo>
                <a:lnTo>
                  <a:pt x="4648" y="539"/>
                </a:lnTo>
                <a:lnTo>
                  <a:pt x="4643" y="550"/>
                </a:lnTo>
                <a:lnTo>
                  <a:pt x="4637" y="560"/>
                </a:lnTo>
                <a:lnTo>
                  <a:pt x="4630" y="570"/>
                </a:lnTo>
                <a:lnTo>
                  <a:pt x="4623" y="580"/>
                </a:lnTo>
                <a:lnTo>
                  <a:pt x="4615" y="590"/>
                </a:lnTo>
                <a:lnTo>
                  <a:pt x="4608" y="599"/>
                </a:lnTo>
                <a:lnTo>
                  <a:pt x="4599" y="609"/>
                </a:lnTo>
                <a:lnTo>
                  <a:pt x="4590" y="616"/>
                </a:lnTo>
                <a:lnTo>
                  <a:pt x="4580" y="625"/>
                </a:lnTo>
                <a:lnTo>
                  <a:pt x="4572" y="632"/>
                </a:lnTo>
                <a:lnTo>
                  <a:pt x="4562" y="639"/>
                </a:lnTo>
                <a:lnTo>
                  <a:pt x="4551" y="646"/>
                </a:lnTo>
                <a:lnTo>
                  <a:pt x="4541" y="652"/>
                </a:lnTo>
                <a:lnTo>
                  <a:pt x="4529" y="657"/>
                </a:lnTo>
                <a:lnTo>
                  <a:pt x="4518" y="662"/>
                </a:lnTo>
                <a:lnTo>
                  <a:pt x="4507" y="667"/>
                </a:lnTo>
                <a:lnTo>
                  <a:pt x="4494" y="671"/>
                </a:lnTo>
                <a:lnTo>
                  <a:pt x="4483" y="675"/>
                </a:lnTo>
                <a:lnTo>
                  <a:pt x="4471" y="677"/>
                </a:lnTo>
                <a:lnTo>
                  <a:pt x="4458" y="680"/>
                </a:lnTo>
                <a:lnTo>
                  <a:pt x="4446" y="681"/>
                </a:lnTo>
                <a:lnTo>
                  <a:pt x="4432" y="682"/>
                </a:lnTo>
                <a:lnTo>
                  <a:pt x="4420" y="682"/>
                </a:lnTo>
                <a:lnTo>
                  <a:pt x="4269" y="682"/>
                </a:lnTo>
                <a:lnTo>
                  <a:pt x="4269" y="174"/>
                </a:lnTo>
                <a:lnTo>
                  <a:pt x="4420" y="174"/>
                </a:lnTo>
                <a:lnTo>
                  <a:pt x="4432" y="174"/>
                </a:lnTo>
                <a:lnTo>
                  <a:pt x="4446" y="175"/>
                </a:lnTo>
                <a:lnTo>
                  <a:pt x="4471" y="179"/>
                </a:lnTo>
                <a:lnTo>
                  <a:pt x="4483" y="181"/>
                </a:lnTo>
                <a:lnTo>
                  <a:pt x="4494" y="185"/>
                </a:lnTo>
                <a:lnTo>
                  <a:pt x="4507" y="189"/>
                </a:lnTo>
                <a:lnTo>
                  <a:pt x="4518" y="194"/>
                </a:lnTo>
                <a:lnTo>
                  <a:pt x="4529" y="199"/>
                </a:lnTo>
                <a:lnTo>
                  <a:pt x="4541" y="204"/>
                </a:lnTo>
                <a:lnTo>
                  <a:pt x="4551" y="210"/>
                </a:lnTo>
                <a:lnTo>
                  <a:pt x="4562" y="217"/>
                </a:lnTo>
                <a:lnTo>
                  <a:pt x="4572" y="224"/>
                </a:lnTo>
                <a:lnTo>
                  <a:pt x="4580" y="231"/>
                </a:lnTo>
                <a:lnTo>
                  <a:pt x="4590" y="240"/>
                </a:lnTo>
                <a:lnTo>
                  <a:pt x="4599" y="249"/>
                </a:lnTo>
                <a:lnTo>
                  <a:pt x="4608" y="257"/>
                </a:lnTo>
                <a:lnTo>
                  <a:pt x="4615" y="266"/>
                </a:lnTo>
                <a:lnTo>
                  <a:pt x="4623" y="276"/>
                </a:lnTo>
                <a:lnTo>
                  <a:pt x="4630" y="286"/>
                </a:lnTo>
                <a:lnTo>
                  <a:pt x="4637" y="296"/>
                </a:lnTo>
                <a:lnTo>
                  <a:pt x="4643" y="306"/>
                </a:lnTo>
                <a:lnTo>
                  <a:pt x="4648" y="317"/>
                </a:lnTo>
                <a:lnTo>
                  <a:pt x="4654" y="329"/>
                </a:lnTo>
                <a:lnTo>
                  <a:pt x="4658" y="341"/>
                </a:lnTo>
                <a:lnTo>
                  <a:pt x="4662" y="352"/>
                </a:lnTo>
                <a:lnTo>
                  <a:pt x="4665" y="365"/>
                </a:lnTo>
                <a:lnTo>
                  <a:pt x="4668" y="376"/>
                </a:lnTo>
                <a:lnTo>
                  <a:pt x="4670" y="390"/>
                </a:lnTo>
                <a:lnTo>
                  <a:pt x="4672" y="402"/>
                </a:lnTo>
                <a:lnTo>
                  <a:pt x="4673" y="415"/>
                </a:lnTo>
                <a:lnTo>
                  <a:pt x="4674" y="429"/>
                </a:lnTo>
                <a:close/>
                <a:moveTo>
                  <a:pt x="3738" y="832"/>
                </a:moveTo>
                <a:lnTo>
                  <a:pt x="3887" y="832"/>
                </a:lnTo>
                <a:lnTo>
                  <a:pt x="3887" y="24"/>
                </a:lnTo>
                <a:lnTo>
                  <a:pt x="3738" y="24"/>
                </a:lnTo>
                <a:lnTo>
                  <a:pt x="3738" y="832"/>
                </a:lnTo>
                <a:close/>
                <a:moveTo>
                  <a:pt x="0" y="24"/>
                </a:moveTo>
                <a:lnTo>
                  <a:pt x="0" y="832"/>
                </a:lnTo>
                <a:lnTo>
                  <a:pt x="150" y="832"/>
                </a:lnTo>
                <a:lnTo>
                  <a:pt x="150" y="565"/>
                </a:lnTo>
                <a:lnTo>
                  <a:pt x="442" y="565"/>
                </a:lnTo>
                <a:lnTo>
                  <a:pt x="519" y="416"/>
                </a:lnTo>
                <a:lnTo>
                  <a:pt x="150" y="416"/>
                </a:lnTo>
                <a:lnTo>
                  <a:pt x="150" y="174"/>
                </a:lnTo>
                <a:lnTo>
                  <a:pt x="555" y="174"/>
                </a:lnTo>
                <a:lnTo>
                  <a:pt x="555" y="24"/>
                </a:lnTo>
                <a:lnTo>
                  <a:pt x="0" y="24"/>
                </a:lnTo>
                <a:close/>
                <a:moveTo>
                  <a:pt x="1624" y="24"/>
                </a:moveTo>
                <a:lnTo>
                  <a:pt x="1624" y="617"/>
                </a:lnTo>
                <a:lnTo>
                  <a:pt x="1315" y="24"/>
                </a:lnTo>
                <a:lnTo>
                  <a:pt x="1104" y="24"/>
                </a:lnTo>
                <a:lnTo>
                  <a:pt x="1104" y="832"/>
                </a:lnTo>
                <a:lnTo>
                  <a:pt x="1252" y="832"/>
                </a:lnTo>
                <a:lnTo>
                  <a:pt x="1252" y="239"/>
                </a:lnTo>
                <a:lnTo>
                  <a:pt x="1563" y="832"/>
                </a:lnTo>
                <a:lnTo>
                  <a:pt x="1774" y="832"/>
                </a:lnTo>
                <a:lnTo>
                  <a:pt x="1774" y="24"/>
                </a:lnTo>
                <a:lnTo>
                  <a:pt x="1624" y="24"/>
                </a:lnTo>
                <a:close/>
                <a:moveTo>
                  <a:pt x="723" y="832"/>
                </a:moveTo>
                <a:lnTo>
                  <a:pt x="872" y="832"/>
                </a:lnTo>
                <a:lnTo>
                  <a:pt x="872" y="24"/>
                </a:lnTo>
                <a:lnTo>
                  <a:pt x="723" y="24"/>
                </a:lnTo>
                <a:lnTo>
                  <a:pt x="723" y="832"/>
                </a:lnTo>
                <a:close/>
              </a:path>
            </a:pathLst>
          </a:custGeom>
          <a:solidFill>
            <a:srgbClr val="FFFFFF"/>
          </a:solidFill>
          <a:ln>
            <a:noFill/>
          </a:ln>
        </p:spPr>
        <p:txBody>
          <a:bodyPr vert="horz" wrap="square" lIns="68580" tIns="34290" rIns="68580" bIns="34290" numCol="1" anchor="t" anchorCtr="0" compatLnSpc="1">
            <a:prstTxWarp prst="textNoShape">
              <a:avLst/>
            </a:prstTxWarp>
          </a:bodyPr>
          <a:lstStyle/>
          <a:p>
            <a:pPr rtl="0"/>
            <a:endParaRPr lang="en-GB" sz="1350" dirty="0"/>
          </a:p>
        </p:txBody>
      </p:sp>
      <p:cxnSp>
        <p:nvCxnSpPr>
          <p:cNvPr id="8" name="Straight Connector 6">
            <a:extLst>
              <a:ext uri="{FF2B5EF4-FFF2-40B4-BE49-F238E27FC236}">
                <a16:creationId xmlns:a16="http://schemas.microsoft.com/office/drawing/2014/main" id="{117F4003-8E25-431F-AE65-88E2EF11AB46}"/>
              </a:ext>
            </a:extLst>
          </p:cNvPr>
          <p:cNvCxnSpPr>
            <a:cxnSpLocks/>
          </p:cNvCxnSpPr>
          <p:nvPr/>
        </p:nvCxnSpPr>
        <p:spPr bwMode="black">
          <a:xfrm flipH="1">
            <a:off x="0" y="0"/>
            <a:ext cx="1872000" cy="4653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528665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Nadpis a text">
    <p:spTree>
      <p:nvGrpSpPr>
        <p:cNvPr id="1" name=""/>
        <p:cNvGrpSpPr/>
        <p:nvPr/>
      </p:nvGrpSpPr>
      <p:grpSpPr>
        <a:xfrm>
          <a:off x="0" y="0"/>
          <a:ext cx="0" cy="0"/>
          <a:chOff x="0" y="0"/>
          <a:chExt cx="0" cy="0"/>
        </a:xfrm>
      </p:grpSpPr>
      <p:sp>
        <p:nvSpPr>
          <p:cNvPr id="2" name="Nadpis 1"/>
          <p:cNvSpPr>
            <a:spLocks noGrp="1"/>
          </p:cNvSpPr>
          <p:nvPr>
            <p:ph type="title" hasCustomPrompt="1"/>
          </p:nvPr>
        </p:nvSpPr>
        <p:spPr/>
        <p:txBody>
          <a:bodyPr/>
          <a:lstStyle>
            <a:lvl1pPr algn="ctr">
              <a:defRPr>
                <a:solidFill>
                  <a:srgbClr val="2896D4"/>
                </a:solidFill>
              </a:defRPr>
            </a:lvl1pPr>
          </a:lstStyle>
          <a:p>
            <a:r>
              <a:rPr lang="en-GB" noProof="0" dirty="0"/>
              <a:t>Headline</a:t>
            </a:r>
          </a:p>
        </p:txBody>
      </p:sp>
      <p:sp>
        <p:nvSpPr>
          <p:cNvPr id="6" name="Zástupný symbol pro číslo snímku 5"/>
          <p:cNvSpPr>
            <a:spLocks noGrp="1"/>
          </p:cNvSpPr>
          <p:nvPr>
            <p:ph type="sldNum" sz="quarter" idx="12"/>
          </p:nvPr>
        </p:nvSpPr>
        <p:spPr>
          <a:xfrm>
            <a:off x="628650" y="6170400"/>
            <a:ext cx="332088" cy="396000"/>
          </a:xfrm>
        </p:spPr>
        <p:txBody>
          <a:bodyPr/>
          <a:lstStyle/>
          <a:p>
            <a:fld id="{7EB3CF81-40B1-461F-ABB1-DF8E3BDEAF2C}" type="slidenum">
              <a:rPr lang="cs-CZ" smtClean="0"/>
              <a:t>‹#›</a:t>
            </a:fld>
            <a:endParaRPr lang="cs-CZ" dirty="0"/>
          </a:p>
        </p:txBody>
      </p:sp>
      <p:sp>
        <p:nvSpPr>
          <p:cNvPr id="10" name="Zástupný symbol pro text 9"/>
          <p:cNvSpPr>
            <a:spLocks noGrp="1"/>
          </p:cNvSpPr>
          <p:nvPr>
            <p:ph type="body" sz="quarter" idx="13" hasCustomPrompt="1"/>
          </p:nvPr>
        </p:nvSpPr>
        <p:spPr>
          <a:xfrm>
            <a:off x="628650" y="1728000"/>
            <a:ext cx="7886700" cy="4320000"/>
          </a:xfrm>
        </p:spPr>
        <p:txBody>
          <a:bodyPr/>
          <a:lstStyle>
            <a:lvl1pPr>
              <a:defRPr sz="1350"/>
            </a:lvl1pPr>
          </a:lstStyle>
          <a:p>
            <a:pPr lvl="0"/>
            <a:r>
              <a:rPr lang="en-GB" noProof="0" dirty="0"/>
              <a:t>Insert text</a:t>
            </a:r>
          </a:p>
        </p:txBody>
      </p:sp>
    </p:spTree>
    <p:extLst>
      <p:ext uri="{BB962C8B-B14F-4D97-AF65-F5344CB8AC3E}">
        <p14:creationId xmlns:p14="http://schemas.microsoft.com/office/powerpoint/2010/main" val="74258105"/>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preserve="1">
  <p:cSld name="Lopetusdia FI">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69C27481-F256-8041-1D19-EB8DAFA3A955}"/>
              </a:ext>
            </a:extLst>
          </p:cNvPr>
          <p:cNvGraphicFramePr>
            <a:graphicFrameLocks noChangeAspect="1"/>
          </p:cNvGraphicFramePr>
          <p:nvPr userDrawn="1">
            <p:custDataLst>
              <p:tags r:id="rId1"/>
            </p:custDataLst>
            <p:extLst>
              <p:ext uri="{D42A27DB-BD31-4B8C-83A1-F6EECF244321}">
                <p14:modId xmlns:p14="http://schemas.microsoft.com/office/powerpoint/2010/main" val="1502692688"/>
              </p:ext>
            </p:extLst>
          </p:nvPr>
        </p:nvGraphicFramePr>
        <p:xfrm>
          <a:off x="1191" y="1588"/>
          <a:ext cx="1191" cy="1588"/>
        </p:xfrm>
        <a:graphic>
          <a:graphicData uri="http://schemas.openxmlformats.org/presentationml/2006/ole">
            <mc:AlternateContent xmlns:mc="http://schemas.openxmlformats.org/markup-compatibility/2006">
              <mc:Choice xmlns:v="urn:schemas-microsoft-com:vml" Requires="v">
                <p:oleObj name="think-cell Slide" r:id="rId3" imgW="328" imgH="328" progId="TCLayout.ActiveDocument.1">
                  <p:embed/>
                </p:oleObj>
              </mc:Choice>
              <mc:Fallback>
                <p:oleObj name="think-cell Slide" r:id="rId3" imgW="328" imgH="328" progId="TCLayout.ActiveDocument.1">
                  <p:embed/>
                  <p:pic>
                    <p:nvPicPr>
                      <p:cNvPr id="3" name="Object 2" hidden="1">
                        <a:extLst>
                          <a:ext uri="{FF2B5EF4-FFF2-40B4-BE49-F238E27FC236}">
                            <a16:creationId xmlns:a16="http://schemas.microsoft.com/office/drawing/2014/main" id="{69C27481-F256-8041-1D19-EB8DAFA3A955}"/>
                          </a:ext>
                        </a:extLst>
                      </p:cNvPr>
                      <p:cNvPicPr/>
                      <p:nvPr/>
                    </p:nvPicPr>
                    <p:blipFill>
                      <a:blip r:embed="rId4"/>
                      <a:stretch>
                        <a:fillRect/>
                      </a:stretch>
                    </p:blipFill>
                    <p:spPr>
                      <a:xfrm>
                        <a:off x="1191" y="1588"/>
                        <a:ext cx="1191" cy="1588"/>
                      </a:xfrm>
                      <a:prstGeom prst="rect">
                        <a:avLst/>
                      </a:prstGeom>
                    </p:spPr>
                  </p:pic>
                </p:oleObj>
              </mc:Fallback>
            </mc:AlternateContent>
          </a:graphicData>
        </a:graphic>
      </p:graphicFrame>
      <p:sp>
        <p:nvSpPr>
          <p:cNvPr id="12" name="Freeform 6" descr="Fingrid logo"/>
          <p:cNvSpPr>
            <a:spLocks noChangeAspect="1" noEditPoints="1"/>
          </p:cNvSpPr>
          <p:nvPr/>
        </p:nvSpPr>
        <p:spPr bwMode="auto">
          <a:xfrm>
            <a:off x="6895103" y="5655725"/>
            <a:ext cx="1674314" cy="396000"/>
          </a:xfrm>
          <a:custGeom>
            <a:avLst/>
            <a:gdLst>
              <a:gd name="T0" fmla="*/ 2515 w 4822"/>
              <a:gd name="T1" fmla="*/ 636 h 856"/>
              <a:gd name="T2" fmla="*/ 2410 w 4822"/>
              <a:gd name="T3" fmla="*/ 696 h 856"/>
              <a:gd name="T4" fmla="*/ 2287 w 4822"/>
              <a:gd name="T5" fmla="*/ 701 h 856"/>
              <a:gd name="T6" fmla="*/ 2182 w 4822"/>
              <a:gd name="T7" fmla="*/ 651 h 856"/>
              <a:gd name="T8" fmla="*/ 2121 w 4822"/>
              <a:gd name="T9" fmla="*/ 584 h 856"/>
              <a:gd name="T10" fmla="*/ 2081 w 4822"/>
              <a:gd name="T11" fmla="*/ 484 h 856"/>
              <a:gd name="T12" fmla="*/ 2081 w 4822"/>
              <a:gd name="T13" fmla="*/ 372 h 856"/>
              <a:gd name="T14" fmla="*/ 2121 w 4822"/>
              <a:gd name="T15" fmla="*/ 272 h 856"/>
              <a:gd name="T16" fmla="*/ 2172 w 4822"/>
              <a:gd name="T17" fmla="*/ 212 h 856"/>
              <a:gd name="T18" fmla="*/ 2260 w 4822"/>
              <a:gd name="T19" fmla="*/ 162 h 856"/>
              <a:gd name="T20" fmla="*/ 2368 w 4822"/>
              <a:gd name="T21" fmla="*/ 151 h 856"/>
              <a:gd name="T22" fmla="*/ 2472 w 4822"/>
              <a:gd name="T23" fmla="*/ 187 h 856"/>
              <a:gd name="T24" fmla="*/ 2642 w 4822"/>
              <a:gd name="T25" fmla="*/ 137 h 856"/>
              <a:gd name="T26" fmla="*/ 2496 w 4822"/>
              <a:gd name="T27" fmla="*/ 32 h 856"/>
              <a:gd name="T28" fmla="*/ 2339 w 4822"/>
              <a:gd name="T29" fmla="*/ 0 h 856"/>
              <a:gd name="T30" fmla="*/ 2197 w 4822"/>
              <a:gd name="T31" fmla="*/ 26 h 856"/>
              <a:gd name="T32" fmla="*/ 2062 w 4822"/>
              <a:gd name="T33" fmla="*/ 111 h 856"/>
              <a:gd name="T34" fmla="*/ 1986 w 4822"/>
              <a:gd name="T35" fmla="*/ 206 h 856"/>
              <a:gd name="T36" fmla="*/ 1931 w 4822"/>
              <a:gd name="T37" fmla="*/ 362 h 856"/>
              <a:gd name="T38" fmla="*/ 1935 w 4822"/>
              <a:gd name="T39" fmla="*/ 515 h 856"/>
              <a:gd name="T40" fmla="*/ 1977 w 4822"/>
              <a:gd name="T41" fmla="*/ 632 h 856"/>
              <a:gd name="T42" fmla="*/ 2062 w 4822"/>
              <a:gd name="T43" fmla="*/ 745 h 856"/>
              <a:gd name="T44" fmla="*/ 2178 w 4822"/>
              <a:gd name="T45" fmla="*/ 822 h 856"/>
              <a:gd name="T46" fmla="*/ 2318 w 4822"/>
              <a:gd name="T47" fmla="*/ 856 h 856"/>
              <a:gd name="T48" fmla="*/ 2461 w 4822"/>
              <a:gd name="T49" fmla="*/ 837 h 856"/>
              <a:gd name="T50" fmla="*/ 2601 w 4822"/>
              <a:gd name="T51" fmla="*/ 759 h 856"/>
              <a:gd name="T52" fmla="*/ 2681 w 4822"/>
              <a:gd name="T53" fmla="*/ 667 h 856"/>
              <a:gd name="T54" fmla="*/ 2743 w 4822"/>
              <a:gd name="T55" fmla="*/ 515 h 856"/>
              <a:gd name="T56" fmla="*/ 3554 w 4822"/>
              <a:gd name="T57" fmla="*/ 281 h 856"/>
              <a:gd name="T58" fmla="*/ 3539 w 4822"/>
              <a:gd name="T59" fmla="*/ 201 h 856"/>
              <a:gd name="T60" fmla="*/ 3484 w 4822"/>
              <a:gd name="T61" fmla="*/ 112 h 856"/>
              <a:gd name="T62" fmla="*/ 3402 w 4822"/>
              <a:gd name="T63" fmla="*/ 51 h 856"/>
              <a:gd name="T64" fmla="*/ 3298 w 4822"/>
              <a:gd name="T65" fmla="*/ 25 h 856"/>
              <a:gd name="T66" fmla="*/ 3538 w 4822"/>
              <a:gd name="T67" fmla="*/ 832 h 856"/>
              <a:gd name="T68" fmla="*/ 3484 w 4822"/>
              <a:gd name="T69" fmla="*/ 477 h 856"/>
              <a:gd name="T70" fmla="*/ 3535 w 4822"/>
              <a:gd name="T71" fmla="*/ 395 h 856"/>
              <a:gd name="T72" fmla="*/ 3403 w 4822"/>
              <a:gd name="T73" fmla="*/ 307 h 856"/>
              <a:gd name="T74" fmla="*/ 3361 w 4822"/>
              <a:gd name="T75" fmla="*/ 389 h 856"/>
              <a:gd name="T76" fmla="*/ 3283 w 4822"/>
              <a:gd name="T77" fmla="*/ 416 h 856"/>
              <a:gd name="T78" fmla="*/ 3341 w 4822"/>
              <a:gd name="T79" fmla="*/ 189 h 856"/>
              <a:gd name="T80" fmla="*/ 3398 w 4822"/>
              <a:gd name="T81" fmla="*/ 259 h 856"/>
              <a:gd name="T82" fmla="*/ 4818 w 4822"/>
              <a:gd name="T83" fmla="*/ 366 h 856"/>
              <a:gd name="T84" fmla="*/ 4764 w 4822"/>
              <a:gd name="T85" fmla="*/ 219 h 856"/>
              <a:gd name="T86" fmla="*/ 4660 w 4822"/>
              <a:gd name="T87" fmla="*/ 105 h 856"/>
              <a:gd name="T88" fmla="*/ 4521 w 4822"/>
              <a:gd name="T89" fmla="*/ 36 h 856"/>
              <a:gd name="T90" fmla="*/ 4420 w 4822"/>
              <a:gd name="T91" fmla="*/ 832 h 856"/>
              <a:gd name="T92" fmla="*/ 4577 w 4822"/>
              <a:gd name="T93" fmla="*/ 800 h 856"/>
              <a:gd name="T94" fmla="*/ 4704 w 4822"/>
              <a:gd name="T95" fmla="*/ 714 h 856"/>
              <a:gd name="T96" fmla="*/ 4791 w 4822"/>
              <a:gd name="T97" fmla="*/ 585 h 856"/>
              <a:gd name="T98" fmla="*/ 4822 w 4822"/>
              <a:gd name="T99" fmla="*/ 429 h 856"/>
              <a:gd name="T100" fmla="*/ 4654 w 4822"/>
              <a:gd name="T101" fmla="*/ 527 h 856"/>
              <a:gd name="T102" fmla="*/ 4599 w 4822"/>
              <a:gd name="T103" fmla="*/ 609 h 856"/>
              <a:gd name="T104" fmla="*/ 4518 w 4822"/>
              <a:gd name="T105" fmla="*/ 662 h 856"/>
              <a:gd name="T106" fmla="*/ 4420 w 4822"/>
              <a:gd name="T107" fmla="*/ 682 h 856"/>
              <a:gd name="T108" fmla="*/ 4494 w 4822"/>
              <a:gd name="T109" fmla="*/ 185 h 856"/>
              <a:gd name="T110" fmla="*/ 4580 w 4822"/>
              <a:gd name="T111" fmla="*/ 231 h 856"/>
              <a:gd name="T112" fmla="*/ 4643 w 4822"/>
              <a:gd name="T113" fmla="*/ 306 h 856"/>
              <a:gd name="T114" fmla="*/ 4672 w 4822"/>
              <a:gd name="T115" fmla="*/ 402 h 856"/>
              <a:gd name="T116" fmla="*/ 0 w 4822"/>
              <a:gd name="T117" fmla="*/ 24 h 856"/>
              <a:gd name="T118" fmla="*/ 555 w 4822"/>
              <a:gd name="T119" fmla="*/ 174 h 856"/>
              <a:gd name="T120" fmla="*/ 1252 w 4822"/>
              <a:gd name="T121" fmla="*/ 832 h 856"/>
              <a:gd name="T122" fmla="*/ 872 w 4822"/>
              <a:gd name="T123" fmla="*/ 24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22" h="856">
                <a:moveTo>
                  <a:pt x="2299" y="416"/>
                </a:moveTo>
                <a:lnTo>
                  <a:pt x="2378" y="565"/>
                </a:lnTo>
                <a:lnTo>
                  <a:pt x="2568" y="565"/>
                </a:lnTo>
                <a:lnTo>
                  <a:pt x="2558" y="581"/>
                </a:lnTo>
                <a:lnTo>
                  <a:pt x="2550" y="596"/>
                </a:lnTo>
                <a:lnTo>
                  <a:pt x="2538" y="610"/>
                </a:lnTo>
                <a:lnTo>
                  <a:pt x="2527" y="624"/>
                </a:lnTo>
                <a:lnTo>
                  <a:pt x="2515" y="636"/>
                </a:lnTo>
                <a:lnTo>
                  <a:pt x="2501" y="647"/>
                </a:lnTo>
                <a:lnTo>
                  <a:pt x="2487" y="657"/>
                </a:lnTo>
                <a:lnTo>
                  <a:pt x="2474" y="667"/>
                </a:lnTo>
                <a:lnTo>
                  <a:pt x="2459" y="676"/>
                </a:lnTo>
                <a:lnTo>
                  <a:pt x="2442" y="685"/>
                </a:lnTo>
                <a:lnTo>
                  <a:pt x="2435" y="687"/>
                </a:lnTo>
                <a:lnTo>
                  <a:pt x="2426" y="691"/>
                </a:lnTo>
                <a:lnTo>
                  <a:pt x="2410" y="696"/>
                </a:lnTo>
                <a:lnTo>
                  <a:pt x="2393" y="701"/>
                </a:lnTo>
                <a:lnTo>
                  <a:pt x="2375" y="704"/>
                </a:lnTo>
                <a:lnTo>
                  <a:pt x="2358" y="706"/>
                </a:lnTo>
                <a:lnTo>
                  <a:pt x="2339" y="707"/>
                </a:lnTo>
                <a:lnTo>
                  <a:pt x="2325" y="706"/>
                </a:lnTo>
                <a:lnTo>
                  <a:pt x="2313" y="705"/>
                </a:lnTo>
                <a:lnTo>
                  <a:pt x="2299" y="704"/>
                </a:lnTo>
                <a:lnTo>
                  <a:pt x="2287" y="701"/>
                </a:lnTo>
                <a:lnTo>
                  <a:pt x="2273" y="699"/>
                </a:lnTo>
                <a:lnTo>
                  <a:pt x="2260" y="695"/>
                </a:lnTo>
                <a:lnTo>
                  <a:pt x="2237" y="685"/>
                </a:lnTo>
                <a:lnTo>
                  <a:pt x="2225" y="680"/>
                </a:lnTo>
                <a:lnTo>
                  <a:pt x="2214" y="674"/>
                </a:lnTo>
                <a:lnTo>
                  <a:pt x="2203" y="666"/>
                </a:lnTo>
                <a:lnTo>
                  <a:pt x="2192" y="659"/>
                </a:lnTo>
                <a:lnTo>
                  <a:pt x="2182" y="651"/>
                </a:lnTo>
                <a:lnTo>
                  <a:pt x="2172" y="644"/>
                </a:lnTo>
                <a:lnTo>
                  <a:pt x="2162" y="635"/>
                </a:lnTo>
                <a:lnTo>
                  <a:pt x="2158" y="630"/>
                </a:lnTo>
                <a:lnTo>
                  <a:pt x="2153" y="625"/>
                </a:lnTo>
                <a:lnTo>
                  <a:pt x="2144" y="615"/>
                </a:lnTo>
                <a:lnTo>
                  <a:pt x="2136" y="605"/>
                </a:lnTo>
                <a:lnTo>
                  <a:pt x="2128" y="595"/>
                </a:lnTo>
                <a:lnTo>
                  <a:pt x="2121" y="584"/>
                </a:lnTo>
                <a:lnTo>
                  <a:pt x="2114" y="572"/>
                </a:lnTo>
                <a:lnTo>
                  <a:pt x="2108" y="561"/>
                </a:lnTo>
                <a:lnTo>
                  <a:pt x="2102" y="549"/>
                </a:lnTo>
                <a:lnTo>
                  <a:pt x="2097" y="536"/>
                </a:lnTo>
                <a:lnTo>
                  <a:pt x="2092" y="524"/>
                </a:lnTo>
                <a:lnTo>
                  <a:pt x="2088" y="511"/>
                </a:lnTo>
                <a:lnTo>
                  <a:pt x="2084" y="497"/>
                </a:lnTo>
                <a:lnTo>
                  <a:pt x="2081" y="484"/>
                </a:lnTo>
                <a:lnTo>
                  <a:pt x="2079" y="470"/>
                </a:lnTo>
                <a:lnTo>
                  <a:pt x="2077" y="456"/>
                </a:lnTo>
                <a:lnTo>
                  <a:pt x="2076" y="442"/>
                </a:lnTo>
                <a:lnTo>
                  <a:pt x="2076" y="429"/>
                </a:lnTo>
                <a:lnTo>
                  <a:pt x="2076" y="414"/>
                </a:lnTo>
                <a:lnTo>
                  <a:pt x="2077" y="400"/>
                </a:lnTo>
                <a:lnTo>
                  <a:pt x="2079" y="386"/>
                </a:lnTo>
                <a:lnTo>
                  <a:pt x="2081" y="372"/>
                </a:lnTo>
                <a:lnTo>
                  <a:pt x="2084" y="359"/>
                </a:lnTo>
                <a:lnTo>
                  <a:pt x="2088" y="345"/>
                </a:lnTo>
                <a:lnTo>
                  <a:pt x="2092" y="332"/>
                </a:lnTo>
                <a:lnTo>
                  <a:pt x="2097" y="320"/>
                </a:lnTo>
                <a:lnTo>
                  <a:pt x="2102" y="307"/>
                </a:lnTo>
                <a:lnTo>
                  <a:pt x="2108" y="295"/>
                </a:lnTo>
                <a:lnTo>
                  <a:pt x="2114" y="284"/>
                </a:lnTo>
                <a:lnTo>
                  <a:pt x="2121" y="272"/>
                </a:lnTo>
                <a:lnTo>
                  <a:pt x="2124" y="266"/>
                </a:lnTo>
                <a:lnTo>
                  <a:pt x="2128" y="261"/>
                </a:lnTo>
                <a:lnTo>
                  <a:pt x="2136" y="251"/>
                </a:lnTo>
                <a:lnTo>
                  <a:pt x="2141" y="246"/>
                </a:lnTo>
                <a:lnTo>
                  <a:pt x="2144" y="241"/>
                </a:lnTo>
                <a:lnTo>
                  <a:pt x="2153" y="231"/>
                </a:lnTo>
                <a:lnTo>
                  <a:pt x="2162" y="221"/>
                </a:lnTo>
                <a:lnTo>
                  <a:pt x="2172" y="212"/>
                </a:lnTo>
                <a:lnTo>
                  <a:pt x="2182" y="205"/>
                </a:lnTo>
                <a:lnTo>
                  <a:pt x="2192" y="197"/>
                </a:lnTo>
                <a:lnTo>
                  <a:pt x="2203" y="190"/>
                </a:lnTo>
                <a:lnTo>
                  <a:pt x="2214" y="182"/>
                </a:lnTo>
                <a:lnTo>
                  <a:pt x="2225" y="176"/>
                </a:lnTo>
                <a:lnTo>
                  <a:pt x="2237" y="171"/>
                </a:lnTo>
                <a:lnTo>
                  <a:pt x="2249" y="166"/>
                </a:lnTo>
                <a:lnTo>
                  <a:pt x="2260" y="162"/>
                </a:lnTo>
                <a:lnTo>
                  <a:pt x="2273" y="159"/>
                </a:lnTo>
                <a:lnTo>
                  <a:pt x="2287" y="155"/>
                </a:lnTo>
                <a:lnTo>
                  <a:pt x="2299" y="152"/>
                </a:lnTo>
                <a:lnTo>
                  <a:pt x="2313" y="151"/>
                </a:lnTo>
                <a:lnTo>
                  <a:pt x="2325" y="150"/>
                </a:lnTo>
                <a:lnTo>
                  <a:pt x="2339" y="150"/>
                </a:lnTo>
                <a:lnTo>
                  <a:pt x="2354" y="150"/>
                </a:lnTo>
                <a:lnTo>
                  <a:pt x="2368" y="151"/>
                </a:lnTo>
                <a:lnTo>
                  <a:pt x="2381" y="152"/>
                </a:lnTo>
                <a:lnTo>
                  <a:pt x="2395" y="156"/>
                </a:lnTo>
                <a:lnTo>
                  <a:pt x="2409" y="160"/>
                </a:lnTo>
                <a:lnTo>
                  <a:pt x="2422" y="164"/>
                </a:lnTo>
                <a:lnTo>
                  <a:pt x="2435" y="169"/>
                </a:lnTo>
                <a:lnTo>
                  <a:pt x="2447" y="174"/>
                </a:lnTo>
                <a:lnTo>
                  <a:pt x="2460" y="181"/>
                </a:lnTo>
                <a:lnTo>
                  <a:pt x="2472" y="187"/>
                </a:lnTo>
                <a:lnTo>
                  <a:pt x="2484" y="195"/>
                </a:lnTo>
                <a:lnTo>
                  <a:pt x="2495" y="204"/>
                </a:lnTo>
                <a:lnTo>
                  <a:pt x="2505" y="212"/>
                </a:lnTo>
                <a:lnTo>
                  <a:pt x="2516" y="221"/>
                </a:lnTo>
                <a:lnTo>
                  <a:pt x="2525" y="231"/>
                </a:lnTo>
                <a:lnTo>
                  <a:pt x="2535" y="241"/>
                </a:lnTo>
                <a:lnTo>
                  <a:pt x="2656" y="154"/>
                </a:lnTo>
                <a:lnTo>
                  <a:pt x="2642" y="137"/>
                </a:lnTo>
                <a:lnTo>
                  <a:pt x="2626" y="121"/>
                </a:lnTo>
                <a:lnTo>
                  <a:pt x="2610" y="105"/>
                </a:lnTo>
                <a:lnTo>
                  <a:pt x="2592" y="90"/>
                </a:lnTo>
                <a:lnTo>
                  <a:pt x="2575" y="76"/>
                </a:lnTo>
                <a:lnTo>
                  <a:pt x="2556" y="64"/>
                </a:lnTo>
                <a:lnTo>
                  <a:pt x="2537" y="52"/>
                </a:lnTo>
                <a:lnTo>
                  <a:pt x="2517" y="41"/>
                </a:lnTo>
                <a:lnTo>
                  <a:pt x="2496" y="32"/>
                </a:lnTo>
                <a:lnTo>
                  <a:pt x="2486" y="27"/>
                </a:lnTo>
                <a:lnTo>
                  <a:pt x="2475" y="24"/>
                </a:lnTo>
                <a:lnTo>
                  <a:pt x="2454" y="16"/>
                </a:lnTo>
                <a:lnTo>
                  <a:pt x="2431" y="11"/>
                </a:lnTo>
                <a:lnTo>
                  <a:pt x="2409" y="6"/>
                </a:lnTo>
                <a:lnTo>
                  <a:pt x="2386" y="2"/>
                </a:lnTo>
                <a:lnTo>
                  <a:pt x="2363" y="0"/>
                </a:lnTo>
                <a:lnTo>
                  <a:pt x="2339" y="0"/>
                </a:lnTo>
                <a:lnTo>
                  <a:pt x="2318" y="0"/>
                </a:lnTo>
                <a:lnTo>
                  <a:pt x="2296" y="2"/>
                </a:lnTo>
                <a:lnTo>
                  <a:pt x="2277" y="5"/>
                </a:lnTo>
                <a:lnTo>
                  <a:pt x="2267" y="6"/>
                </a:lnTo>
                <a:lnTo>
                  <a:pt x="2257" y="9"/>
                </a:lnTo>
                <a:lnTo>
                  <a:pt x="2237" y="14"/>
                </a:lnTo>
                <a:lnTo>
                  <a:pt x="2217" y="19"/>
                </a:lnTo>
                <a:lnTo>
                  <a:pt x="2197" y="26"/>
                </a:lnTo>
                <a:lnTo>
                  <a:pt x="2178" y="34"/>
                </a:lnTo>
                <a:lnTo>
                  <a:pt x="2161" y="42"/>
                </a:lnTo>
                <a:lnTo>
                  <a:pt x="2143" y="51"/>
                </a:lnTo>
                <a:lnTo>
                  <a:pt x="2126" y="62"/>
                </a:lnTo>
                <a:lnTo>
                  <a:pt x="2108" y="72"/>
                </a:lnTo>
                <a:lnTo>
                  <a:pt x="2092" y="85"/>
                </a:lnTo>
                <a:lnTo>
                  <a:pt x="2077" y="97"/>
                </a:lnTo>
                <a:lnTo>
                  <a:pt x="2062" y="111"/>
                </a:lnTo>
                <a:lnTo>
                  <a:pt x="2047" y="125"/>
                </a:lnTo>
                <a:lnTo>
                  <a:pt x="2041" y="132"/>
                </a:lnTo>
                <a:lnTo>
                  <a:pt x="2033" y="140"/>
                </a:lnTo>
                <a:lnTo>
                  <a:pt x="2021" y="156"/>
                </a:lnTo>
                <a:lnTo>
                  <a:pt x="2015" y="164"/>
                </a:lnTo>
                <a:lnTo>
                  <a:pt x="2008" y="172"/>
                </a:lnTo>
                <a:lnTo>
                  <a:pt x="1997" y="189"/>
                </a:lnTo>
                <a:lnTo>
                  <a:pt x="1986" y="206"/>
                </a:lnTo>
                <a:lnTo>
                  <a:pt x="1977" y="224"/>
                </a:lnTo>
                <a:lnTo>
                  <a:pt x="1967" y="242"/>
                </a:lnTo>
                <a:lnTo>
                  <a:pt x="1960" y="261"/>
                </a:lnTo>
                <a:lnTo>
                  <a:pt x="1952" y="281"/>
                </a:lnTo>
                <a:lnTo>
                  <a:pt x="1945" y="301"/>
                </a:lnTo>
                <a:lnTo>
                  <a:pt x="1940" y="321"/>
                </a:lnTo>
                <a:lnTo>
                  <a:pt x="1935" y="341"/>
                </a:lnTo>
                <a:lnTo>
                  <a:pt x="1931" y="362"/>
                </a:lnTo>
                <a:lnTo>
                  <a:pt x="1928" y="385"/>
                </a:lnTo>
                <a:lnTo>
                  <a:pt x="1927" y="406"/>
                </a:lnTo>
                <a:lnTo>
                  <a:pt x="1927" y="429"/>
                </a:lnTo>
                <a:lnTo>
                  <a:pt x="1927" y="450"/>
                </a:lnTo>
                <a:lnTo>
                  <a:pt x="1928" y="472"/>
                </a:lnTo>
                <a:lnTo>
                  <a:pt x="1931" y="494"/>
                </a:lnTo>
                <a:lnTo>
                  <a:pt x="1933" y="504"/>
                </a:lnTo>
                <a:lnTo>
                  <a:pt x="1935" y="515"/>
                </a:lnTo>
                <a:lnTo>
                  <a:pt x="1940" y="535"/>
                </a:lnTo>
                <a:lnTo>
                  <a:pt x="1942" y="545"/>
                </a:lnTo>
                <a:lnTo>
                  <a:pt x="1945" y="555"/>
                </a:lnTo>
                <a:lnTo>
                  <a:pt x="1952" y="575"/>
                </a:lnTo>
                <a:lnTo>
                  <a:pt x="1956" y="585"/>
                </a:lnTo>
                <a:lnTo>
                  <a:pt x="1960" y="595"/>
                </a:lnTo>
                <a:lnTo>
                  <a:pt x="1967" y="614"/>
                </a:lnTo>
                <a:lnTo>
                  <a:pt x="1977" y="632"/>
                </a:lnTo>
                <a:lnTo>
                  <a:pt x="1986" y="650"/>
                </a:lnTo>
                <a:lnTo>
                  <a:pt x="1997" y="667"/>
                </a:lnTo>
                <a:lnTo>
                  <a:pt x="2008" y="685"/>
                </a:lnTo>
                <a:lnTo>
                  <a:pt x="2021" y="700"/>
                </a:lnTo>
                <a:lnTo>
                  <a:pt x="2033" y="716"/>
                </a:lnTo>
                <a:lnTo>
                  <a:pt x="2047" y="731"/>
                </a:lnTo>
                <a:lnTo>
                  <a:pt x="2054" y="739"/>
                </a:lnTo>
                <a:lnTo>
                  <a:pt x="2062" y="745"/>
                </a:lnTo>
                <a:lnTo>
                  <a:pt x="2077" y="759"/>
                </a:lnTo>
                <a:lnTo>
                  <a:pt x="2092" y="771"/>
                </a:lnTo>
                <a:lnTo>
                  <a:pt x="2108" y="784"/>
                </a:lnTo>
                <a:lnTo>
                  <a:pt x="2126" y="795"/>
                </a:lnTo>
                <a:lnTo>
                  <a:pt x="2143" y="805"/>
                </a:lnTo>
                <a:lnTo>
                  <a:pt x="2161" y="814"/>
                </a:lnTo>
                <a:lnTo>
                  <a:pt x="2169" y="819"/>
                </a:lnTo>
                <a:lnTo>
                  <a:pt x="2178" y="822"/>
                </a:lnTo>
                <a:lnTo>
                  <a:pt x="2197" y="830"/>
                </a:lnTo>
                <a:lnTo>
                  <a:pt x="2217" y="837"/>
                </a:lnTo>
                <a:lnTo>
                  <a:pt x="2237" y="842"/>
                </a:lnTo>
                <a:lnTo>
                  <a:pt x="2245" y="845"/>
                </a:lnTo>
                <a:lnTo>
                  <a:pt x="2257" y="847"/>
                </a:lnTo>
                <a:lnTo>
                  <a:pt x="2277" y="851"/>
                </a:lnTo>
                <a:lnTo>
                  <a:pt x="2296" y="854"/>
                </a:lnTo>
                <a:lnTo>
                  <a:pt x="2318" y="856"/>
                </a:lnTo>
                <a:lnTo>
                  <a:pt x="2339" y="856"/>
                </a:lnTo>
                <a:lnTo>
                  <a:pt x="2360" y="856"/>
                </a:lnTo>
                <a:lnTo>
                  <a:pt x="2381" y="854"/>
                </a:lnTo>
                <a:lnTo>
                  <a:pt x="2401" y="851"/>
                </a:lnTo>
                <a:lnTo>
                  <a:pt x="2412" y="850"/>
                </a:lnTo>
                <a:lnTo>
                  <a:pt x="2422" y="847"/>
                </a:lnTo>
                <a:lnTo>
                  <a:pt x="2442" y="842"/>
                </a:lnTo>
                <a:lnTo>
                  <a:pt x="2461" y="837"/>
                </a:lnTo>
                <a:lnTo>
                  <a:pt x="2481" y="830"/>
                </a:lnTo>
                <a:lnTo>
                  <a:pt x="2500" y="822"/>
                </a:lnTo>
                <a:lnTo>
                  <a:pt x="2517" y="814"/>
                </a:lnTo>
                <a:lnTo>
                  <a:pt x="2536" y="805"/>
                </a:lnTo>
                <a:lnTo>
                  <a:pt x="2552" y="795"/>
                </a:lnTo>
                <a:lnTo>
                  <a:pt x="2570" y="784"/>
                </a:lnTo>
                <a:lnTo>
                  <a:pt x="2586" y="771"/>
                </a:lnTo>
                <a:lnTo>
                  <a:pt x="2601" y="759"/>
                </a:lnTo>
                <a:lnTo>
                  <a:pt x="2616" y="745"/>
                </a:lnTo>
                <a:lnTo>
                  <a:pt x="2631" y="731"/>
                </a:lnTo>
                <a:lnTo>
                  <a:pt x="2637" y="724"/>
                </a:lnTo>
                <a:lnTo>
                  <a:pt x="2645" y="716"/>
                </a:lnTo>
                <a:lnTo>
                  <a:pt x="2657" y="700"/>
                </a:lnTo>
                <a:lnTo>
                  <a:pt x="2663" y="692"/>
                </a:lnTo>
                <a:lnTo>
                  <a:pt x="2669" y="685"/>
                </a:lnTo>
                <a:lnTo>
                  <a:pt x="2681" y="667"/>
                </a:lnTo>
                <a:lnTo>
                  <a:pt x="2692" y="650"/>
                </a:lnTo>
                <a:lnTo>
                  <a:pt x="2702" y="632"/>
                </a:lnTo>
                <a:lnTo>
                  <a:pt x="2711" y="614"/>
                </a:lnTo>
                <a:lnTo>
                  <a:pt x="2719" y="595"/>
                </a:lnTo>
                <a:lnTo>
                  <a:pt x="2727" y="575"/>
                </a:lnTo>
                <a:lnTo>
                  <a:pt x="2733" y="555"/>
                </a:lnTo>
                <a:lnTo>
                  <a:pt x="2738" y="535"/>
                </a:lnTo>
                <a:lnTo>
                  <a:pt x="2743" y="515"/>
                </a:lnTo>
                <a:lnTo>
                  <a:pt x="2747" y="494"/>
                </a:lnTo>
                <a:lnTo>
                  <a:pt x="2749" y="472"/>
                </a:lnTo>
                <a:lnTo>
                  <a:pt x="2751" y="450"/>
                </a:lnTo>
                <a:lnTo>
                  <a:pt x="2752" y="429"/>
                </a:lnTo>
                <a:lnTo>
                  <a:pt x="2751" y="416"/>
                </a:lnTo>
                <a:lnTo>
                  <a:pt x="2299" y="416"/>
                </a:lnTo>
                <a:close/>
                <a:moveTo>
                  <a:pt x="3555" y="295"/>
                </a:moveTo>
                <a:lnTo>
                  <a:pt x="3554" y="281"/>
                </a:lnTo>
                <a:lnTo>
                  <a:pt x="3554" y="267"/>
                </a:lnTo>
                <a:lnTo>
                  <a:pt x="3553" y="260"/>
                </a:lnTo>
                <a:lnTo>
                  <a:pt x="3551" y="254"/>
                </a:lnTo>
                <a:lnTo>
                  <a:pt x="3549" y="240"/>
                </a:lnTo>
                <a:lnTo>
                  <a:pt x="3546" y="227"/>
                </a:lnTo>
                <a:lnTo>
                  <a:pt x="3544" y="220"/>
                </a:lnTo>
                <a:lnTo>
                  <a:pt x="3543" y="214"/>
                </a:lnTo>
                <a:lnTo>
                  <a:pt x="3539" y="201"/>
                </a:lnTo>
                <a:lnTo>
                  <a:pt x="3534" y="189"/>
                </a:lnTo>
                <a:lnTo>
                  <a:pt x="3528" y="177"/>
                </a:lnTo>
                <a:lnTo>
                  <a:pt x="3523" y="166"/>
                </a:lnTo>
                <a:lnTo>
                  <a:pt x="3515" y="155"/>
                </a:lnTo>
                <a:lnTo>
                  <a:pt x="3509" y="144"/>
                </a:lnTo>
                <a:lnTo>
                  <a:pt x="3501" y="132"/>
                </a:lnTo>
                <a:lnTo>
                  <a:pt x="3493" y="122"/>
                </a:lnTo>
                <a:lnTo>
                  <a:pt x="3484" y="112"/>
                </a:lnTo>
                <a:lnTo>
                  <a:pt x="3475" y="104"/>
                </a:lnTo>
                <a:lnTo>
                  <a:pt x="3467" y="95"/>
                </a:lnTo>
                <a:lnTo>
                  <a:pt x="3457" y="86"/>
                </a:lnTo>
                <a:lnTo>
                  <a:pt x="3447" y="77"/>
                </a:lnTo>
                <a:lnTo>
                  <a:pt x="3435" y="70"/>
                </a:lnTo>
                <a:lnTo>
                  <a:pt x="3424" y="64"/>
                </a:lnTo>
                <a:lnTo>
                  <a:pt x="3413" y="56"/>
                </a:lnTo>
                <a:lnTo>
                  <a:pt x="3402" y="51"/>
                </a:lnTo>
                <a:lnTo>
                  <a:pt x="3389" y="45"/>
                </a:lnTo>
                <a:lnTo>
                  <a:pt x="3378" y="40"/>
                </a:lnTo>
                <a:lnTo>
                  <a:pt x="3366" y="36"/>
                </a:lnTo>
                <a:lnTo>
                  <a:pt x="3352" y="32"/>
                </a:lnTo>
                <a:lnTo>
                  <a:pt x="3339" y="30"/>
                </a:lnTo>
                <a:lnTo>
                  <a:pt x="3326" y="27"/>
                </a:lnTo>
                <a:lnTo>
                  <a:pt x="3312" y="25"/>
                </a:lnTo>
                <a:lnTo>
                  <a:pt x="3298" y="25"/>
                </a:lnTo>
                <a:lnTo>
                  <a:pt x="3284" y="24"/>
                </a:lnTo>
                <a:lnTo>
                  <a:pt x="2901" y="24"/>
                </a:lnTo>
                <a:lnTo>
                  <a:pt x="2901" y="832"/>
                </a:lnTo>
                <a:lnTo>
                  <a:pt x="3051" y="832"/>
                </a:lnTo>
                <a:lnTo>
                  <a:pt x="3051" y="565"/>
                </a:lnTo>
                <a:lnTo>
                  <a:pt x="3237" y="565"/>
                </a:lnTo>
                <a:lnTo>
                  <a:pt x="3377" y="832"/>
                </a:lnTo>
                <a:lnTo>
                  <a:pt x="3538" y="832"/>
                </a:lnTo>
                <a:lnTo>
                  <a:pt x="3388" y="545"/>
                </a:lnTo>
                <a:lnTo>
                  <a:pt x="3405" y="536"/>
                </a:lnTo>
                <a:lnTo>
                  <a:pt x="3423" y="527"/>
                </a:lnTo>
                <a:lnTo>
                  <a:pt x="3439" y="516"/>
                </a:lnTo>
                <a:lnTo>
                  <a:pt x="3455" y="505"/>
                </a:lnTo>
                <a:lnTo>
                  <a:pt x="3469" y="491"/>
                </a:lnTo>
                <a:lnTo>
                  <a:pt x="3477" y="485"/>
                </a:lnTo>
                <a:lnTo>
                  <a:pt x="3484" y="477"/>
                </a:lnTo>
                <a:lnTo>
                  <a:pt x="3490" y="470"/>
                </a:lnTo>
                <a:lnTo>
                  <a:pt x="3496" y="462"/>
                </a:lnTo>
                <a:lnTo>
                  <a:pt x="3503" y="455"/>
                </a:lnTo>
                <a:lnTo>
                  <a:pt x="3508" y="447"/>
                </a:lnTo>
                <a:lnTo>
                  <a:pt x="3518" y="430"/>
                </a:lnTo>
                <a:lnTo>
                  <a:pt x="3523" y="421"/>
                </a:lnTo>
                <a:lnTo>
                  <a:pt x="3528" y="412"/>
                </a:lnTo>
                <a:lnTo>
                  <a:pt x="3535" y="395"/>
                </a:lnTo>
                <a:lnTo>
                  <a:pt x="3543" y="376"/>
                </a:lnTo>
                <a:lnTo>
                  <a:pt x="3548" y="356"/>
                </a:lnTo>
                <a:lnTo>
                  <a:pt x="3550" y="346"/>
                </a:lnTo>
                <a:lnTo>
                  <a:pt x="3551" y="336"/>
                </a:lnTo>
                <a:lnTo>
                  <a:pt x="3554" y="316"/>
                </a:lnTo>
                <a:lnTo>
                  <a:pt x="3555" y="295"/>
                </a:lnTo>
                <a:close/>
                <a:moveTo>
                  <a:pt x="3404" y="295"/>
                </a:moveTo>
                <a:lnTo>
                  <a:pt x="3403" y="307"/>
                </a:lnTo>
                <a:lnTo>
                  <a:pt x="3402" y="319"/>
                </a:lnTo>
                <a:lnTo>
                  <a:pt x="3398" y="331"/>
                </a:lnTo>
                <a:lnTo>
                  <a:pt x="3394" y="342"/>
                </a:lnTo>
                <a:lnTo>
                  <a:pt x="3389" y="352"/>
                </a:lnTo>
                <a:lnTo>
                  <a:pt x="3383" y="362"/>
                </a:lnTo>
                <a:lnTo>
                  <a:pt x="3377" y="372"/>
                </a:lnTo>
                <a:lnTo>
                  <a:pt x="3368" y="380"/>
                </a:lnTo>
                <a:lnTo>
                  <a:pt x="3361" y="389"/>
                </a:lnTo>
                <a:lnTo>
                  <a:pt x="3351" y="395"/>
                </a:lnTo>
                <a:lnTo>
                  <a:pt x="3341" y="401"/>
                </a:lnTo>
                <a:lnTo>
                  <a:pt x="3331" y="406"/>
                </a:lnTo>
                <a:lnTo>
                  <a:pt x="3319" y="410"/>
                </a:lnTo>
                <a:lnTo>
                  <a:pt x="3307" y="414"/>
                </a:lnTo>
                <a:lnTo>
                  <a:pt x="3302" y="415"/>
                </a:lnTo>
                <a:lnTo>
                  <a:pt x="3296" y="415"/>
                </a:lnTo>
                <a:lnTo>
                  <a:pt x="3283" y="416"/>
                </a:lnTo>
                <a:lnTo>
                  <a:pt x="3051" y="416"/>
                </a:lnTo>
                <a:lnTo>
                  <a:pt x="3051" y="174"/>
                </a:lnTo>
                <a:lnTo>
                  <a:pt x="3283" y="174"/>
                </a:lnTo>
                <a:lnTo>
                  <a:pt x="3296" y="174"/>
                </a:lnTo>
                <a:lnTo>
                  <a:pt x="3307" y="176"/>
                </a:lnTo>
                <a:lnTo>
                  <a:pt x="3319" y="179"/>
                </a:lnTo>
                <a:lnTo>
                  <a:pt x="3331" y="184"/>
                </a:lnTo>
                <a:lnTo>
                  <a:pt x="3341" y="189"/>
                </a:lnTo>
                <a:lnTo>
                  <a:pt x="3351" y="194"/>
                </a:lnTo>
                <a:lnTo>
                  <a:pt x="3361" y="201"/>
                </a:lnTo>
                <a:lnTo>
                  <a:pt x="3368" y="209"/>
                </a:lnTo>
                <a:lnTo>
                  <a:pt x="3377" y="217"/>
                </a:lnTo>
                <a:lnTo>
                  <a:pt x="3383" y="227"/>
                </a:lnTo>
                <a:lnTo>
                  <a:pt x="3389" y="237"/>
                </a:lnTo>
                <a:lnTo>
                  <a:pt x="3394" y="247"/>
                </a:lnTo>
                <a:lnTo>
                  <a:pt x="3398" y="259"/>
                </a:lnTo>
                <a:lnTo>
                  <a:pt x="3402" y="270"/>
                </a:lnTo>
                <a:lnTo>
                  <a:pt x="3403" y="276"/>
                </a:lnTo>
                <a:lnTo>
                  <a:pt x="3403" y="282"/>
                </a:lnTo>
                <a:lnTo>
                  <a:pt x="3404" y="295"/>
                </a:lnTo>
                <a:close/>
                <a:moveTo>
                  <a:pt x="4822" y="429"/>
                </a:moveTo>
                <a:lnTo>
                  <a:pt x="4822" y="407"/>
                </a:lnTo>
                <a:lnTo>
                  <a:pt x="4820" y="386"/>
                </a:lnTo>
                <a:lnTo>
                  <a:pt x="4818" y="366"/>
                </a:lnTo>
                <a:lnTo>
                  <a:pt x="4815" y="346"/>
                </a:lnTo>
                <a:lnTo>
                  <a:pt x="4810" y="327"/>
                </a:lnTo>
                <a:lnTo>
                  <a:pt x="4805" y="307"/>
                </a:lnTo>
                <a:lnTo>
                  <a:pt x="4799" y="289"/>
                </a:lnTo>
                <a:lnTo>
                  <a:pt x="4791" y="271"/>
                </a:lnTo>
                <a:lnTo>
                  <a:pt x="4783" y="252"/>
                </a:lnTo>
                <a:lnTo>
                  <a:pt x="4774" y="235"/>
                </a:lnTo>
                <a:lnTo>
                  <a:pt x="4764" y="219"/>
                </a:lnTo>
                <a:lnTo>
                  <a:pt x="4754" y="202"/>
                </a:lnTo>
                <a:lnTo>
                  <a:pt x="4743" y="186"/>
                </a:lnTo>
                <a:lnTo>
                  <a:pt x="4730" y="171"/>
                </a:lnTo>
                <a:lnTo>
                  <a:pt x="4718" y="156"/>
                </a:lnTo>
                <a:lnTo>
                  <a:pt x="4704" y="142"/>
                </a:lnTo>
                <a:lnTo>
                  <a:pt x="4690" y="129"/>
                </a:lnTo>
                <a:lnTo>
                  <a:pt x="4675" y="116"/>
                </a:lnTo>
                <a:lnTo>
                  <a:pt x="4660" y="105"/>
                </a:lnTo>
                <a:lnTo>
                  <a:pt x="4645" y="94"/>
                </a:lnTo>
                <a:lnTo>
                  <a:pt x="4629" y="82"/>
                </a:lnTo>
                <a:lnTo>
                  <a:pt x="4612" y="72"/>
                </a:lnTo>
                <a:lnTo>
                  <a:pt x="4594" y="64"/>
                </a:lnTo>
                <a:lnTo>
                  <a:pt x="4577" y="56"/>
                </a:lnTo>
                <a:lnTo>
                  <a:pt x="4558" y="49"/>
                </a:lnTo>
                <a:lnTo>
                  <a:pt x="4539" y="42"/>
                </a:lnTo>
                <a:lnTo>
                  <a:pt x="4521" y="36"/>
                </a:lnTo>
                <a:lnTo>
                  <a:pt x="4501" y="32"/>
                </a:lnTo>
                <a:lnTo>
                  <a:pt x="4481" y="29"/>
                </a:lnTo>
                <a:lnTo>
                  <a:pt x="4461" y="26"/>
                </a:lnTo>
                <a:lnTo>
                  <a:pt x="4441" y="25"/>
                </a:lnTo>
                <a:lnTo>
                  <a:pt x="4420" y="24"/>
                </a:lnTo>
                <a:lnTo>
                  <a:pt x="4119" y="24"/>
                </a:lnTo>
                <a:lnTo>
                  <a:pt x="4119" y="832"/>
                </a:lnTo>
                <a:lnTo>
                  <a:pt x="4420" y="832"/>
                </a:lnTo>
                <a:lnTo>
                  <a:pt x="4441" y="831"/>
                </a:lnTo>
                <a:lnTo>
                  <a:pt x="4461" y="830"/>
                </a:lnTo>
                <a:lnTo>
                  <a:pt x="4481" y="827"/>
                </a:lnTo>
                <a:lnTo>
                  <a:pt x="4501" y="824"/>
                </a:lnTo>
                <a:lnTo>
                  <a:pt x="4521" y="820"/>
                </a:lnTo>
                <a:lnTo>
                  <a:pt x="4539" y="814"/>
                </a:lnTo>
                <a:lnTo>
                  <a:pt x="4558" y="807"/>
                </a:lnTo>
                <a:lnTo>
                  <a:pt x="4577" y="800"/>
                </a:lnTo>
                <a:lnTo>
                  <a:pt x="4594" y="792"/>
                </a:lnTo>
                <a:lnTo>
                  <a:pt x="4612" y="784"/>
                </a:lnTo>
                <a:lnTo>
                  <a:pt x="4629" y="774"/>
                </a:lnTo>
                <a:lnTo>
                  <a:pt x="4645" y="764"/>
                </a:lnTo>
                <a:lnTo>
                  <a:pt x="4660" y="752"/>
                </a:lnTo>
                <a:lnTo>
                  <a:pt x="4675" y="740"/>
                </a:lnTo>
                <a:lnTo>
                  <a:pt x="4690" y="727"/>
                </a:lnTo>
                <a:lnTo>
                  <a:pt x="4704" y="714"/>
                </a:lnTo>
                <a:lnTo>
                  <a:pt x="4718" y="700"/>
                </a:lnTo>
                <a:lnTo>
                  <a:pt x="4730" y="685"/>
                </a:lnTo>
                <a:lnTo>
                  <a:pt x="4743" y="670"/>
                </a:lnTo>
                <a:lnTo>
                  <a:pt x="4754" y="654"/>
                </a:lnTo>
                <a:lnTo>
                  <a:pt x="4764" y="637"/>
                </a:lnTo>
                <a:lnTo>
                  <a:pt x="4774" y="621"/>
                </a:lnTo>
                <a:lnTo>
                  <a:pt x="4783" y="604"/>
                </a:lnTo>
                <a:lnTo>
                  <a:pt x="4791" y="585"/>
                </a:lnTo>
                <a:lnTo>
                  <a:pt x="4799" y="567"/>
                </a:lnTo>
                <a:lnTo>
                  <a:pt x="4805" y="549"/>
                </a:lnTo>
                <a:lnTo>
                  <a:pt x="4810" y="529"/>
                </a:lnTo>
                <a:lnTo>
                  <a:pt x="4815" y="510"/>
                </a:lnTo>
                <a:lnTo>
                  <a:pt x="4818" y="490"/>
                </a:lnTo>
                <a:lnTo>
                  <a:pt x="4820" y="470"/>
                </a:lnTo>
                <a:lnTo>
                  <a:pt x="4822" y="449"/>
                </a:lnTo>
                <a:lnTo>
                  <a:pt x="4822" y="429"/>
                </a:lnTo>
                <a:close/>
                <a:moveTo>
                  <a:pt x="4674" y="429"/>
                </a:moveTo>
                <a:lnTo>
                  <a:pt x="4673" y="441"/>
                </a:lnTo>
                <a:lnTo>
                  <a:pt x="4672" y="454"/>
                </a:lnTo>
                <a:lnTo>
                  <a:pt x="4668" y="480"/>
                </a:lnTo>
                <a:lnTo>
                  <a:pt x="4665" y="491"/>
                </a:lnTo>
                <a:lnTo>
                  <a:pt x="4662" y="504"/>
                </a:lnTo>
                <a:lnTo>
                  <a:pt x="4658" y="516"/>
                </a:lnTo>
                <a:lnTo>
                  <a:pt x="4654" y="527"/>
                </a:lnTo>
                <a:lnTo>
                  <a:pt x="4648" y="539"/>
                </a:lnTo>
                <a:lnTo>
                  <a:pt x="4643" y="550"/>
                </a:lnTo>
                <a:lnTo>
                  <a:pt x="4637" y="560"/>
                </a:lnTo>
                <a:lnTo>
                  <a:pt x="4630" y="570"/>
                </a:lnTo>
                <a:lnTo>
                  <a:pt x="4623" y="580"/>
                </a:lnTo>
                <a:lnTo>
                  <a:pt x="4615" y="590"/>
                </a:lnTo>
                <a:lnTo>
                  <a:pt x="4608" y="599"/>
                </a:lnTo>
                <a:lnTo>
                  <a:pt x="4599" y="609"/>
                </a:lnTo>
                <a:lnTo>
                  <a:pt x="4590" y="616"/>
                </a:lnTo>
                <a:lnTo>
                  <a:pt x="4580" y="625"/>
                </a:lnTo>
                <a:lnTo>
                  <a:pt x="4572" y="632"/>
                </a:lnTo>
                <a:lnTo>
                  <a:pt x="4562" y="639"/>
                </a:lnTo>
                <a:lnTo>
                  <a:pt x="4551" y="646"/>
                </a:lnTo>
                <a:lnTo>
                  <a:pt x="4541" y="652"/>
                </a:lnTo>
                <a:lnTo>
                  <a:pt x="4529" y="657"/>
                </a:lnTo>
                <a:lnTo>
                  <a:pt x="4518" y="662"/>
                </a:lnTo>
                <a:lnTo>
                  <a:pt x="4507" y="667"/>
                </a:lnTo>
                <a:lnTo>
                  <a:pt x="4494" y="671"/>
                </a:lnTo>
                <a:lnTo>
                  <a:pt x="4483" y="675"/>
                </a:lnTo>
                <a:lnTo>
                  <a:pt x="4471" y="677"/>
                </a:lnTo>
                <a:lnTo>
                  <a:pt x="4458" y="680"/>
                </a:lnTo>
                <a:lnTo>
                  <a:pt x="4446" y="681"/>
                </a:lnTo>
                <a:lnTo>
                  <a:pt x="4432" y="682"/>
                </a:lnTo>
                <a:lnTo>
                  <a:pt x="4420" y="682"/>
                </a:lnTo>
                <a:lnTo>
                  <a:pt x="4269" y="682"/>
                </a:lnTo>
                <a:lnTo>
                  <a:pt x="4269" y="174"/>
                </a:lnTo>
                <a:lnTo>
                  <a:pt x="4420" y="174"/>
                </a:lnTo>
                <a:lnTo>
                  <a:pt x="4432" y="174"/>
                </a:lnTo>
                <a:lnTo>
                  <a:pt x="4446" y="175"/>
                </a:lnTo>
                <a:lnTo>
                  <a:pt x="4471" y="179"/>
                </a:lnTo>
                <a:lnTo>
                  <a:pt x="4483" y="181"/>
                </a:lnTo>
                <a:lnTo>
                  <a:pt x="4494" y="185"/>
                </a:lnTo>
                <a:lnTo>
                  <a:pt x="4507" y="189"/>
                </a:lnTo>
                <a:lnTo>
                  <a:pt x="4518" y="194"/>
                </a:lnTo>
                <a:lnTo>
                  <a:pt x="4529" y="199"/>
                </a:lnTo>
                <a:lnTo>
                  <a:pt x="4541" y="204"/>
                </a:lnTo>
                <a:lnTo>
                  <a:pt x="4551" y="210"/>
                </a:lnTo>
                <a:lnTo>
                  <a:pt x="4562" y="217"/>
                </a:lnTo>
                <a:lnTo>
                  <a:pt x="4572" y="224"/>
                </a:lnTo>
                <a:lnTo>
                  <a:pt x="4580" y="231"/>
                </a:lnTo>
                <a:lnTo>
                  <a:pt x="4590" y="240"/>
                </a:lnTo>
                <a:lnTo>
                  <a:pt x="4599" y="249"/>
                </a:lnTo>
                <a:lnTo>
                  <a:pt x="4608" y="257"/>
                </a:lnTo>
                <a:lnTo>
                  <a:pt x="4615" y="266"/>
                </a:lnTo>
                <a:lnTo>
                  <a:pt x="4623" y="276"/>
                </a:lnTo>
                <a:lnTo>
                  <a:pt x="4630" y="286"/>
                </a:lnTo>
                <a:lnTo>
                  <a:pt x="4637" y="296"/>
                </a:lnTo>
                <a:lnTo>
                  <a:pt x="4643" y="306"/>
                </a:lnTo>
                <a:lnTo>
                  <a:pt x="4648" y="317"/>
                </a:lnTo>
                <a:lnTo>
                  <a:pt x="4654" y="329"/>
                </a:lnTo>
                <a:lnTo>
                  <a:pt x="4658" y="341"/>
                </a:lnTo>
                <a:lnTo>
                  <a:pt x="4662" y="352"/>
                </a:lnTo>
                <a:lnTo>
                  <a:pt x="4665" y="365"/>
                </a:lnTo>
                <a:lnTo>
                  <a:pt x="4668" y="376"/>
                </a:lnTo>
                <a:lnTo>
                  <a:pt x="4670" y="390"/>
                </a:lnTo>
                <a:lnTo>
                  <a:pt x="4672" y="402"/>
                </a:lnTo>
                <a:lnTo>
                  <a:pt x="4673" y="415"/>
                </a:lnTo>
                <a:lnTo>
                  <a:pt x="4674" y="429"/>
                </a:lnTo>
                <a:close/>
                <a:moveTo>
                  <a:pt x="3738" y="832"/>
                </a:moveTo>
                <a:lnTo>
                  <a:pt x="3887" y="832"/>
                </a:lnTo>
                <a:lnTo>
                  <a:pt x="3887" y="24"/>
                </a:lnTo>
                <a:lnTo>
                  <a:pt x="3738" y="24"/>
                </a:lnTo>
                <a:lnTo>
                  <a:pt x="3738" y="832"/>
                </a:lnTo>
                <a:close/>
                <a:moveTo>
                  <a:pt x="0" y="24"/>
                </a:moveTo>
                <a:lnTo>
                  <a:pt x="0" y="832"/>
                </a:lnTo>
                <a:lnTo>
                  <a:pt x="150" y="832"/>
                </a:lnTo>
                <a:lnTo>
                  <a:pt x="150" y="565"/>
                </a:lnTo>
                <a:lnTo>
                  <a:pt x="442" y="565"/>
                </a:lnTo>
                <a:lnTo>
                  <a:pt x="519" y="416"/>
                </a:lnTo>
                <a:lnTo>
                  <a:pt x="150" y="416"/>
                </a:lnTo>
                <a:lnTo>
                  <a:pt x="150" y="174"/>
                </a:lnTo>
                <a:lnTo>
                  <a:pt x="555" y="174"/>
                </a:lnTo>
                <a:lnTo>
                  <a:pt x="555" y="24"/>
                </a:lnTo>
                <a:lnTo>
                  <a:pt x="0" y="24"/>
                </a:lnTo>
                <a:close/>
                <a:moveTo>
                  <a:pt x="1624" y="24"/>
                </a:moveTo>
                <a:lnTo>
                  <a:pt x="1624" y="617"/>
                </a:lnTo>
                <a:lnTo>
                  <a:pt x="1315" y="24"/>
                </a:lnTo>
                <a:lnTo>
                  <a:pt x="1104" y="24"/>
                </a:lnTo>
                <a:lnTo>
                  <a:pt x="1104" y="832"/>
                </a:lnTo>
                <a:lnTo>
                  <a:pt x="1252" y="832"/>
                </a:lnTo>
                <a:lnTo>
                  <a:pt x="1252" y="239"/>
                </a:lnTo>
                <a:lnTo>
                  <a:pt x="1563" y="832"/>
                </a:lnTo>
                <a:lnTo>
                  <a:pt x="1774" y="832"/>
                </a:lnTo>
                <a:lnTo>
                  <a:pt x="1774" y="24"/>
                </a:lnTo>
                <a:lnTo>
                  <a:pt x="1624" y="24"/>
                </a:lnTo>
                <a:close/>
                <a:moveTo>
                  <a:pt x="723" y="832"/>
                </a:moveTo>
                <a:lnTo>
                  <a:pt x="872" y="832"/>
                </a:lnTo>
                <a:lnTo>
                  <a:pt x="872" y="24"/>
                </a:lnTo>
                <a:lnTo>
                  <a:pt x="723" y="24"/>
                </a:lnTo>
                <a:lnTo>
                  <a:pt x="723" y="832"/>
                </a:lnTo>
                <a:close/>
              </a:path>
            </a:pathLst>
          </a:custGeom>
          <a:solidFill>
            <a:srgbClr val="D512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rtl="0"/>
            <a:endParaRPr lang="en-GB" sz="1350" dirty="0"/>
          </a:p>
        </p:txBody>
      </p:sp>
      <p:sp>
        <p:nvSpPr>
          <p:cNvPr id="10" name="TextBox 11"/>
          <p:cNvSpPr txBox="1"/>
          <p:nvPr/>
        </p:nvSpPr>
        <p:spPr>
          <a:xfrm>
            <a:off x="620055" y="4509120"/>
            <a:ext cx="1467112" cy="1908000"/>
          </a:xfrm>
          <a:prstGeom prst="rect">
            <a:avLst/>
          </a:prstGeom>
          <a:noFill/>
        </p:spPr>
        <p:txBody>
          <a:bodyPr wrap="square" lIns="0" tIns="0" rIns="0" bIns="0" rtlCol="0">
            <a:noAutofit/>
          </a:bodyPr>
          <a:lstStyle/>
          <a:p>
            <a:pPr rtl="0">
              <a:lnSpc>
                <a:spcPct val="125000"/>
              </a:lnSpc>
            </a:pPr>
            <a:r>
              <a:rPr lang="en-GB" sz="1050" b="1" noProof="0" dirty="0">
                <a:solidFill>
                  <a:schemeClr val="accent2"/>
                </a:solidFill>
              </a:rPr>
              <a:t>Fingrid Oyj</a:t>
            </a:r>
          </a:p>
          <a:p>
            <a:pPr rtl="0">
              <a:lnSpc>
                <a:spcPct val="125000"/>
              </a:lnSpc>
            </a:pPr>
            <a:r>
              <a:rPr lang="en-GB" sz="1050" noProof="0" dirty="0">
                <a:solidFill>
                  <a:schemeClr val="accent2"/>
                </a:solidFill>
              </a:rPr>
              <a:t>Läkkisepäntie 21</a:t>
            </a:r>
          </a:p>
          <a:p>
            <a:pPr rtl="0">
              <a:lnSpc>
                <a:spcPct val="125000"/>
              </a:lnSpc>
            </a:pPr>
            <a:r>
              <a:rPr lang="en-GB" sz="1050" noProof="0" dirty="0">
                <a:solidFill>
                  <a:schemeClr val="accent2"/>
                </a:solidFill>
              </a:rPr>
              <a:t>00620 Helsinki</a:t>
            </a:r>
          </a:p>
          <a:p>
            <a:pPr rtl="0">
              <a:lnSpc>
                <a:spcPct val="125000"/>
              </a:lnSpc>
            </a:pPr>
            <a:r>
              <a:rPr lang="en-GB" sz="1050" noProof="0" dirty="0">
                <a:solidFill>
                  <a:schemeClr val="accent2"/>
                </a:solidFill>
              </a:rPr>
              <a:t>PL 530, 00101 Helsinki</a:t>
            </a:r>
          </a:p>
          <a:p>
            <a:pPr rtl="0">
              <a:lnSpc>
                <a:spcPct val="125000"/>
              </a:lnSpc>
            </a:pPr>
            <a:r>
              <a:rPr lang="en-GB" sz="1050" noProof="0" dirty="0">
                <a:solidFill>
                  <a:schemeClr val="accent2"/>
                </a:solidFill>
              </a:rPr>
              <a:t>Puh. 030 395 5000</a:t>
            </a:r>
          </a:p>
          <a:p>
            <a:pPr rtl="0">
              <a:lnSpc>
                <a:spcPct val="125000"/>
              </a:lnSpc>
            </a:pPr>
            <a:r>
              <a:rPr lang="en-GB" sz="1050" noProof="0" dirty="0">
                <a:solidFill>
                  <a:schemeClr val="accent2"/>
                </a:solidFill>
              </a:rPr>
              <a:t>Fax. 030 395 5196</a:t>
            </a:r>
          </a:p>
          <a:p>
            <a:pPr marL="0" marR="0" lvl="0" indent="0" algn="l" defTabSz="685800" rtl="0" eaLnBrk="1" fontAlgn="auto" latinLnBrk="0" hangingPunct="1">
              <a:lnSpc>
                <a:spcPct val="125000"/>
              </a:lnSpc>
              <a:spcBef>
                <a:spcPts val="0"/>
              </a:spcBef>
              <a:spcAft>
                <a:spcPts val="0"/>
              </a:spcAft>
              <a:buClrTx/>
              <a:buSzTx/>
              <a:buFontTx/>
              <a:buNone/>
              <a:tabLst/>
              <a:defRPr/>
            </a:pPr>
            <a:r>
              <a:rPr lang="en-GB" sz="1050" noProof="0" dirty="0">
                <a:solidFill>
                  <a:schemeClr val="accent2"/>
                </a:solidFill>
              </a:rPr>
              <a:t>www.fingrid.fi</a:t>
            </a:r>
          </a:p>
        </p:txBody>
      </p:sp>
      <p:sp>
        <p:nvSpPr>
          <p:cNvPr id="4" name="Otsikko 3">
            <a:extLst>
              <a:ext uri="{FF2B5EF4-FFF2-40B4-BE49-F238E27FC236}">
                <a16:creationId xmlns:a16="http://schemas.microsoft.com/office/drawing/2014/main" id="{CDB90307-7171-458F-9E75-8CA5AF0C801A}"/>
              </a:ext>
            </a:extLst>
          </p:cNvPr>
          <p:cNvSpPr>
            <a:spLocks noGrp="1"/>
          </p:cNvSpPr>
          <p:nvPr>
            <p:ph type="title"/>
          </p:nvPr>
        </p:nvSpPr>
        <p:spPr>
          <a:xfrm>
            <a:off x="628650" y="767378"/>
            <a:ext cx="6266453" cy="1260000"/>
          </a:xfrm>
        </p:spPr>
        <p:txBody>
          <a:bodyPr vert="horz" anchor="t"/>
          <a:lstStyle>
            <a:lvl1pPr rtl="0">
              <a:defRPr sz="3075">
                <a:solidFill>
                  <a:srgbClr val="3E5660"/>
                </a:solidFill>
              </a:defRPr>
            </a:lvl1pPr>
          </a:lstStyle>
          <a:p>
            <a:r>
              <a:rPr lang="en-GB" dirty="0"/>
              <a:t>Click to edit Master title style</a:t>
            </a:r>
          </a:p>
        </p:txBody>
      </p:sp>
      <p:sp>
        <p:nvSpPr>
          <p:cNvPr id="6" name="Tekstiruutu 5">
            <a:hlinkClick r:id="rId5"/>
            <a:extLst>
              <a:ext uri="{FF2B5EF4-FFF2-40B4-BE49-F238E27FC236}">
                <a16:creationId xmlns:a16="http://schemas.microsoft.com/office/drawing/2014/main" id="{4FBF202F-80C2-49A4-AE52-309486513A19}"/>
              </a:ext>
            </a:extLst>
          </p:cNvPr>
          <p:cNvSpPr txBox="1"/>
          <p:nvPr/>
        </p:nvSpPr>
        <p:spPr>
          <a:xfrm>
            <a:off x="620054" y="6129000"/>
            <a:ext cx="837000" cy="300082"/>
          </a:xfrm>
          <a:prstGeom prst="rect">
            <a:avLst/>
          </a:prstGeom>
          <a:noFill/>
        </p:spPr>
        <p:txBody>
          <a:bodyPr wrap="square" rtlCol="0">
            <a:spAutoFit/>
          </a:bodyPr>
          <a:lstStyle/>
          <a:p>
            <a:pPr rtl="0"/>
            <a:endParaRPr lang="en-GB" sz="1350" dirty="0">
              <a:solidFill>
                <a:schemeClr val="accent2"/>
              </a:solidFill>
            </a:endParaRPr>
          </a:p>
        </p:txBody>
      </p:sp>
      <p:cxnSp>
        <p:nvCxnSpPr>
          <p:cNvPr id="7" name="Straight Connector 6">
            <a:extLst>
              <a:ext uri="{FF2B5EF4-FFF2-40B4-BE49-F238E27FC236}">
                <a16:creationId xmlns:a16="http://schemas.microsoft.com/office/drawing/2014/main" id="{82DDCB2E-3DC8-4F8A-B6CA-780F8911C844}"/>
              </a:ext>
            </a:extLst>
          </p:cNvPr>
          <p:cNvCxnSpPr>
            <a:cxnSpLocks/>
          </p:cNvCxnSpPr>
          <p:nvPr/>
        </p:nvCxnSpPr>
        <p:spPr bwMode="black">
          <a:xfrm rot="3360000">
            <a:off x="5043448" y="857250"/>
            <a:ext cx="3630016" cy="5143500"/>
          </a:xfrm>
          <a:prstGeom prst="line">
            <a:avLst/>
          </a:prstGeom>
          <a:ln w="12700">
            <a:solidFill>
              <a:srgbClr val="D5121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3028445"/>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preserve="1">
  <p:cSld name="Lopetusdia FI 2">
    <p:bg>
      <p:bgPr>
        <a:solidFill>
          <a:srgbClr val="3E5660"/>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19B36E07-3763-AF84-73D2-A237D6E8DB4A}"/>
              </a:ext>
            </a:extLst>
          </p:cNvPr>
          <p:cNvGraphicFramePr>
            <a:graphicFrameLocks noChangeAspect="1"/>
          </p:cNvGraphicFramePr>
          <p:nvPr userDrawn="1">
            <p:custDataLst>
              <p:tags r:id="rId1"/>
            </p:custDataLst>
            <p:extLst>
              <p:ext uri="{D42A27DB-BD31-4B8C-83A1-F6EECF244321}">
                <p14:modId xmlns:p14="http://schemas.microsoft.com/office/powerpoint/2010/main" val="1494696076"/>
              </p:ext>
            </p:extLst>
          </p:nvPr>
        </p:nvGraphicFramePr>
        <p:xfrm>
          <a:off x="1191" y="1588"/>
          <a:ext cx="1191" cy="1588"/>
        </p:xfrm>
        <a:graphic>
          <a:graphicData uri="http://schemas.openxmlformats.org/presentationml/2006/ole">
            <mc:AlternateContent xmlns:mc="http://schemas.openxmlformats.org/markup-compatibility/2006">
              <mc:Choice xmlns:v="urn:schemas-microsoft-com:vml" Requires="v">
                <p:oleObj name="think-cell Slide" r:id="rId3" imgW="328" imgH="328" progId="TCLayout.ActiveDocument.1">
                  <p:embed/>
                </p:oleObj>
              </mc:Choice>
              <mc:Fallback>
                <p:oleObj name="think-cell Slide" r:id="rId3" imgW="328" imgH="328" progId="TCLayout.ActiveDocument.1">
                  <p:embed/>
                  <p:pic>
                    <p:nvPicPr>
                      <p:cNvPr id="3" name="Object 2" hidden="1">
                        <a:extLst>
                          <a:ext uri="{FF2B5EF4-FFF2-40B4-BE49-F238E27FC236}">
                            <a16:creationId xmlns:a16="http://schemas.microsoft.com/office/drawing/2014/main" id="{19B36E07-3763-AF84-73D2-A237D6E8DB4A}"/>
                          </a:ext>
                        </a:extLst>
                      </p:cNvPr>
                      <p:cNvPicPr/>
                      <p:nvPr/>
                    </p:nvPicPr>
                    <p:blipFill>
                      <a:blip r:embed="rId4"/>
                      <a:stretch>
                        <a:fillRect/>
                      </a:stretch>
                    </p:blipFill>
                    <p:spPr>
                      <a:xfrm>
                        <a:off x="1191" y="1588"/>
                        <a:ext cx="1191" cy="1588"/>
                      </a:xfrm>
                      <a:prstGeom prst="rect">
                        <a:avLst/>
                      </a:prstGeom>
                    </p:spPr>
                  </p:pic>
                </p:oleObj>
              </mc:Fallback>
            </mc:AlternateContent>
          </a:graphicData>
        </a:graphic>
      </p:graphicFrame>
      <p:sp>
        <p:nvSpPr>
          <p:cNvPr id="12" name="Freeform 6" descr="Fingrid logo"/>
          <p:cNvSpPr>
            <a:spLocks noChangeAspect="1" noEditPoints="1"/>
          </p:cNvSpPr>
          <p:nvPr/>
        </p:nvSpPr>
        <p:spPr bwMode="black">
          <a:xfrm>
            <a:off x="6895103" y="5655725"/>
            <a:ext cx="1674314" cy="396000"/>
          </a:xfrm>
          <a:custGeom>
            <a:avLst/>
            <a:gdLst>
              <a:gd name="T0" fmla="*/ 2515 w 4822"/>
              <a:gd name="T1" fmla="*/ 636 h 856"/>
              <a:gd name="T2" fmla="*/ 2410 w 4822"/>
              <a:gd name="T3" fmla="*/ 696 h 856"/>
              <a:gd name="T4" fmla="*/ 2287 w 4822"/>
              <a:gd name="T5" fmla="*/ 701 h 856"/>
              <a:gd name="T6" fmla="*/ 2182 w 4822"/>
              <a:gd name="T7" fmla="*/ 651 h 856"/>
              <a:gd name="T8" fmla="*/ 2121 w 4822"/>
              <a:gd name="T9" fmla="*/ 584 h 856"/>
              <a:gd name="T10" fmla="*/ 2081 w 4822"/>
              <a:gd name="T11" fmla="*/ 484 h 856"/>
              <a:gd name="T12" fmla="*/ 2081 w 4822"/>
              <a:gd name="T13" fmla="*/ 372 h 856"/>
              <a:gd name="T14" fmla="*/ 2121 w 4822"/>
              <a:gd name="T15" fmla="*/ 272 h 856"/>
              <a:gd name="T16" fmla="*/ 2172 w 4822"/>
              <a:gd name="T17" fmla="*/ 212 h 856"/>
              <a:gd name="T18" fmla="*/ 2260 w 4822"/>
              <a:gd name="T19" fmla="*/ 162 h 856"/>
              <a:gd name="T20" fmla="*/ 2368 w 4822"/>
              <a:gd name="T21" fmla="*/ 151 h 856"/>
              <a:gd name="T22" fmla="*/ 2472 w 4822"/>
              <a:gd name="T23" fmla="*/ 187 h 856"/>
              <a:gd name="T24" fmla="*/ 2642 w 4822"/>
              <a:gd name="T25" fmla="*/ 137 h 856"/>
              <a:gd name="T26" fmla="*/ 2496 w 4822"/>
              <a:gd name="T27" fmla="*/ 32 h 856"/>
              <a:gd name="T28" fmla="*/ 2339 w 4822"/>
              <a:gd name="T29" fmla="*/ 0 h 856"/>
              <a:gd name="T30" fmla="*/ 2197 w 4822"/>
              <a:gd name="T31" fmla="*/ 26 h 856"/>
              <a:gd name="T32" fmla="*/ 2062 w 4822"/>
              <a:gd name="T33" fmla="*/ 111 h 856"/>
              <a:gd name="T34" fmla="*/ 1986 w 4822"/>
              <a:gd name="T35" fmla="*/ 206 h 856"/>
              <a:gd name="T36" fmla="*/ 1931 w 4822"/>
              <a:gd name="T37" fmla="*/ 362 h 856"/>
              <a:gd name="T38" fmla="*/ 1935 w 4822"/>
              <a:gd name="T39" fmla="*/ 515 h 856"/>
              <a:gd name="T40" fmla="*/ 1977 w 4822"/>
              <a:gd name="T41" fmla="*/ 632 h 856"/>
              <a:gd name="T42" fmla="*/ 2062 w 4822"/>
              <a:gd name="T43" fmla="*/ 745 h 856"/>
              <a:gd name="T44" fmla="*/ 2178 w 4822"/>
              <a:gd name="T45" fmla="*/ 822 h 856"/>
              <a:gd name="T46" fmla="*/ 2318 w 4822"/>
              <a:gd name="T47" fmla="*/ 856 h 856"/>
              <a:gd name="T48" fmla="*/ 2461 w 4822"/>
              <a:gd name="T49" fmla="*/ 837 h 856"/>
              <a:gd name="T50" fmla="*/ 2601 w 4822"/>
              <a:gd name="T51" fmla="*/ 759 h 856"/>
              <a:gd name="T52" fmla="*/ 2681 w 4822"/>
              <a:gd name="T53" fmla="*/ 667 h 856"/>
              <a:gd name="T54" fmla="*/ 2743 w 4822"/>
              <a:gd name="T55" fmla="*/ 515 h 856"/>
              <a:gd name="T56" fmla="*/ 3554 w 4822"/>
              <a:gd name="T57" fmla="*/ 281 h 856"/>
              <a:gd name="T58" fmla="*/ 3539 w 4822"/>
              <a:gd name="T59" fmla="*/ 201 h 856"/>
              <a:gd name="T60" fmla="*/ 3484 w 4822"/>
              <a:gd name="T61" fmla="*/ 112 h 856"/>
              <a:gd name="T62" fmla="*/ 3402 w 4822"/>
              <a:gd name="T63" fmla="*/ 51 h 856"/>
              <a:gd name="T64" fmla="*/ 3298 w 4822"/>
              <a:gd name="T65" fmla="*/ 25 h 856"/>
              <a:gd name="T66" fmla="*/ 3538 w 4822"/>
              <a:gd name="T67" fmla="*/ 832 h 856"/>
              <a:gd name="T68" fmla="*/ 3484 w 4822"/>
              <a:gd name="T69" fmla="*/ 477 h 856"/>
              <a:gd name="T70" fmla="*/ 3535 w 4822"/>
              <a:gd name="T71" fmla="*/ 395 h 856"/>
              <a:gd name="T72" fmla="*/ 3403 w 4822"/>
              <a:gd name="T73" fmla="*/ 307 h 856"/>
              <a:gd name="T74" fmla="*/ 3361 w 4822"/>
              <a:gd name="T75" fmla="*/ 389 h 856"/>
              <a:gd name="T76" fmla="*/ 3283 w 4822"/>
              <a:gd name="T77" fmla="*/ 416 h 856"/>
              <a:gd name="T78" fmla="*/ 3341 w 4822"/>
              <a:gd name="T79" fmla="*/ 189 h 856"/>
              <a:gd name="T80" fmla="*/ 3398 w 4822"/>
              <a:gd name="T81" fmla="*/ 259 h 856"/>
              <a:gd name="T82" fmla="*/ 4818 w 4822"/>
              <a:gd name="T83" fmla="*/ 366 h 856"/>
              <a:gd name="T84" fmla="*/ 4764 w 4822"/>
              <a:gd name="T85" fmla="*/ 219 h 856"/>
              <a:gd name="T86" fmla="*/ 4660 w 4822"/>
              <a:gd name="T87" fmla="*/ 105 h 856"/>
              <a:gd name="T88" fmla="*/ 4521 w 4822"/>
              <a:gd name="T89" fmla="*/ 36 h 856"/>
              <a:gd name="T90" fmla="*/ 4420 w 4822"/>
              <a:gd name="T91" fmla="*/ 832 h 856"/>
              <a:gd name="T92" fmla="*/ 4577 w 4822"/>
              <a:gd name="T93" fmla="*/ 800 h 856"/>
              <a:gd name="T94" fmla="*/ 4704 w 4822"/>
              <a:gd name="T95" fmla="*/ 714 h 856"/>
              <a:gd name="T96" fmla="*/ 4791 w 4822"/>
              <a:gd name="T97" fmla="*/ 585 h 856"/>
              <a:gd name="T98" fmla="*/ 4822 w 4822"/>
              <a:gd name="T99" fmla="*/ 429 h 856"/>
              <a:gd name="T100" fmla="*/ 4654 w 4822"/>
              <a:gd name="T101" fmla="*/ 527 h 856"/>
              <a:gd name="T102" fmla="*/ 4599 w 4822"/>
              <a:gd name="T103" fmla="*/ 609 h 856"/>
              <a:gd name="T104" fmla="*/ 4518 w 4822"/>
              <a:gd name="T105" fmla="*/ 662 h 856"/>
              <a:gd name="T106" fmla="*/ 4420 w 4822"/>
              <a:gd name="T107" fmla="*/ 682 h 856"/>
              <a:gd name="T108" fmla="*/ 4494 w 4822"/>
              <a:gd name="T109" fmla="*/ 185 h 856"/>
              <a:gd name="T110" fmla="*/ 4580 w 4822"/>
              <a:gd name="T111" fmla="*/ 231 h 856"/>
              <a:gd name="T112" fmla="*/ 4643 w 4822"/>
              <a:gd name="T113" fmla="*/ 306 h 856"/>
              <a:gd name="T114" fmla="*/ 4672 w 4822"/>
              <a:gd name="T115" fmla="*/ 402 h 856"/>
              <a:gd name="T116" fmla="*/ 0 w 4822"/>
              <a:gd name="T117" fmla="*/ 24 h 856"/>
              <a:gd name="T118" fmla="*/ 555 w 4822"/>
              <a:gd name="T119" fmla="*/ 174 h 856"/>
              <a:gd name="T120" fmla="*/ 1252 w 4822"/>
              <a:gd name="T121" fmla="*/ 832 h 856"/>
              <a:gd name="T122" fmla="*/ 872 w 4822"/>
              <a:gd name="T123" fmla="*/ 24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22" h="856">
                <a:moveTo>
                  <a:pt x="2299" y="416"/>
                </a:moveTo>
                <a:lnTo>
                  <a:pt x="2378" y="565"/>
                </a:lnTo>
                <a:lnTo>
                  <a:pt x="2568" y="565"/>
                </a:lnTo>
                <a:lnTo>
                  <a:pt x="2558" y="581"/>
                </a:lnTo>
                <a:lnTo>
                  <a:pt x="2550" y="596"/>
                </a:lnTo>
                <a:lnTo>
                  <a:pt x="2538" y="610"/>
                </a:lnTo>
                <a:lnTo>
                  <a:pt x="2527" y="624"/>
                </a:lnTo>
                <a:lnTo>
                  <a:pt x="2515" y="636"/>
                </a:lnTo>
                <a:lnTo>
                  <a:pt x="2501" y="647"/>
                </a:lnTo>
                <a:lnTo>
                  <a:pt x="2487" y="657"/>
                </a:lnTo>
                <a:lnTo>
                  <a:pt x="2474" y="667"/>
                </a:lnTo>
                <a:lnTo>
                  <a:pt x="2459" y="676"/>
                </a:lnTo>
                <a:lnTo>
                  <a:pt x="2442" y="685"/>
                </a:lnTo>
                <a:lnTo>
                  <a:pt x="2435" y="687"/>
                </a:lnTo>
                <a:lnTo>
                  <a:pt x="2426" y="691"/>
                </a:lnTo>
                <a:lnTo>
                  <a:pt x="2410" y="696"/>
                </a:lnTo>
                <a:lnTo>
                  <a:pt x="2393" y="701"/>
                </a:lnTo>
                <a:lnTo>
                  <a:pt x="2375" y="704"/>
                </a:lnTo>
                <a:lnTo>
                  <a:pt x="2358" y="706"/>
                </a:lnTo>
                <a:lnTo>
                  <a:pt x="2339" y="707"/>
                </a:lnTo>
                <a:lnTo>
                  <a:pt x="2325" y="706"/>
                </a:lnTo>
                <a:lnTo>
                  <a:pt x="2313" y="705"/>
                </a:lnTo>
                <a:lnTo>
                  <a:pt x="2299" y="704"/>
                </a:lnTo>
                <a:lnTo>
                  <a:pt x="2287" y="701"/>
                </a:lnTo>
                <a:lnTo>
                  <a:pt x="2273" y="699"/>
                </a:lnTo>
                <a:lnTo>
                  <a:pt x="2260" y="695"/>
                </a:lnTo>
                <a:lnTo>
                  <a:pt x="2237" y="685"/>
                </a:lnTo>
                <a:lnTo>
                  <a:pt x="2225" y="680"/>
                </a:lnTo>
                <a:lnTo>
                  <a:pt x="2214" y="674"/>
                </a:lnTo>
                <a:lnTo>
                  <a:pt x="2203" y="666"/>
                </a:lnTo>
                <a:lnTo>
                  <a:pt x="2192" y="659"/>
                </a:lnTo>
                <a:lnTo>
                  <a:pt x="2182" y="651"/>
                </a:lnTo>
                <a:lnTo>
                  <a:pt x="2172" y="644"/>
                </a:lnTo>
                <a:lnTo>
                  <a:pt x="2162" y="635"/>
                </a:lnTo>
                <a:lnTo>
                  <a:pt x="2158" y="630"/>
                </a:lnTo>
                <a:lnTo>
                  <a:pt x="2153" y="625"/>
                </a:lnTo>
                <a:lnTo>
                  <a:pt x="2144" y="615"/>
                </a:lnTo>
                <a:lnTo>
                  <a:pt x="2136" y="605"/>
                </a:lnTo>
                <a:lnTo>
                  <a:pt x="2128" y="595"/>
                </a:lnTo>
                <a:lnTo>
                  <a:pt x="2121" y="584"/>
                </a:lnTo>
                <a:lnTo>
                  <a:pt x="2114" y="572"/>
                </a:lnTo>
                <a:lnTo>
                  <a:pt x="2108" y="561"/>
                </a:lnTo>
                <a:lnTo>
                  <a:pt x="2102" y="549"/>
                </a:lnTo>
                <a:lnTo>
                  <a:pt x="2097" y="536"/>
                </a:lnTo>
                <a:lnTo>
                  <a:pt x="2092" y="524"/>
                </a:lnTo>
                <a:lnTo>
                  <a:pt x="2088" y="511"/>
                </a:lnTo>
                <a:lnTo>
                  <a:pt x="2084" y="497"/>
                </a:lnTo>
                <a:lnTo>
                  <a:pt x="2081" y="484"/>
                </a:lnTo>
                <a:lnTo>
                  <a:pt x="2079" y="470"/>
                </a:lnTo>
                <a:lnTo>
                  <a:pt x="2077" y="456"/>
                </a:lnTo>
                <a:lnTo>
                  <a:pt x="2076" y="442"/>
                </a:lnTo>
                <a:lnTo>
                  <a:pt x="2076" y="429"/>
                </a:lnTo>
                <a:lnTo>
                  <a:pt x="2076" y="414"/>
                </a:lnTo>
                <a:lnTo>
                  <a:pt x="2077" y="400"/>
                </a:lnTo>
                <a:lnTo>
                  <a:pt x="2079" y="386"/>
                </a:lnTo>
                <a:lnTo>
                  <a:pt x="2081" y="372"/>
                </a:lnTo>
                <a:lnTo>
                  <a:pt x="2084" y="359"/>
                </a:lnTo>
                <a:lnTo>
                  <a:pt x="2088" y="345"/>
                </a:lnTo>
                <a:lnTo>
                  <a:pt x="2092" y="332"/>
                </a:lnTo>
                <a:lnTo>
                  <a:pt x="2097" y="320"/>
                </a:lnTo>
                <a:lnTo>
                  <a:pt x="2102" y="307"/>
                </a:lnTo>
                <a:lnTo>
                  <a:pt x="2108" y="295"/>
                </a:lnTo>
                <a:lnTo>
                  <a:pt x="2114" y="284"/>
                </a:lnTo>
                <a:lnTo>
                  <a:pt x="2121" y="272"/>
                </a:lnTo>
                <a:lnTo>
                  <a:pt x="2124" y="266"/>
                </a:lnTo>
                <a:lnTo>
                  <a:pt x="2128" y="261"/>
                </a:lnTo>
                <a:lnTo>
                  <a:pt x="2136" y="251"/>
                </a:lnTo>
                <a:lnTo>
                  <a:pt x="2141" y="246"/>
                </a:lnTo>
                <a:lnTo>
                  <a:pt x="2144" y="241"/>
                </a:lnTo>
                <a:lnTo>
                  <a:pt x="2153" y="231"/>
                </a:lnTo>
                <a:lnTo>
                  <a:pt x="2162" y="221"/>
                </a:lnTo>
                <a:lnTo>
                  <a:pt x="2172" y="212"/>
                </a:lnTo>
                <a:lnTo>
                  <a:pt x="2182" y="205"/>
                </a:lnTo>
                <a:lnTo>
                  <a:pt x="2192" y="197"/>
                </a:lnTo>
                <a:lnTo>
                  <a:pt x="2203" y="190"/>
                </a:lnTo>
                <a:lnTo>
                  <a:pt x="2214" y="182"/>
                </a:lnTo>
                <a:lnTo>
                  <a:pt x="2225" y="176"/>
                </a:lnTo>
                <a:lnTo>
                  <a:pt x="2237" y="171"/>
                </a:lnTo>
                <a:lnTo>
                  <a:pt x="2249" y="166"/>
                </a:lnTo>
                <a:lnTo>
                  <a:pt x="2260" y="162"/>
                </a:lnTo>
                <a:lnTo>
                  <a:pt x="2273" y="159"/>
                </a:lnTo>
                <a:lnTo>
                  <a:pt x="2287" y="155"/>
                </a:lnTo>
                <a:lnTo>
                  <a:pt x="2299" y="152"/>
                </a:lnTo>
                <a:lnTo>
                  <a:pt x="2313" y="151"/>
                </a:lnTo>
                <a:lnTo>
                  <a:pt x="2325" y="150"/>
                </a:lnTo>
                <a:lnTo>
                  <a:pt x="2339" y="150"/>
                </a:lnTo>
                <a:lnTo>
                  <a:pt x="2354" y="150"/>
                </a:lnTo>
                <a:lnTo>
                  <a:pt x="2368" y="151"/>
                </a:lnTo>
                <a:lnTo>
                  <a:pt x="2381" y="152"/>
                </a:lnTo>
                <a:lnTo>
                  <a:pt x="2395" y="156"/>
                </a:lnTo>
                <a:lnTo>
                  <a:pt x="2409" y="160"/>
                </a:lnTo>
                <a:lnTo>
                  <a:pt x="2422" y="164"/>
                </a:lnTo>
                <a:lnTo>
                  <a:pt x="2435" y="169"/>
                </a:lnTo>
                <a:lnTo>
                  <a:pt x="2447" y="174"/>
                </a:lnTo>
                <a:lnTo>
                  <a:pt x="2460" y="181"/>
                </a:lnTo>
                <a:lnTo>
                  <a:pt x="2472" y="187"/>
                </a:lnTo>
                <a:lnTo>
                  <a:pt x="2484" y="195"/>
                </a:lnTo>
                <a:lnTo>
                  <a:pt x="2495" y="204"/>
                </a:lnTo>
                <a:lnTo>
                  <a:pt x="2505" y="212"/>
                </a:lnTo>
                <a:lnTo>
                  <a:pt x="2516" y="221"/>
                </a:lnTo>
                <a:lnTo>
                  <a:pt x="2525" y="231"/>
                </a:lnTo>
                <a:lnTo>
                  <a:pt x="2535" y="241"/>
                </a:lnTo>
                <a:lnTo>
                  <a:pt x="2656" y="154"/>
                </a:lnTo>
                <a:lnTo>
                  <a:pt x="2642" y="137"/>
                </a:lnTo>
                <a:lnTo>
                  <a:pt x="2626" y="121"/>
                </a:lnTo>
                <a:lnTo>
                  <a:pt x="2610" y="105"/>
                </a:lnTo>
                <a:lnTo>
                  <a:pt x="2592" y="90"/>
                </a:lnTo>
                <a:lnTo>
                  <a:pt x="2575" y="76"/>
                </a:lnTo>
                <a:lnTo>
                  <a:pt x="2556" y="64"/>
                </a:lnTo>
                <a:lnTo>
                  <a:pt x="2537" y="52"/>
                </a:lnTo>
                <a:lnTo>
                  <a:pt x="2517" y="41"/>
                </a:lnTo>
                <a:lnTo>
                  <a:pt x="2496" y="32"/>
                </a:lnTo>
                <a:lnTo>
                  <a:pt x="2486" y="27"/>
                </a:lnTo>
                <a:lnTo>
                  <a:pt x="2475" y="24"/>
                </a:lnTo>
                <a:lnTo>
                  <a:pt x="2454" y="16"/>
                </a:lnTo>
                <a:lnTo>
                  <a:pt x="2431" y="11"/>
                </a:lnTo>
                <a:lnTo>
                  <a:pt x="2409" y="6"/>
                </a:lnTo>
                <a:lnTo>
                  <a:pt x="2386" y="2"/>
                </a:lnTo>
                <a:lnTo>
                  <a:pt x="2363" y="0"/>
                </a:lnTo>
                <a:lnTo>
                  <a:pt x="2339" y="0"/>
                </a:lnTo>
                <a:lnTo>
                  <a:pt x="2318" y="0"/>
                </a:lnTo>
                <a:lnTo>
                  <a:pt x="2296" y="2"/>
                </a:lnTo>
                <a:lnTo>
                  <a:pt x="2277" y="5"/>
                </a:lnTo>
                <a:lnTo>
                  <a:pt x="2267" y="6"/>
                </a:lnTo>
                <a:lnTo>
                  <a:pt x="2257" y="9"/>
                </a:lnTo>
                <a:lnTo>
                  <a:pt x="2237" y="14"/>
                </a:lnTo>
                <a:lnTo>
                  <a:pt x="2217" y="19"/>
                </a:lnTo>
                <a:lnTo>
                  <a:pt x="2197" y="26"/>
                </a:lnTo>
                <a:lnTo>
                  <a:pt x="2178" y="34"/>
                </a:lnTo>
                <a:lnTo>
                  <a:pt x="2161" y="42"/>
                </a:lnTo>
                <a:lnTo>
                  <a:pt x="2143" y="51"/>
                </a:lnTo>
                <a:lnTo>
                  <a:pt x="2126" y="62"/>
                </a:lnTo>
                <a:lnTo>
                  <a:pt x="2108" y="72"/>
                </a:lnTo>
                <a:lnTo>
                  <a:pt x="2092" y="85"/>
                </a:lnTo>
                <a:lnTo>
                  <a:pt x="2077" y="97"/>
                </a:lnTo>
                <a:lnTo>
                  <a:pt x="2062" y="111"/>
                </a:lnTo>
                <a:lnTo>
                  <a:pt x="2047" y="125"/>
                </a:lnTo>
                <a:lnTo>
                  <a:pt x="2041" y="132"/>
                </a:lnTo>
                <a:lnTo>
                  <a:pt x="2033" y="140"/>
                </a:lnTo>
                <a:lnTo>
                  <a:pt x="2021" y="156"/>
                </a:lnTo>
                <a:lnTo>
                  <a:pt x="2015" y="164"/>
                </a:lnTo>
                <a:lnTo>
                  <a:pt x="2008" y="172"/>
                </a:lnTo>
                <a:lnTo>
                  <a:pt x="1997" y="189"/>
                </a:lnTo>
                <a:lnTo>
                  <a:pt x="1986" y="206"/>
                </a:lnTo>
                <a:lnTo>
                  <a:pt x="1977" y="224"/>
                </a:lnTo>
                <a:lnTo>
                  <a:pt x="1967" y="242"/>
                </a:lnTo>
                <a:lnTo>
                  <a:pt x="1960" y="261"/>
                </a:lnTo>
                <a:lnTo>
                  <a:pt x="1952" y="281"/>
                </a:lnTo>
                <a:lnTo>
                  <a:pt x="1945" y="301"/>
                </a:lnTo>
                <a:lnTo>
                  <a:pt x="1940" y="321"/>
                </a:lnTo>
                <a:lnTo>
                  <a:pt x="1935" y="341"/>
                </a:lnTo>
                <a:lnTo>
                  <a:pt x="1931" y="362"/>
                </a:lnTo>
                <a:lnTo>
                  <a:pt x="1928" y="385"/>
                </a:lnTo>
                <a:lnTo>
                  <a:pt x="1927" y="406"/>
                </a:lnTo>
                <a:lnTo>
                  <a:pt x="1927" y="429"/>
                </a:lnTo>
                <a:lnTo>
                  <a:pt x="1927" y="450"/>
                </a:lnTo>
                <a:lnTo>
                  <a:pt x="1928" y="472"/>
                </a:lnTo>
                <a:lnTo>
                  <a:pt x="1931" y="494"/>
                </a:lnTo>
                <a:lnTo>
                  <a:pt x="1933" y="504"/>
                </a:lnTo>
                <a:lnTo>
                  <a:pt x="1935" y="515"/>
                </a:lnTo>
                <a:lnTo>
                  <a:pt x="1940" y="535"/>
                </a:lnTo>
                <a:lnTo>
                  <a:pt x="1942" y="545"/>
                </a:lnTo>
                <a:lnTo>
                  <a:pt x="1945" y="555"/>
                </a:lnTo>
                <a:lnTo>
                  <a:pt x="1952" y="575"/>
                </a:lnTo>
                <a:lnTo>
                  <a:pt x="1956" y="585"/>
                </a:lnTo>
                <a:lnTo>
                  <a:pt x="1960" y="595"/>
                </a:lnTo>
                <a:lnTo>
                  <a:pt x="1967" y="614"/>
                </a:lnTo>
                <a:lnTo>
                  <a:pt x="1977" y="632"/>
                </a:lnTo>
                <a:lnTo>
                  <a:pt x="1986" y="650"/>
                </a:lnTo>
                <a:lnTo>
                  <a:pt x="1997" y="667"/>
                </a:lnTo>
                <a:lnTo>
                  <a:pt x="2008" y="685"/>
                </a:lnTo>
                <a:lnTo>
                  <a:pt x="2021" y="700"/>
                </a:lnTo>
                <a:lnTo>
                  <a:pt x="2033" y="716"/>
                </a:lnTo>
                <a:lnTo>
                  <a:pt x="2047" y="731"/>
                </a:lnTo>
                <a:lnTo>
                  <a:pt x="2054" y="739"/>
                </a:lnTo>
                <a:lnTo>
                  <a:pt x="2062" y="745"/>
                </a:lnTo>
                <a:lnTo>
                  <a:pt x="2077" y="759"/>
                </a:lnTo>
                <a:lnTo>
                  <a:pt x="2092" y="771"/>
                </a:lnTo>
                <a:lnTo>
                  <a:pt x="2108" y="784"/>
                </a:lnTo>
                <a:lnTo>
                  <a:pt x="2126" y="795"/>
                </a:lnTo>
                <a:lnTo>
                  <a:pt x="2143" y="805"/>
                </a:lnTo>
                <a:lnTo>
                  <a:pt x="2161" y="814"/>
                </a:lnTo>
                <a:lnTo>
                  <a:pt x="2169" y="819"/>
                </a:lnTo>
                <a:lnTo>
                  <a:pt x="2178" y="822"/>
                </a:lnTo>
                <a:lnTo>
                  <a:pt x="2197" y="830"/>
                </a:lnTo>
                <a:lnTo>
                  <a:pt x="2217" y="837"/>
                </a:lnTo>
                <a:lnTo>
                  <a:pt x="2237" y="842"/>
                </a:lnTo>
                <a:lnTo>
                  <a:pt x="2245" y="845"/>
                </a:lnTo>
                <a:lnTo>
                  <a:pt x="2257" y="847"/>
                </a:lnTo>
                <a:lnTo>
                  <a:pt x="2277" y="851"/>
                </a:lnTo>
                <a:lnTo>
                  <a:pt x="2296" y="854"/>
                </a:lnTo>
                <a:lnTo>
                  <a:pt x="2318" y="856"/>
                </a:lnTo>
                <a:lnTo>
                  <a:pt x="2339" y="856"/>
                </a:lnTo>
                <a:lnTo>
                  <a:pt x="2360" y="856"/>
                </a:lnTo>
                <a:lnTo>
                  <a:pt x="2381" y="854"/>
                </a:lnTo>
                <a:lnTo>
                  <a:pt x="2401" y="851"/>
                </a:lnTo>
                <a:lnTo>
                  <a:pt x="2412" y="850"/>
                </a:lnTo>
                <a:lnTo>
                  <a:pt x="2422" y="847"/>
                </a:lnTo>
                <a:lnTo>
                  <a:pt x="2442" y="842"/>
                </a:lnTo>
                <a:lnTo>
                  <a:pt x="2461" y="837"/>
                </a:lnTo>
                <a:lnTo>
                  <a:pt x="2481" y="830"/>
                </a:lnTo>
                <a:lnTo>
                  <a:pt x="2500" y="822"/>
                </a:lnTo>
                <a:lnTo>
                  <a:pt x="2517" y="814"/>
                </a:lnTo>
                <a:lnTo>
                  <a:pt x="2536" y="805"/>
                </a:lnTo>
                <a:lnTo>
                  <a:pt x="2552" y="795"/>
                </a:lnTo>
                <a:lnTo>
                  <a:pt x="2570" y="784"/>
                </a:lnTo>
                <a:lnTo>
                  <a:pt x="2586" y="771"/>
                </a:lnTo>
                <a:lnTo>
                  <a:pt x="2601" y="759"/>
                </a:lnTo>
                <a:lnTo>
                  <a:pt x="2616" y="745"/>
                </a:lnTo>
                <a:lnTo>
                  <a:pt x="2631" y="731"/>
                </a:lnTo>
                <a:lnTo>
                  <a:pt x="2637" y="724"/>
                </a:lnTo>
                <a:lnTo>
                  <a:pt x="2645" y="716"/>
                </a:lnTo>
                <a:lnTo>
                  <a:pt x="2657" y="700"/>
                </a:lnTo>
                <a:lnTo>
                  <a:pt x="2663" y="692"/>
                </a:lnTo>
                <a:lnTo>
                  <a:pt x="2669" y="685"/>
                </a:lnTo>
                <a:lnTo>
                  <a:pt x="2681" y="667"/>
                </a:lnTo>
                <a:lnTo>
                  <a:pt x="2692" y="650"/>
                </a:lnTo>
                <a:lnTo>
                  <a:pt x="2702" y="632"/>
                </a:lnTo>
                <a:lnTo>
                  <a:pt x="2711" y="614"/>
                </a:lnTo>
                <a:lnTo>
                  <a:pt x="2719" y="595"/>
                </a:lnTo>
                <a:lnTo>
                  <a:pt x="2727" y="575"/>
                </a:lnTo>
                <a:lnTo>
                  <a:pt x="2733" y="555"/>
                </a:lnTo>
                <a:lnTo>
                  <a:pt x="2738" y="535"/>
                </a:lnTo>
                <a:lnTo>
                  <a:pt x="2743" y="515"/>
                </a:lnTo>
                <a:lnTo>
                  <a:pt x="2747" y="494"/>
                </a:lnTo>
                <a:lnTo>
                  <a:pt x="2749" y="472"/>
                </a:lnTo>
                <a:lnTo>
                  <a:pt x="2751" y="450"/>
                </a:lnTo>
                <a:lnTo>
                  <a:pt x="2752" y="429"/>
                </a:lnTo>
                <a:lnTo>
                  <a:pt x="2751" y="416"/>
                </a:lnTo>
                <a:lnTo>
                  <a:pt x="2299" y="416"/>
                </a:lnTo>
                <a:close/>
                <a:moveTo>
                  <a:pt x="3555" y="295"/>
                </a:moveTo>
                <a:lnTo>
                  <a:pt x="3554" y="281"/>
                </a:lnTo>
                <a:lnTo>
                  <a:pt x="3554" y="267"/>
                </a:lnTo>
                <a:lnTo>
                  <a:pt x="3553" y="260"/>
                </a:lnTo>
                <a:lnTo>
                  <a:pt x="3551" y="254"/>
                </a:lnTo>
                <a:lnTo>
                  <a:pt x="3549" y="240"/>
                </a:lnTo>
                <a:lnTo>
                  <a:pt x="3546" y="227"/>
                </a:lnTo>
                <a:lnTo>
                  <a:pt x="3544" y="220"/>
                </a:lnTo>
                <a:lnTo>
                  <a:pt x="3543" y="214"/>
                </a:lnTo>
                <a:lnTo>
                  <a:pt x="3539" y="201"/>
                </a:lnTo>
                <a:lnTo>
                  <a:pt x="3534" y="189"/>
                </a:lnTo>
                <a:lnTo>
                  <a:pt x="3528" y="177"/>
                </a:lnTo>
                <a:lnTo>
                  <a:pt x="3523" y="166"/>
                </a:lnTo>
                <a:lnTo>
                  <a:pt x="3515" y="155"/>
                </a:lnTo>
                <a:lnTo>
                  <a:pt x="3509" y="144"/>
                </a:lnTo>
                <a:lnTo>
                  <a:pt x="3501" y="132"/>
                </a:lnTo>
                <a:lnTo>
                  <a:pt x="3493" y="122"/>
                </a:lnTo>
                <a:lnTo>
                  <a:pt x="3484" y="112"/>
                </a:lnTo>
                <a:lnTo>
                  <a:pt x="3475" y="104"/>
                </a:lnTo>
                <a:lnTo>
                  <a:pt x="3467" y="95"/>
                </a:lnTo>
                <a:lnTo>
                  <a:pt x="3457" y="86"/>
                </a:lnTo>
                <a:lnTo>
                  <a:pt x="3447" y="77"/>
                </a:lnTo>
                <a:lnTo>
                  <a:pt x="3435" y="70"/>
                </a:lnTo>
                <a:lnTo>
                  <a:pt x="3424" y="64"/>
                </a:lnTo>
                <a:lnTo>
                  <a:pt x="3413" y="56"/>
                </a:lnTo>
                <a:lnTo>
                  <a:pt x="3402" y="51"/>
                </a:lnTo>
                <a:lnTo>
                  <a:pt x="3389" y="45"/>
                </a:lnTo>
                <a:lnTo>
                  <a:pt x="3378" y="40"/>
                </a:lnTo>
                <a:lnTo>
                  <a:pt x="3366" y="36"/>
                </a:lnTo>
                <a:lnTo>
                  <a:pt x="3352" y="32"/>
                </a:lnTo>
                <a:lnTo>
                  <a:pt x="3339" y="30"/>
                </a:lnTo>
                <a:lnTo>
                  <a:pt x="3326" y="27"/>
                </a:lnTo>
                <a:lnTo>
                  <a:pt x="3312" y="25"/>
                </a:lnTo>
                <a:lnTo>
                  <a:pt x="3298" y="25"/>
                </a:lnTo>
                <a:lnTo>
                  <a:pt x="3284" y="24"/>
                </a:lnTo>
                <a:lnTo>
                  <a:pt x="2901" y="24"/>
                </a:lnTo>
                <a:lnTo>
                  <a:pt x="2901" y="832"/>
                </a:lnTo>
                <a:lnTo>
                  <a:pt x="3051" y="832"/>
                </a:lnTo>
                <a:lnTo>
                  <a:pt x="3051" y="565"/>
                </a:lnTo>
                <a:lnTo>
                  <a:pt x="3237" y="565"/>
                </a:lnTo>
                <a:lnTo>
                  <a:pt x="3377" y="832"/>
                </a:lnTo>
                <a:lnTo>
                  <a:pt x="3538" y="832"/>
                </a:lnTo>
                <a:lnTo>
                  <a:pt x="3388" y="545"/>
                </a:lnTo>
                <a:lnTo>
                  <a:pt x="3405" y="536"/>
                </a:lnTo>
                <a:lnTo>
                  <a:pt x="3423" y="527"/>
                </a:lnTo>
                <a:lnTo>
                  <a:pt x="3439" y="516"/>
                </a:lnTo>
                <a:lnTo>
                  <a:pt x="3455" y="505"/>
                </a:lnTo>
                <a:lnTo>
                  <a:pt x="3469" y="491"/>
                </a:lnTo>
                <a:lnTo>
                  <a:pt x="3477" y="485"/>
                </a:lnTo>
                <a:lnTo>
                  <a:pt x="3484" y="477"/>
                </a:lnTo>
                <a:lnTo>
                  <a:pt x="3490" y="470"/>
                </a:lnTo>
                <a:lnTo>
                  <a:pt x="3496" y="462"/>
                </a:lnTo>
                <a:lnTo>
                  <a:pt x="3503" y="455"/>
                </a:lnTo>
                <a:lnTo>
                  <a:pt x="3508" y="447"/>
                </a:lnTo>
                <a:lnTo>
                  <a:pt x="3518" y="430"/>
                </a:lnTo>
                <a:lnTo>
                  <a:pt x="3523" y="421"/>
                </a:lnTo>
                <a:lnTo>
                  <a:pt x="3528" y="412"/>
                </a:lnTo>
                <a:lnTo>
                  <a:pt x="3535" y="395"/>
                </a:lnTo>
                <a:lnTo>
                  <a:pt x="3543" y="376"/>
                </a:lnTo>
                <a:lnTo>
                  <a:pt x="3548" y="356"/>
                </a:lnTo>
                <a:lnTo>
                  <a:pt x="3550" y="346"/>
                </a:lnTo>
                <a:lnTo>
                  <a:pt x="3551" y="336"/>
                </a:lnTo>
                <a:lnTo>
                  <a:pt x="3554" y="316"/>
                </a:lnTo>
                <a:lnTo>
                  <a:pt x="3555" y="295"/>
                </a:lnTo>
                <a:close/>
                <a:moveTo>
                  <a:pt x="3404" y="295"/>
                </a:moveTo>
                <a:lnTo>
                  <a:pt x="3403" y="307"/>
                </a:lnTo>
                <a:lnTo>
                  <a:pt x="3402" y="319"/>
                </a:lnTo>
                <a:lnTo>
                  <a:pt x="3398" y="331"/>
                </a:lnTo>
                <a:lnTo>
                  <a:pt x="3394" y="342"/>
                </a:lnTo>
                <a:lnTo>
                  <a:pt x="3389" y="352"/>
                </a:lnTo>
                <a:lnTo>
                  <a:pt x="3383" y="362"/>
                </a:lnTo>
                <a:lnTo>
                  <a:pt x="3377" y="372"/>
                </a:lnTo>
                <a:lnTo>
                  <a:pt x="3368" y="380"/>
                </a:lnTo>
                <a:lnTo>
                  <a:pt x="3361" y="389"/>
                </a:lnTo>
                <a:lnTo>
                  <a:pt x="3351" y="395"/>
                </a:lnTo>
                <a:lnTo>
                  <a:pt x="3341" y="401"/>
                </a:lnTo>
                <a:lnTo>
                  <a:pt x="3331" y="406"/>
                </a:lnTo>
                <a:lnTo>
                  <a:pt x="3319" y="410"/>
                </a:lnTo>
                <a:lnTo>
                  <a:pt x="3307" y="414"/>
                </a:lnTo>
                <a:lnTo>
                  <a:pt x="3302" y="415"/>
                </a:lnTo>
                <a:lnTo>
                  <a:pt x="3296" y="415"/>
                </a:lnTo>
                <a:lnTo>
                  <a:pt x="3283" y="416"/>
                </a:lnTo>
                <a:lnTo>
                  <a:pt x="3051" y="416"/>
                </a:lnTo>
                <a:lnTo>
                  <a:pt x="3051" y="174"/>
                </a:lnTo>
                <a:lnTo>
                  <a:pt x="3283" y="174"/>
                </a:lnTo>
                <a:lnTo>
                  <a:pt x="3296" y="174"/>
                </a:lnTo>
                <a:lnTo>
                  <a:pt x="3307" y="176"/>
                </a:lnTo>
                <a:lnTo>
                  <a:pt x="3319" y="179"/>
                </a:lnTo>
                <a:lnTo>
                  <a:pt x="3331" y="184"/>
                </a:lnTo>
                <a:lnTo>
                  <a:pt x="3341" y="189"/>
                </a:lnTo>
                <a:lnTo>
                  <a:pt x="3351" y="194"/>
                </a:lnTo>
                <a:lnTo>
                  <a:pt x="3361" y="201"/>
                </a:lnTo>
                <a:lnTo>
                  <a:pt x="3368" y="209"/>
                </a:lnTo>
                <a:lnTo>
                  <a:pt x="3377" y="217"/>
                </a:lnTo>
                <a:lnTo>
                  <a:pt x="3383" y="227"/>
                </a:lnTo>
                <a:lnTo>
                  <a:pt x="3389" y="237"/>
                </a:lnTo>
                <a:lnTo>
                  <a:pt x="3394" y="247"/>
                </a:lnTo>
                <a:lnTo>
                  <a:pt x="3398" y="259"/>
                </a:lnTo>
                <a:lnTo>
                  <a:pt x="3402" y="270"/>
                </a:lnTo>
                <a:lnTo>
                  <a:pt x="3403" y="276"/>
                </a:lnTo>
                <a:lnTo>
                  <a:pt x="3403" y="282"/>
                </a:lnTo>
                <a:lnTo>
                  <a:pt x="3404" y="295"/>
                </a:lnTo>
                <a:close/>
                <a:moveTo>
                  <a:pt x="4822" y="429"/>
                </a:moveTo>
                <a:lnTo>
                  <a:pt x="4822" y="407"/>
                </a:lnTo>
                <a:lnTo>
                  <a:pt x="4820" y="386"/>
                </a:lnTo>
                <a:lnTo>
                  <a:pt x="4818" y="366"/>
                </a:lnTo>
                <a:lnTo>
                  <a:pt x="4815" y="346"/>
                </a:lnTo>
                <a:lnTo>
                  <a:pt x="4810" y="327"/>
                </a:lnTo>
                <a:lnTo>
                  <a:pt x="4805" y="307"/>
                </a:lnTo>
                <a:lnTo>
                  <a:pt x="4799" y="289"/>
                </a:lnTo>
                <a:lnTo>
                  <a:pt x="4791" y="271"/>
                </a:lnTo>
                <a:lnTo>
                  <a:pt x="4783" y="252"/>
                </a:lnTo>
                <a:lnTo>
                  <a:pt x="4774" y="235"/>
                </a:lnTo>
                <a:lnTo>
                  <a:pt x="4764" y="219"/>
                </a:lnTo>
                <a:lnTo>
                  <a:pt x="4754" y="202"/>
                </a:lnTo>
                <a:lnTo>
                  <a:pt x="4743" y="186"/>
                </a:lnTo>
                <a:lnTo>
                  <a:pt x="4730" y="171"/>
                </a:lnTo>
                <a:lnTo>
                  <a:pt x="4718" y="156"/>
                </a:lnTo>
                <a:lnTo>
                  <a:pt x="4704" y="142"/>
                </a:lnTo>
                <a:lnTo>
                  <a:pt x="4690" y="129"/>
                </a:lnTo>
                <a:lnTo>
                  <a:pt x="4675" y="116"/>
                </a:lnTo>
                <a:lnTo>
                  <a:pt x="4660" y="105"/>
                </a:lnTo>
                <a:lnTo>
                  <a:pt x="4645" y="94"/>
                </a:lnTo>
                <a:lnTo>
                  <a:pt x="4629" y="82"/>
                </a:lnTo>
                <a:lnTo>
                  <a:pt x="4612" y="72"/>
                </a:lnTo>
                <a:lnTo>
                  <a:pt x="4594" y="64"/>
                </a:lnTo>
                <a:lnTo>
                  <a:pt x="4577" y="56"/>
                </a:lnTo>
                <a:lnTo>
                  <a:pt x="4558" y="49"/>
                </a:lnTo>
                <a:lnTo>
                  <a:pt x="4539" y="42"/>
                </a:lnTo>
                <a:lnTo>
                  <a:pt x="4521" y="36"/>
                </a:lnTo>
                <a:lnTo>
                  <a:pt x="4501" y="32"/>
                </a:lnTo>
                <a:lnTo>
                  <a:pt x="4481" y="29"/>
                </a:lnTo>
                <a:lnTo>
                  <a:pt x="4461" y="26"/>
                </a:lnTo>
                <a:lnTo>
                  <a:pt x="4441" y="25"/>
                </a:lnTo>
                <a:lnTo>
                  <a:pt x="4420" y="24"/>
                </a:lnTo>
                <a:lnTo>
                  <a:pt x="4119" y="24"/>
                </a:lnTo>
                <a:lnTo>
                  <a:pt x="4119" y="832"/>
                </a:lnTo>
                <a:lnTo>
                  <a:pt x="4420" y="832"/>
                </a:lnTo>
                <a:lnTo>
                  <a:pt x="4441" y="831"/>
                </a:lnTo>
                <a:lnTo>
                  <a:pt x="4461" y="830"/>
                </a:lnTo>
                <a:lnTo>
                  <a:pt x="4481" y="827"/>
                </a:lnTo>
                <a:lnTo>
                  <a:pt x="4501" y="824"/>
                </a:lnTo>
                <a:lnTo>
                  <a:pt x="4521" y="820"/>
                </a:lnTo>
                <a:lnTo>
                  <a:pt x="4539" y="814"/>
                </a:lnTo>
                <a:lnTo>
                  <a:pt x="4558" y="807"/>
                </a:lnTo>
                <a:lnTo>
                  <a:pt x="4577" y="800"/>
                </a:lnTo>
                <a:lnTo>
                  <a:pt x="4594" y="792"/>
                </a:lnTo>
                <a:lnTo>
                  <a:pt x="4612" y="784"/>
                </a:lnTo>
                <a:lnTo>
                  <a:pt x="4629" y="774"/>
                </a:lnTo>
                <a:lnTo>
                  <a:pt x="4645" y="764"/>
                </a:lnTo>
                <a:lnTo>
                  <a:pt x="4660" y="752"/>
                </a:lnTo>
                <a:lnTo>
                  <a:pt x="4675" y="740"/>
                </a:lnTo>
                <a:lnTo>
                  <a:pt x="4690" y="727"/>
                </a:lnTo>
                <a:lnTo>
                  <a:pt x="4704" y="714"/>
                </a:lnTo>
                <a:lnTo>
                  <a:pt x="4718" y="700"/>
                </a:lnTo>
                <a:lnTo>
                  <a:pt x="4730" y="685"/>
                </a:lnTo>
                <a:lnTo>
                  <a:pt x="4743" y="670"/>
                </a:lnTo>
                <a:lnTo>
                  <a:pt x="4754" y="654"/>
                </a:lnTo>
                <a:lnTo>
                  <a:pt x="4764" y="637"/>
                </a:lnTo>
                <a:lnTo>
                  <a:pt x="4774" y="621"/>
                </a:lnTo>
                <a:lnTo>
                  <a:pt x="4783" y="604"/>
                </a:lnTo>
                <a:lnTo>
                  <a:pt x="4791" y="585"/>
                </a:lnTo>
                <a:lnTo>
                  <a:pt x="4799" y="567"/>
                </a:lnTo>
                <a:lnTo>
                  <a:pt x="4805" y="549"/>
                </a:lnTo>
                <a:lnTo>
                  <a:pt x="4810" y="529"/>
                </a:lnTo>
                <a:lnTo>
                  <a:pt x="4815" y="510"/>
                </a:lnTo>
                <a:lnTo>
                  <a:pt x="4818" y="490"/>
                </a:lnTo>
                <a:lnTo>
                  <a:pt x="4820" y="470"/>
                </a:lnTo>
                <a:lnTo>
                  <a:pt x="4822" y="449"/>
                </a:lnTo>
                <a:lnTo>
                  <a:pt x="4822" y="429"/>
                </a:lnTo>
                <a:close/>
                <a:moveTo>
                  <a:pt x="4674" y="429"/>
                </a:moveTo>
                <a:lnTo>
                  <a:pt x="4673" y="441"/>
                </a:lnTo>
                <a:lnTo>
                  <a:pt x="4672" y="454"/>
                </a:lnTo>
                <a:lnTo>
                  <a:pt x="4668" y="480"/>
                </a:lnTo>
                <a:lnTo>
                  <a:pt x="4665" y="491"/>
                </a:lnTo>
                <a:lnTo>
                  <a:pt x="4662" y="504"/>
                </a:lnTo>
                <a:lnTo>
                  <a:pt x="4658" y="516"/>
                </a:lnTo>
                <a:lnTo>
                  <a:pt x="4654" y="527"/>
                </a:lnTo>
                <a:lnTo>
                  <a:pt x="4648" y="539"/>
                </a:lnTo>
                <a:lnTo>
                  <a:pt x="4643" y="550"/>
                </a:lnTo>
                <a:lnTo>
                  <a:pt x="4637" y="560"/>
                </a:lnTo>
                <a:lnTo>
                  <a:pt x="4630" y="570"/>
                </a:lnTo>
                <a:lnTo>
                  <a:pt x="4623" y="580"/>
                </a:lnTo>
                <a:lnTo>
                  <a:pt x="4615" y="590"/>
                </a:lnTo>
                <a:lnTo>
                  <a:pt x="4608" y="599"/>
                </a:lnTo>
                <a:lnTo>
                  <a:pt x="4599" y="609"/>
                </a:lnTo>
                <a:lnTo>
                  <a:pt x="4590" y="616"/>
                </a:lnTo>
                <a:lnTo>
                  <a:pt x="4580" y="625"/>
                </a:lnTo>
                <a:lnTo>
                  <a:pt x="4572" y="632"/>
                </a:lnTo>
                <a:lnTo>
                  <a:pt x="4562" y="639"/>
                </a:lnTo>
                <a:lnTo>
                  <a:pt x="4551" y="646"/>
                </a:lnTo>
                <a:lnTo>
                  <a:pt x="4541" y="652"/>
                </a:lnTo>
                <a:lnTo>
                  <a:pt x="4529" y="657"/>
                </a:lnTo>
                <a:lnTo>
                  <a:pt x="4518" y="662"/>
                </a:lnTo>
                <a:lnTo>
                  <a:pt x="4507" y="667"/>
                </a:lnTo>
                <a:lnTo>
                  <a:pt x="4494" y="671"/>
                </a:lnTo>
                <a:lnTo>
                  <a:pt x="4483" y="675"/>
                </a:lnTo>
                <a:lnTo>
                  <a:pt x="4471" y="677"/>
                </a:lnTo>
                <a:lnTo>
                  <a:pt x="4458" y="680"/>
                </a:lnTo>
                <a:lnTo>
                  <a:pt x="4446" y="681"/>
                </a:lnTo>
                <a:lnTo>
                  <a:pt x="4432" y="682"/>
                </a:lnTo>
                <a:lnTo>
                  <a:pt x="4420" y="682"/>
                </a:lnTo>
                <a:lnTo>
                  <a:pt x="4269" y="682"/>
                </a:lnTo>
                <a:lnTo>
                  <a:pt x="4269" y="174"/>
                </a:lnTo>
                <a:lnTo>
                  <a:pt x="4420" y="174"/>
                </a:lnTo>
                <a:lnTo>
                  <a:pt x="4432" y="174"/>
                </a:lnTo>
                <a:lnTo>
                  <a:pt x="4446" y="175"/>
                </a:lnTo>
                <a:lnTo>
                  <a:pt x="4471" y="179"/>
                </a:lnTo>
                <a:lnTo>
                  <a:pt x="4483" y="181"/>
                </a:lnTo>
                <a:lnTo>
                  <a:pt x="4494" y="185"/>
                </a:lnTo>
                <a:lnTo>
                  <a:pt x="4507" y="189"/>
                </a:lnTo>
                <a:lnTo>
                  <a:pt x="4518" y="194"/>
                </a:lnTo>
                <a:lnTo>
                  <a:pt x="4529" y="199"/>
                </a:lnTo>
                <a:lnTo>
                  <a:pt x="4541" y="204"/>
                </a:lnTo>
                <a:lnTo>
                  <a:pt x="4551" y="210"/>
                </a:lnTo>
                <a:lnTo>
                  <a:pt x="4562" y="217"/>
                </a:lnTo>
                <a:lnTo>
                  <a:pt x="4572" y="224"/>
                </a:lnTo>
                <a:lnTo>
                  <a:pt x="4580" y="231"/>
                </a:lnTo>
                <a:lnTo>
                  <a:pt x="4590" y="240"/>
                </a:lnTo>
                <a:lnTo>
                  <a:pt x="4599" y="249"/>
                </a:lnTo>
                <a:lnTo>
                  <a:pt x="4608" y="257"/>
                </a:lnTo>
                <a:lnTo>
                  <a:pt x="4615" y="266"/>
                </a:lnTo>
                <a:lnTo>
                  <a:pt x="4623" y="276"/>
                </a:lnTo>
                <a:lnTo>
                  <a:pt x="4630" y="286"/>
                </a:lnTo>
                <a:lnTo>
                  <a:pt x="4637" y="296"/>
                </a:lnTo>
                <a:lnTo>
                  <a:pt x="4643" y="306"/>
                </a:lnTo>
                <a:lnTo>
                  <a:pt x="4648" y="317"/>
                </a:lnTo>
                <a:lnTo>
                  <a:pt x="4654" y="329"/>
                </a:lnTo>
                <a:lnTo>
                  <a:pt x="4658" y="341"/>
                </a:lnTo>
                <a:lnTo>
                  <a:pt x="4662" y="352"/>
                </a:lnTo>
                <a:lnTo>
                  <a:pt x="4665" y="365"/>
                </a:lnTo>
                <a:lnTo>
                  <a:pt x="4668" y="376"/>
                </a:lnTo>
                <a:lnTo>
                  <a:pt x="4670" y="390"/>
                </a:lnTo>
                <a:lnTo>
                  <a:pt x="4672" y="402"/>
                </a:lnTo>
                <a:lnTo>
                  <a:pt x="4673" y="415"/>
                </a:lnTo>
                <a:lnTo>
                  <a:pt x="4674" y="429"/>
                </a:lnTo>
                <a:close/>
                <a:moveTo>
                  <a:pt x="3738" y="832"/>
                </a:moveTo>
                <a:lnTo>
                  <a:pt x="3887" y="832"/>
                </a:lnTo>
                <a:lnTo>
                  <a:pt x="3887" y="24"/>
                </a:lnTo>
                <a:lnTo>
                  <a:pt x="3738" y="24"/>
                </a:lnTo>
                <a:lnTo>
                  <a:pt x="3738" y="832"/>
                </a:lnTo>
                <a:close/>
                <a:moveTo>
                  <a:pt x="0" y="24"/>
                </a:moveTo>
                <a:lnTo>
                  <a:pt x="0" y="832"/>
                </a:lnTo>
                <a:lnTo>
                  <a:pt x="150" y="832"/>
                </a:lnTo>
                <a:lnTo>
                  <a:pt x="150" y="565"/>
                </a:lnTo>
                <a:lnTo>
                  <a:pt x="442" y="565"/>
                </a:lnTo>
                <a:lnTo>
                  <a:pt x="519" y="416"/>
                </a:lnTo>
                <a:lnTo>
                  <a:pt x="150" y="416"/>
                </a:lnTo>
                <a:lnTo>
                  <a:pt x="150" y="174"/>
                </a:lnTo>
                <a:lnTo>
                  <a:pt x="555" y="174"/>
                </a:lnTo>
                <a:lnTo>
                  <a:pt x="555" y="24"/>
                </a:lnTo>
                <a:lnTo>
                  <a:pt x="0" y="24"/>
                </a:lnTo>
                <a:close/>
                <a:moveTo>
                  <a:pt x="1624" y="24"/>
                </a:moveTo>
                <a:lnTo>
                  <a:pt x="1624" y="617"/>
                </a:lnTo>
                <a:lnTo>
                  <a:pt x="1315" y="24"/>
                </a:lnTo>
                <a:lnTo>
                  <a:pt x="1104" y="24"/>
                </a:lnTo>
                <a:lnTo>
                  <a:pt x="1104" y="832"/>
                </a:lnTo>
                <a:lnTo>
                  <a:pt x="1252" y="832"/>
                </a:lnTo>
                <a:lnTo>
                  <a:pt x="1252" y="239"/>
                </a:lnTo>
                <a:lnTo>
                  <a:pt x="1563" y="832"/>
                </a:lnTo>
                <a:lnTo>
                  <a:pt x="1774" y="832"/>
                </a:lnTo>
                <a:lnTo>
                  <a:pt x="1774" y="24"/>
                </a:lnTo>
                <a:lnTo>
                  <a:pt x="1624" y="24"/>
                </a:lnTo>
                <a:close/>
                <a:moveTo>
                  <a:pt x="723" y="832"/>
                </a:moveTo>
                <a:lnTo>
                  <a:pt x="872" y="832"/>
                </a:lnTo>
                <a:lnTo>
                  <a:pt x="872" y="24"/>
                </a:lnTo>
                <a:lnTo>
                  <a:pt x="723" y="24"/>
                </a:lnTo>
                <a:lnTo>
                  <a:pt x="723" y="832"/>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rtl="0"/>
            <a:endParaRPr lang="en-GB" sz="1350" dirty="0"/>
          </a:p>
        </p:txBody>
      </p:sp>
      <p:sp>
        <p:nvSpPr>
          <p:cNvPr id="10" name="TextBox 11"/>
          <p:cNvSpPr txBox="1"/>
          <p:nvPr/>
        </p:nvSpPr>
        <p:spPr>
          <a:xfrm>
            <a:off x="620055" y="4509120"/>
            <a:ext cx="1467112" cy="1908000"/>
          </a:xfrm>
          <a:prstGeom prst="rect">
            <a:avLst/>
          </a:prstGeom>
          <a:noFill/>
        </p:spPr>
        <p:txBody>
          <a:bodyPr wrap="square" lIns="0" tIns="0" rIns="0" bIns="0" rtlCol="0">
            <a:noAutofit/>
          </a:bodyPr>
          <a:lstStyle/>
          <a:p>
            <a:pPr rtl="0">
              <a:lnSpc>
                <a:spcPct val="125000"/>
              </a:lnSpc>
            </a:pPr>
            <a:r>
              <a:rPr lang="en-GB" sz="1050" b="1" noProof="0" dirty="0">
                <a:solidFill>
                  <a:schemeClr val="bg1"/>
                </a:solidFill>
              </a:rPr>
              <a:t>Fingrid Oyj</a:t>
            </a:r>
          </a:p>
          <a:p>
            <a:pPr rtl="0">
              <a:lnSpc>
                <a:spcPct val="125000"/>
              </a:lnSpc>
            </a:pPr>
            <a:r>
              <a:rPr lang="en-GB" sz="1050" noProof="0" dirty="0">
                <a:solidFill>
                  <a:schemeClr val="bg1"/>
                </a:solidFill>
              </a:rPr>
              <a:t>Läkkisepäntie 21</a:t>
            </a:r>
          </a:p>
          <a:p>
            <a:pPr rtl="0">
              <a:lnSpc>
                <a:spcPct val="125000"/>
              </a:lnSpc>
            </a:pPr>
            <a:r>
              <a:rPr lang="en-GB" sz="1050" noProof="0" dirty="0">
                <a:solidFill>
                  <a:schemeClr val="bg1"/>
                </a:solidFill>
              </a:rPr>
              <a:t>00620 Helsinki</a:t>
            </a:r>
          </a:p>
          <a:p>
            <a:pPr rtl="0">
              <a:lnSpc>
                <a:spcPct val="125000"/>
              </a:lnSpc>
            </a:pPr>
            <a:r>
              <a:rPr lang="en-GB" sz="1050" noProof="0" dirty="0">
                <a:solidFill>
                  <a:schemeClr val="bg1"/>
                </a:solidFill>
              </a:rPr>
              <a:t>PL 530, 00101 Helsinki</a:t>
            </a:r>
          </a:p>
          <a:p>
            <a:pPr rtl="0">
              <a:lnSpc>
                <a:spcPct val="125000"/>
              </a:lnSpc>
            </a:pPr>
            <a:r>
              <a:rPr lang="en-GB" sz="1050" noProof="0" dirty="0">
                <a:solidFill>
                  <a:schemeClr val="bg1"/>
                </a:solidFill>
              </a:rPr>
              <a:t>Puh. 030 395 5000</a:t>
            </a:r>
          </a:p>
          <a:p>
            <a:pPr rtl="0">
              <a:lnSpc>
                <a:spcPct val="125000"/>
              </a:lnSpc>
            </a:pPr>
            <a:r>
              <a:rPr lang="en-GB" sz="1050" noProof="0" dirty="0">
                <a:solidFill>
                  <a:schemeClr val="bg1"/>
                </a:solidFill>
              </a:rPr>
              <a:t>Fax. 030 395 5196</a:t>
            </a:r>
          </a:p>
          <a:p>
            <a:pPr rtl="0">
              <a:lnSpc>
                <a:spcPct val="125000"/>
              </a:lnSpc>
            </a:pPr>
            <a:r>
              <a:rPr lang="en-GB" sz="1050" noProof="0" dirty="0">
                <a:solidFill>
                  <a:schemeClr val="bg1"/>
                </a:solidFill>
              </a:rPr>
              <a:t>www.fingrid.fi</a:t>
            </a:r>
          </a:p>
        </p:txBody>
      </p:sp>
      <p:sp>
        <p:nvSpPr>
          <p:cNvPr id="4" name="Otsikko 3">
            <a:extLst>
              <a:ext uri="{FF2B5EF4-FFF2-40B4-BE49-F238E27FC236}">
                <a16:creationId xmlns:a16="http://schemas.microsoft.com/office/drawing/2014/main" id="{CDB90307-7171-458F-9E75-8CA5AF0C801A}"/>
              </a:ext>
            </a:extLst>
          </p:cNvPr>
          <p:cNvSpPr>
            <a:spLocks noGrp="1"/>
          </p:cNvSpPr>
          <p:nvPr>
            <p:ph type="title"/>
          </p:nvPr>
        </p:nvSpPr>
        <p:spPr>
          <a:xfrm>
            <a:off x="628650" y="767378"/>
            <a:ext cx="6266453" cy="1260000"/>
          </a:xfrm>
        </p:spPr>
        <p:txBody>
          <a:bodyPr vert="horz" anchor="t"/>
          <a:lstStyle>
            <a:lvl1pPr rtl="0">
              <a:defRPr sz="3075">
                <a:solidFill>
                  <a:schemeClr val="bg1"/>
                </a:solidFill>
              </a:defRPr>
            </a:lvl1pPr>
          </a:lstStyle>
          <a:p>
            <a:r>
              <a:rPr lang="en-GB" dirty="0"/>
              <a:t>Click to edit Master title style</a:t>
            </a:r>
          </a:p>
        </p:txBody>
      </p:sp>
      <p:sp>
        <p:nvSpPr>
          <p:cNvPr id="6" name="Tekstiruutu 5">
            <a:hlinkClick r:id="rId5"/>
            <a:extLst>
              <a:ext uri="{FF2B5EF4-FFF2-40B4-BE49-F238E27FC236}">
                <a16:creationId xmlns:a16="http://schemas.microsoft.com/office/drawing/2014/main" id="{50172C2E-C538-4B72-A342-F1161A7B383A}"/>
              </a:ext>
            </a:extLst>
          </p:cNvPr>
          <p:cNvSpPr txBox="1"/>
          <p:nvPr/>
        </p:nvSpPr>
        <p:spPr>
          <a:xfrm>
            <a:off x="620054" y="6129000"/>
            <a:ext cx="837000" cy="300082"/>
          </a:xfrm>
          <a:prstGeom prst="rect">
            <a:avLst/>
          </a:prstGeom>
          <a:noFill/>
        </p:spPr>
        <p:txBody>
          <a:bodyPr wrap="square" rtlCol="0">
            <a:spAutoFit/>
          </a:bodyPr>
          <a:lstStyle/>
          <a:p>
            <a:pPr rtl="0"/>
            <a:endParaRPr lang="en-GB" sz="1350" dirty="0">
              <a:solidFill>
                <a:schemeClr val="accent2"/>
              </a:solidFill>
            </a:endParaRPr>
          </a:p>
        </p:txBody>
      </p:sp>
      <p:cxnSp>
        <p:nvCxnSpPr>
          <p:cNvPr id="7" name="Straight Connector 6">
            <a:extLst>
              <a:ext uri="{FF2B5EF4-FFF2-40B4-BE49-F238E27FC236}">
                <a16:creationId xmlns:a16="http://schemas.microsoft.com/office/drawing/2014/main" id="{B212013A-B15F-4BE9-9275-DBB3FDAE4DE2}"/>
              </a:ext>
            </a:extLst>
          </p:cNvPr>
          <p:cNvCxnSpPr>
            <a:cxnSpLocks/>
          </p:cNvCxnSpPr>
          <p:nvPr/>
        </p:nvCxnSpPr>
        <p:spPr bwMode="black">
          <a:xfrm rot="3360000">
            <a:off x="5043448" y="857250"/>
            <a:ext cx="3630016" cy="51435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69654756"/>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preserve="1">
  <p:cSld name="Lopetusdia EN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2BF2237A-13A0-5652-806D-A36B2BB8C612}"/>
              </a:ext>
            </a:extLst>
          </p:cNvPr>
          <p:cNvGraphicFramePr>
            <a:graphicFrameLocks noChangeAspect="1"/>
          </p:cNvGraphicFramePr>
          <p:nvPr userDrawn="1">
            <p:custDataLst>
              <p:tags r:id="rId1"/>
            </p:custDataLst>
            <p:extLst>
              <p:ext uri="{D42A27DB-BD31-4B8C-83A1-F6EECF244321}">
                <p14:modId xmlns:p14="http://schemas.microsoft.com/office/powerpoint/2010/main" val="1901155966"/>
              </p:ext>
            </p:extLst>
          </p:nvPr>
        </p:nvGraphicFramePr>
        <p:xfrm>
          <a:off x="1191" y="1588"/>
          <a:ext cx="1191" cy="1588"/>
        </p:xfrm>
        <a:graphic>
          <a:graphicData uri="http://schemas.openxmlformats.org/presentationml/2006/ole">
            <mc:AlternateContent xmlns:mc="http://schemas.openxmlformats.org/markup-compatibility/2006">
              <mc:Choice xmlns:v="urn:schemas-microsoft-com:vml" Requires="v">
                <p:oleObj name="think-cell Slide" r:id="rId3" imgW="328" imgH="328" progId="TCLayout.ActiveDocument.1">
                  <p:embed/>
                </p:oleObj>
              </mc:Choice>
              <mc:Fallback>
                <p:oleObj name="think-cell Slide" r:id="rId3" imgW="328" imgH="328" progId="TCLayout.ActiveDocument.1">
                  <p:embed/>
                  <p:pic>
                    <p:nvPicPr>
                      <p:cNvPr id="3" name="Object 2" hidden="1">
                        <a:extLst>
                          <a:ext uri="{FF2B5EF4-FFF2-40B4-BE49-F238E27FC236}">
                            <a16:creationId xmlns:a16="http://schemas.microsoft.com/office/drawing/2014/main" id="{2BF2237A-13A0-5652-806D-A36B2BB8C612}"/>
                          </a:ext>
                        </a:extLst>
                      </p:cNvPr>
                      <p:cNvPicPr/>
                      <p:nvPr/>
                    </p:nvPicPr>
                    <p:blipFill>
                      <a:blip r:embed="rId4"/>
                      <a:stretch>
                        <a:fillRect/>
                      </a:stretch>
                    </p:blipFill>
                    <p:spPr>
                      <a:xfrm>
                        <a:off x="1191" y="1588"/>
                        <a:ext cx="1191" cy="1588"/>
                      </a:xfrm>
                      <a:prstGeom prst="rect">
                        <a:avLst/>
                      </a:prstGeom>
                    </p:spPr>
                  </p:pic>
                </p:oleObj>
              </mc:Fallback>
            </mc:AlternateContent>
          </a:graphicData>
        </a:graphic>
      </p:graphicFrame>
      <p:sp>
        <p:nvSpPr>
          <p:cNvPr id="12" name="Freeform 6" descr="Fingrid logo"/>
          <p:cNvSpPr>
            <a:spLocks noChangeAspect="1" noEditPoints="1"/>
          </p:cNvSpPr>
          <p:nvPr/>
        </p:nvSpPr>
        <p:spPr bwMode="auto">
          <a:xfrm>
            <a:off x="6895103" y="5655725"/>
            <a:ext cx="1674314" cy="396000"/>
          </a:xfrm>
          <a:custGeom>
            <a:avLst/>
            <a:gdLst>
              <a:gd name="T0" fmla="*/ 2515 w 4822"/>
              <a:gd name="T1" fmla="*/ 636 h 856"/>
              <a:gd name="T2" fmla="*/ 2410 w 4822"/>
              <a:gd name="T3" fmla="*/ 696 h 856"/>
              <a:gd name="T4" fmla="*/ 2287 w 4822"/>
              <a:gd name="T5" fmla="*/ 701 h 856"/>
              <a:gd name="T6" fmla="*/ 2182 w 4822"/>
              <a:gd name="T7" fmla="*/ 651 h 856"/>
              <a:gd name="T8" fmla="*/ 2121 w 4822"/>
              <a:gd name="T9" fmla="*/ 584 h 856"/>
              <a:gd name="T10" fmla="*/ 2081 w 4822"/>
              <a:gd name="T11" fmla="*/ 484 h 856"/>
              <a:gd name="T12" fmla="*/ 2081 w 4822"/>
              <a:gd name="T13" fmla="*/ 372 h 856"/>
              <a:gd name="T14" fmla="*/ 2121 w 4822"/>
              <a:gd name="T15" fmla="*/ 272 h 856"/>
              <a:gd name="T16" fmla="*/ 2172 w 4822"/>
              <a:gd name="T17" fmla="*/ 212 h 856"/>
              <a:gd name="T18" fmla="*/ 2260 w 4822"/>
              <a:gd name="T19" fmla="*/ 162 h 856"/>
              <a:gd name="T20" fmla="*/ 2368 w 4822"/>
              <a:gd name="T21" fmla="*/ 151 h 856"/>
              <a:gd name="T22" fmla="*/ 2472 w 4822"/>
              <a:gd name="T23" fmla="*/ 187 h 856"/>
              <a:gd name="T24" fmla="*/ 2642 w 4822"/>
              <a:gd name="T25" fmla="*/ 137 h 856"/>
              <a:gd name="T26" fmla="*/ 2496 w 4822"/>
              <a:gd name="T27" fmla="*/ 32 h 856"/>
              <a:gd name="T28" fmla="*/ 2339 w 4822"/>
              <a:gd name="T29" fmla="*/ 0 h 856"/>
              <a:gd name="T30" fmla="*/ 2197 w 4822"/>
              <a:gd name="T31" fmla="*/ 26 h 856"/>
              <a:gd name="T32" fmla="*/ 2062 w 4822"/>
              <a:gd name="T33" fmla="*/ 111 h 856"/>
              <a:gd name="T34" fmla="*/ 1986 w 4822"/>
              <a:gd name="T35" fmla="*/ 206 h 856"/>
              <a:gd name="T36" fmla="*/ 1931 w 4822"/>
              <a:gd name="T37" fmla="*/ 362 h 856"/>
              <a:gd name="T38" fmla="*/ 1935 w 4822"/>
              <a:gd name="T39" fmla="*/ 515 h 856"/>
              <a:gd name="T40" fmla="*/ 1977 w 4822"/>
              <a:gd name="T41" fmla="*/ 632 h 856"/>
              <a:gd name="T42" fmla="*/ 2062 w 4822"/>
              <a:gd name="T43" fmla="*/ 745 h 856"/>
              <a:gd name="T44" fmla="*/ 2178 w 4822"/>
              <a:gd name="T45" fmla="*/ 822 h 856"/>
              <a:gd name="T46" fmla="*/ 2318 w 4822"/>
              <a:gd name="T47" fmla="*/ 856 h 856"/>
              <a:gd name="T48" fmla="*/ 2461 w 4822"/>
              <a:gd name="T49" fmla="*/ 837 h 856"/>
              <a:gd name="T50" fmla="*/ 2601 w 4822"/>
              <a:gd name="T51" fmla="*/ 759 h 856"/>
              <a:gd name="T52" fmla="*/ 2681 w 4822"/>
              <a:gd name="T53" fmla="*/ 667 h 856"/>
              <a:gd name="T54" fmla="*/ 2743 w 4822"/>
              <a:gd name="T55" fmla="*/ 515 h 856"/>
              <a:gd name="T56" fmla="*/ 3554 w 4822"/>
              <a:gd name="T57" fmla="*/ 281 h 856"/>
              <a:gd name="T58" fmla="*/ 3539 w 4822"/>
              <a:gd name="T59" fmla="*/ 201 h 856"/>
              <a:gd name="T60" fmla="*/ 3484 w 4822"/>
              <a:gd name="T61" fmla="*/ 112 h 856"/>
              <a:gd name="T62" fmla="*/ 3402 w 4822"/>
              <a:gd name="T63" fmla="*/ 51 h 856"/>
              <a:gd name="T64" fmla="*/ 3298 w 4822"/>
              <a:gd name="T65" fmla="*/ 25 h 856"/>
              <a:gd name="T66" fmla="*/ 3538 w 4822"/>
              <a:gd name="T67" fmla="*/ 832 h 856"/>
              <a:gd name="T68" fmla="*/ 3484 w 4822"/>
              <a:gd name="T69" fmla="*/ 477 h 856"/>
              <a:gd name="T70" fmla="*/ 3535 w 4822"/>
              <a:gd name="T71" fmla="*/ 395 h 856"/>
              <a:gd name="T72" fmla="*/ 3403 w 4822"/>
              <a:gd name="T73" fmla="*/ 307 h 856"/>
              <a:gd name="T74" fmla="*/ 3361 w 4822"/>
              <a:gd name="T75" fmla="*/ 389 h 856"/>
              <a:gd name="T76" fmla="*/ 3283 w 4822"/>
              <a:gd name="T77" fmla="*/ 416 h 856"/>
              <a:gd name="T78" fmla="*/ 3341 w 4822"/>
              <a:gd name="T79" fmla="*/ 189 h 856"/>
              <a:gd name="T80" fmla="*/ 3398 w 4822"/>
              <a:gd name="T81" fmla="*/ 259 h 856"/>
              <a:gd name="T82" fmla="*/ 4818 w 4822"/>
              <a:gd name="T83" fmla="*/ 366 h 856"/>
              <a:gd name="T84" fmla="*/ 4764 w 4822"/>
              <a:gd name="T85" fmla="*/ 219 h 856"/>
              <a:gd name="T86" fmla="*/ 4660 w 4822"/>
              <a:gd name="T87" fmla="*/ 105 h 856"/>
              <a:gd name="T88" fmla="*/ 4521 w 4822"/>
              <a:gd name="T89" fmla="*/ 36 h 856"/>
              <a:gd name="T90" fmla="*/ 4420 w 4822"/>
              <a:gd name="T91" fmla="*/ 832 h 856"/>
              <a:gd name="T92" fmla="*/ 4577 w 4822"/>
              <a:gd name="T93" fmla="*/ 800 h 856"/>
              <a:gd name="T94" fmla="*/ 4704 w 4822"/>
              <a:gd name="T95" fmla="*/ 714 h 856"/>
              <a:gd name="T96" fmla="*/ 4791 w 4822"/>
              <a:gd name="T97" fmla="*/ 585 h 856"/>
              <a:gd name="T98" fmla="*/ 4822 w 4822"/>
              <a:gd name="T99" fmla="*/ 429 h 856"/>
              <a:gd name="T100" fmla="*/ 4654 w 4822"/>
              <a:gd name="T101" fmla="*/ 527 h 856"/>
              <a:gd name="T102" fmla="*/ 4599 w 4822"/>
              <a:gd name="T103" fmla="*/ 609 h 856"/>
              <a:gd name="T104" fmla="*/ 4518 w 4822"/>
              <a:gd name="T105" fmla="*/ 662 h 856"/>
              <a:gd name="T106" fmla="*/ 4420 w 4822"/>
              <a:gd name="T107" fmla="*/ 682 h 856"/>
              <a:gd name="T108" fmla="*/ 4494 w 4822"/>
              <a:gd name="T109" fmla="*/ 185 h 856"/>
              <a:gd name="T110" fmla="*/ 4580 w 4822"/>
              <a:gd name="T111" fmla="*/ 231 h 856"/>
              <a:gd name="T112" fmla="*/ 4643 w 4822"/>
              <a:gd name="T113" fmla="*/ 306 h 856"/>
              <a:gd name="T114" fmla="*/ 4672 w 4822"/>
              <a:gd name="T115" fmla="*/ 402 h 856"/>
              <a:gd name="T116" fmla="*/ 0 w 4822"/>
              <a:gd name="T117" fmla="*/ 24 h 856"/>
              <a:gd name="T118" fmla="*/ 555 w 4822"/>
              <a:gd name="T119" fmla="*/ 174 h 856"/>
              <a:gd name="T120" fmla="*/ 1252 w 4822"/>
              <a:gd name="T121" fmla="*/ 832 h 856"/>
              <a:gd name="T122" fmla="*/ 872 w 4822"/>
              <a:gd name="T123" fmla="*/ 24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22" h="856">
                <a:moveTo>
                  <a:pt x="2299" y="416"/>
                </a:moveTo>
                <a:lnTo>
                  <a:pt x="2378" y="565"/>
                </a:lnTo>
                <a:lnTo>
                  <a:pt x="2568" y="565"/>
                </a:lnTo>
                <a:lnTo>
                  <a:pt x="2558" y="581"/>
                </a:lnTo>
                <a:lnTo>
                  <a:pt x="2550" y="596"/>
                </a:lnTo>
                <a:lnTo>
                  <a:pt x="2538" y="610"/>
                </a:lnTo>
                <a:lnTo>
                  <a:pt x="2527" y="624"/>
                </a:lnTo>
                <a:lnTo>
                  <a:pt x="2515" y="636"/>
                </a:lnTo>
                <a:lnTo>
                  <a:pt x="2501" y="647"/>
                </a:lnTo>
                <a:lnTo>
                  <a:pt x="2487" y="657"/>
                </a:lnTo>
                <a:lnTo>
                  <a:pt x="2474" y="667"/>
                </a:lnTo>
                <a:lnTo>
                  <a:pt x="2459" y="676"/>
                </a:lnTo>
                <a:lnTo>
                  <a:pt x="2442" y="685"/>
                </a:lnTo>
                <a:lnTo>
                  <a:pt x="2435" y="687"/>
                </a:lnTo>
                <a:lnTo>
                  <a:pt x="2426" y="691"/>
                </a:lnTo>
                <a:lnTo>
                  <a:pt x="2410" y="696"/>
                </a:lnTo>
                <a:lnTo>
                  <a:pt x="2393" y="701"/>
                </a:lnTo>
                <a:lnTo>
                  <a:pt x="2375" y="704"/>
                </a:lnTo>
                <a:lnTo>
                  <a:pt x="2358" y="706"/>
                </a:lnTo>
                <a:lnTo>
                  <a:pt x="2339" y="707"/>
                </a:lnTo>
                <a:lnTo>
                  <a:pt x="2325" y="706"/>
                </a:lnTo>
                <a:lnTo>
                  <a:pt x="2313" y="705"/>
                </a:lnTo>
                <a:lnTo>
                  <a:pt x="2299" y="704"/>
                </a:lnTo>
                <a:lnTo>
                  <a:pt x="2287" y="701"/>
                </a:lnTo>
                <a:lnTo>
                  <a:pt x="2273" y="699"/>
                </a:lnTo>
                <a:lnTo>
                  <a:pt x="2260" y="695"/>
                </a:lnTo>
                <a:lnTo>
                  <a:pt x="2237" y="685"/>
                </a:lnTo>
                <a:lnTo>
                  <a:pt x="2225" y="680"/>
                </a:lnTo>
                <a:lnTo>
                  <a:pt x="2214" y="674"/>
                </a:lnTo>
                <a:lnTo>
                  <a:pt x="2203" y="666"/>
                </a:lnTo>
                <a:lnTo>
                  <a:pt x="2192" y="659"/>
                </a:lnTo>
                <a:lnTo>
                  <a:pt x="2182" y="651"/>
                </a:lnTo>
                <a:lnTo>
                  <a:pt x="2172" y="644"/>
                </a:lnTo>
                <a:lnTo>
                  <a:pt x="2162" y="635"/>
                </a:lnTo>
                <a:lnTo>
                  <a:pt x="2158" y="630"/>
                </a:lnTo>
                <a:lnTo>
                  <a:pt x="2153" y="625"/>
                </a:lnTo>
                <a:lnTo>
                  <a:pt x="2144" y="615"/>
                </a:lnTo>
                <a:lnTo>
                  <a:pt x="2136" y="605"/>
                </a:lnTo>
                <a:lnTo>
                  <a:pt x="2128" y="595"/>
                </a:lnTo>
                <a:lnTo>
                  <a:pt x="2121" y="584"/>
                </a:lnTo>
                <a:lnTo>
                  <a:pt x="2114" y="572"/>
                </a:lnTo>
                <a:lnTo>
                  <a:pt x="2108" y="561"/>
                </a:lnTo>
                <a:lnTo>
                  <a:pt x="2102" y="549"/>
                </a:lnTo>
                <a:lnTo>
                  <a:pt x="2097" y="536"/>
                </a:lnTo>
                <a:lnTo>
                  <a:pt x="2092" y="524"/>
                </a:lnTo>
                <a:lnTo>
                  <a:pt x="2088" y="511"/>
                </a:lnTo>
                <a:lnTo>
                  <a:pt x="2084" y="497"/>
                </a:lnTo>
                <a:lnTo>
                  <a:pt x="2081" y="484"/>
                </a:lnTo>
                <a:lnTo>
                  <a:pt x="2079" y="470"/>
                </a:lnTo>
                <a:lnTo>
                  <a:pt x="2077" y="456"/>
                </a:lnTo>
                <a:lnTo>
                  <a:pt x="2076" y="442"/>
                </a:lnTo>
                <a:lnTo>
                  <a:pt x="2076" y="429"/>
                </a:lnTo>
                <a:lnTo>
                  <a:pt x="2076" y="414"/>
                </a:lnTo>
                <a:lnTo>
                  <a:pt x="2077" y="400"/>
                </a:lnTo>
                <a:lnTo>
                  <a:pt x="2079" y="386"/>
                </a:lnTo>
                <a:lnTo>
                  <a:pt x="2081" y="372"/>
                </a:lnTo>
                <a:lnTo>
                  <a:pt x="2084" y="359"/>
                </a:lnTo>
                <a:lnTo>
                  <a:pt x="2088" y="345"/>
                </a:lnTo>
                <a:lnTo>
                  <a:pt x="2092" y="332"/>
                </a:lnTo>
                <a:lnTo>
                  <a:pt x="2097" y="320"/>
                </a:lnTo>
                <a:lnTo>
                  <a:pt x="2102" y="307"/>
                </a:lnTo>
                <a:lnTo>
                  <a:pt x="2108" y="295"/>
                </a:lnTo>
                <a:lnTo>
                  <a:pt x="2114" y="284"/>
                </a:lnTo>
                <a:lnTo>
                  <a:pt x="2121" y="272"/>
                </a:lnTo>
                <a:lnTo>
                  <a:pt x="2124" y="266"/>
                </a:lnTo>
                <a:lnTo>
                  <a:pt x="2128" y="261"/>
                </a:lnTo>
                <a:lnTo>
                  <a:pt x="2136" y="251"/>
                </a:lnTo>
                <a:lnTo>
                  <a:pt x="2141" y="246"/>
                </a:lnTo>
                <a:lnTo>
                  <a:pt x="2144" y="241"/>
                </a:lnTo>
                <a:lnTo>
                  <a:pt x="2153" y="231"/>
                </a:lnTo>
                <a:lnTo>
                  <a:pt x="2162" y="221"/>
                </a:lnTo>
                <a:lnTo>
                  <a:pt x="2172" y="212"/>
                </a:lnTo>
                <a:lnTo>
                  <a:pt x="2182" y="205"/>
                </a:lnTo>
                <a:lnTo>
                  <a:pt x="2192" y="197"/>
                </a:lnTo>
                <a:lnTo>
                  <a:pt x="2203" y="190"/>
                </a:lnTo>
                <a:lnTo>
                  <a:pt x="2214" y="182"/>
                </a:lnTo>
                <a:lnTo>
                  <a:pt x="2225" y="176"/>
                </a:lnTo>
                <a:lnTo>
                  <a:pt x="2237" y="171"/>
                </a:lnTo>
                <a:lnTo>
                  <a:pt x="2249" y="166"/>
                </a:lnTo>
                <a:lnTo>
                  <a:pt x="2260" y="162"/>
                </a:lnTo>
                <a:lnTo>
                  <a:pt x="2273" y="159"/>
                </a:lnTo>
                <a:lnTo>
                  <a:pt x="2287" y="155"/>
                </a:lnTo>
                <a:lnTo>
                  <a:pt x="2299" y="152"/>
                </a:lnTo>
                <a:lnTo>
                  <a:pt x="2313" y="151"/>
                </a:lnTo>
                <a:lnTo>
                  <a:pt x="2325" y="150"/>
                </a:lnTo>
                <a:lnTo>
                  <a:pt x="2339" y="150"/>
                </a:lnTo>
                <a:lnTo>
                  <a:pt x="2354" y="150"/>
                </a:lnTo>
                <a:lnTo>
                  <a:pt x="2368" y="151"/>
                </a:lnTo>
                <a:lnTo>
                  <a:pt x="2381" y="152"/>
                </a:lnTo>
                <a:lnTo>
                  <a:pt x="2395" y="156"/>
                </a:lnTo>
                <a:lnTo>
                  <a:pt x="2409" y="160"/>
                </a:lnTo>
                <a:lnTo>
                  <a:pt x="2422" y="164"/>
                </a:lnTo>
                <a:lnTo>
                  <a:pt x="2435" y="169"/>
                </a:lnTo>
                <a:lnTo>
                  <a:pt x="2447" y="174"/>
                </a:lnTo>
                <a:lnTo>
                  <a:pt x="2460" y="181"/>
                </a:lnTo>
                <a:lnTo>
                  <a:pt x="2472" y="187"/>
                </a:lnTo>
                <a:lnTo>
                  <a:pt x="2484" y="195"/>
                </a:lnTo>
                <a:lnTo>
                  <a:pt x="2495" y="204"/>
                </a:lnTo>
                <a:lnTo>
                  <a:pt x="2505" y="212"/>
                </a:lnTo>
                <a:lnTo>
                  <a:pt x="2516" y="221"/>
                </a:lnTo>
                <a:lnTo>
                  <a:pt x="2525" y="231"/>
                </a:lnTo>
                <a:lnTo>
                  <a:pt x="2535" y="241"/>
                </a:lnTo>
                <a:lnTo>
                  <a:pt x="2656" y="154"/>
                </a:lnTo>
                <a:lnTo>
                  <a:pt x="2642" y="137"/>
                </a:lnTo>
                <a:lnTo>
                  <a:pt x="2626" y="121"/>
                </a:lnTo>
                <a:lnTo>
                  <a:pt x="2610" y="105"/>
                </a:lnTo>
                <a:lnTo>
                  <a:pt x="2592" y="90"/>
                </a:lnTo>
                <a:lnTo>
                  <a:pt x="2575" y="76"/>
                </a:lnTo>
                <a:lnTo>
                  <a:pt x="2556" y="64"/>
                </a:lnTo>
                <a:lnTo>
                  <a:pt x="2537" y="52"/>
                </a:lnTo>
                <a:lnTo>
                  <a:pt x="2517" y="41"/>
                </a:lnTo>
                <a:lnTo>
                  <a:pt x="2496" y="32"/>
                </a:lnTo>
                <a:lnTo>
                  <a:pt x="2486" y="27"/>
                </a:lnTo>
                <a:lnTo>
                  <a:pt x="2475" y="24"/>
                </a:lnTo>
                <a:lnTo>
                  <a:pt x="2454" y="16"/>
                </a:lnTo>
                <a:lnTo>
                  <a:pt x="2431" y="11"/>
                </a:lnTo>
                <a:lnTo>
                  <a:pt x="2409" y="6"/>
                </a:lnTo>
                <a:lnTo>
                  <a:pt x="2386" y="2"/>
                </a:lnTo>
                <a:lnTo>
                  <a:pt x="2363" y="0"/>
                </a:lnTo>
                <a:lnTo>
                  <a:pt x="2339" y="0"/>
                </a:lnTo>
                <a:lnTo>
                  <a:pt x="2318" y="0"/>
                </a:lnTo>
                <a:lnTo>
                  <a:pt x="2296" y="2"/>
                </a:lnTo>
                <a:lnTo>
                  <a:pt x="2277" y="5"/>
                </a:lnTo>
                <a:lnTo>
                  <a:pt x="2267" y="6"/>
                </a:lnTo>
                <a:lnTo>
                  <a:pt x="2257" y="9"/>
                </a:lnTo>
                <a:lnTo>
                  <a:pt x="2237" y="14"/>
                </a:lnTo>
                <a:lnTo>
                  <a:pt x="2217" y="19"/>
                </a:lnTo>
                <a:lnTo>
                  <a:pt x="2197" y="26"/>
                </a:lnTo>
                <a:lnTo>
                  <a:pt x="2178" y="34"/>
                </a:lnTo>
                <a:lnTo>
                  <a:pt x="2161" y="42"/>
                </a:lnTo>
                <a:lnTo>
                  <a:pt x="2143" y="51"/>
                </a:lnTo>
                <a:lnTo>
                  <a:pt x="2126" y="62"/>
                </a:lnTo>
                <a:lnTo>
                  <a:pt x="2108" y="72"/>
                </a:lnTo>
                <a:lnTo>
                  <a:pt x="2092" y="85"/>
                </a:lnTo>
                <a:lnTo>
                  <a:pt x="2077" y="97"/>
                </a:lnTo>
                <a:lnTo>
                  <a:pt x="2062" y="111"/>
                </a:lnTo>
                <a:lnTo>
                  <a:pt x="2047" y="125"/>
                </a:lnTo>
                <a:lnTo>
                  <a:pt x="2041" y="132"/>
                </a:lnTo>
                <a:lnTo>
                  <a:pt x="2033" y="140"/>
                </a:lnTo>
                <a:lnTo>
                  <a:pt x="2021" y="156"/>
                </a:lnTo>
                <a:lnTo>
                  <a:pt x="2015" y="164"/>
                </a:lnTo>
                <a:lnTo>
                  <a:pt x="2008" y="172"/>
                </a:lnTo>
                <a:lnTo>
                  <a:pt x="1997" y="189"/>
                </a:lnTo>
                <a:lnTo>
                  <a:pt x="1986" y="206"/>
                </a:lnTo>
                <a:lnTo>
                  <a:pt x="1977" y="224"/>
                </a:lnTo>
                <a:lnTo>
                  <a:pt x="1967" y="242"/>
                </a:lnTo>
                <a:lnTo>
                  <a:pt x="1960" y="261"/>
                </a:lnTo>
                <a:lnTo>
                  <a:pt x="1952" y="281"/>
                </a:lnTo>
                <a:lnTo>
                  <a:pt x="1945" y="301"/>
                </a:lnTo>
                <a:lnTo>
                  <a:pt x="1940" y="321"/>
                </a:lnTo>
                <a:lnTo>
                  <a:pt x="1935" y="341"/>
                </a:lnTo>
                <a:lnTo>
                  <a:pt x="1931" y="362"/>
                </a:lnTo>
                <a:lnTo>
                  <a:pt x="1928" y="385"/>
                </a:lnTo>
                <a:lnTo>
                  <a:pt x="1927" y="406"/>
                </a:lnTo>
                <a:lnTo>
                  <a:pt x="1927" y="429"/>
                </a:lnTo>
                <a:lnTo>
                  <a:pt x="1927" y="450"/>
                </a:lnTo>
                <a:lnTo>
                  <a:pt x="1928" y="472"/>
                </a:lnTo>
                <a:lnTo>
                  <a:pt x="1931" y="494"/>
                </a:lnTo>
                <a:lnTo>
                  <a:pt x="1933" y="504"/>
                </a:lnTo>
                <a:lnTo>
                  <a:pt x="1935" y="515"/>
                </a:lnTo>
                <a:lnTo>
                  <a:pt x="1940" y="535"/>
                </a:lnTo>
                <a:lnTo>
                  <a:pt x="1942" y="545"/>
                </a:lnTo>
                <a:lnTo>
                  <a:pt x="1945" y="555"/>
                </a:lnTo>
                <a:lnTo>
                  <a:pt x="1952" y="575"/>
                </a:lnTo>
                <a:lnTo>
                  <a:pt x="1956" y="585"/>
                </a:lnTo>
                <a:lnTo>
                  <a:pt x="1960" y="595"/>
                </a:lnTo>
                <a:lnTo>
                  <a:pt x="1967" y="614"/>
                </a:lnTo>
                <a:lnTo>
                  <a:pt x="1977" y="632"/>
                </a:lnTo>
                <a:lnTo>
                  <a:pt x="1986" y="650"/>
                </a:lnTo>
                <a:lnTo>
                  <a:pt x="1997" y="667"/>
                </a:lnTo>
                <a:lnTo>
                  <a:pt x="2008" y="685"/>
                </a:lnTo>
                <a:lnTo>
                  <a:pt x="2021" y="700"/>
                </a:lnTo>
                <a:lnTo>
                  <a:pt x="2033" y="716"/>
                </a:lnTo>
                <a:lnTo>
                  <a:pt x="2047" y="731"/>
                </a:lnTo>
                <a:lnTo>
                  <a:pt x="2054" y="739"/>
                </a:lnTo>
                <a:lnTo>
                  <a:pt x="2062" y="745"/>
                </a:lnTo>
                <a:lnTo>
                  <a:pt x="2077" y="759"/>
                </a:lnTo>
                <a:lnTo>
                  <a:pt x="2092" y="771"/>
                </a:lnTo>
                <a:lnTo>
                  <a:pt x="2108" y="784"/>
                </a:lnTo>
                <a:lnTo>
                  <a:pt x="2126" y="795"/>
                </a:lnTo>
                <a:lnTo>
                  <a:pt x="2143" y="805"/>
                </a:lnTo>
                <a:lnTo>
                  <a:pt x="2161" y="814"/>
                </a:lnTo>
                <a:lnTo>
                  <a:pt x="2169" y="819"/>
                </a:lnTo>
                <a:lnTo>
                  <a:pt x="2178" y="822"/>
                </a:lnTo>
                <a:lnTo>
                  <a:pt x="2197" y="830"/>
                </a:lnTo>
                <a:lnTo>
                  <a:pt x="2217" y="837"/>
                </a:lnTo>
                <a:lnTo>
                  <a:pt x="2237" y="842"/>
                </a:lnTo>
                <a:lnTo>
                  <a:pt x="2245" y="845"/>
                </a:lnTo>
                <a:lnTo>
                  <a:pt x="2257" y="847"/>
                </a:lnTo>
                <a:lnTo>
                  <a:pt x="2277" y="851"/>
                </a:lnTo>
                <a:lnTo>
                  <a:pt x="2296" y="854"/>
                </a:lnTo>
                <a:lnTo>
                  <a:pt x="2318" y="856"/>
                </a:lnTo>
                <a:lnTo>
                  <a:pt x="2339" y="856"/>
                </a:lnTo>
                <a:lnTo>
                  <a:pt x="2360" y="856"/>
                </a:lnTo>
                <a:lnTo>
                  <a:pt x="2381" y="854"/>
                </a:lnTo>
                <a:lnTo>
                  <a:pt x="2401" y="851"/>
                </a:lnTo>
                <a:lnTo>
                  <a:pt x="2412" y="850"/>
                </a:lnTo>
                <a:lnTo>
                  <a:pt x="2422" y="847"/>
                </a:lnTo>
                <a:lnTo>
                  <a:pt x="2442" y="842"/>
                </a:lnTo>
                <a:lnTo>
                  <a:pt x="2461" y="837"/>
                </a:lnTo>
                <a:lnTo>
                  <a:pt x="2481" y="830"/>
                </a:lnTo>
                <a:lnTo>
                  <a:pt x="2500" y="822"/>
                </a:lnTo>
                <a:lnTo>
                  <a:pt x="2517" y="814"/>
                </a:lnTo>
                <a:lnTo>
                  <a:pt x="2536" y="805"/>
                </a:lnTo>
                <a:lnTo>
                  <a:pt x="2552" y="795"/>
                </a:lnTo>
                <a:lnTo>
                  <a:pt x="2570" y="784"/>
                </a:lnTo>
                <a:lnTo>
                  <a:pt x="2586" y="771"/>
                </a:lnTo>
                <a:lnTo>
                  <a:pt x="2601" y="759"/>
                </a:lnTo>
                <a:lnTo>
                  <a:pt x="2616" y="745"/>
                </a:lnTo>
                <a:lnTo>
                  <a:pt x="2631" y="731"/>
                </a:lnTo>
                <a:lnTo>
                  <a:pt x="2637" y="724"/>
                </a:lnTo>
                <a:lnTo>
                  <a:pt x="2645" y="716"/>
                </a:lnTo>
                <a:lnTo>
                  <a:pt x="2657" y="700"/>
                </a:lnTo>
                <a:lnTo>
                  <a:pt x="2663" y="692"/>
                </a:lnTo>
                <a:lnTo>
                  <a:pt x="2669" y="685"/>
                </a:lnTo>
                <a:lnTo>
                  <a:pt x="2681" y="667"/>
                </a:lnTo>
                <a:lnTo>
                  <a:pt x="2692" y="650"/>
                </a:lnTo>
                <a:lnTo>
                  <a:pt x="2702" y="632"/>
                </a:lnTo>
                <a:lnTo>
                  <a:pt x="2711" y="614"/>
                </a:lnTo>
                <a:lnTo>
                  <a:pt x="2719" y="595"/>
                </a:lnTo>
                <a:lnTo>
                  <a:pt x="2727" y="575"/>
                </a:lnTo>
                <a:lnTo>
                  <a:pt x="2733" y="555"/>
                </a:lnTo>
                <a:lnTo>
                  <a:pt x="2738" y="535"/>
                </a:lnTo>
                <a:lnTo>
                  <a:pt x="2743" y="515"/>
                </a:lnTo>
                <a:lnTo>
                  <a:pt x="2747" y="494"/>
                </a:lnTo>
                <a:lnTo>
                  <a:pt x="2749" y="472"/>
                </a:lnTo>
                <a:lnTo>
                  <a:pt x="2751" y="450"/>
                </a:lnTo>
                <a:lnTo>
                  <a:pt x="2752" y="429"/>
                </a:lnTo>
                <a:lnTo>
                  <a:pt x="2751" y="416"/>
                </a:lnTo>
                <a:lnTo>
                  <a:pt x="2299" y="416"/>
                </a:lnTo>
                <a:close/>
                <a:moveTo>
                  <a:pt x="3555" y="295"/>
                </a:moveTo>
                <a:lnTo>
                  <a:pt x="3554" y="281"/>
                </a:lnTo>
                <a:lnTo>
                  <a:pt x="3554" y="267"/>
                </a:lnTo>
                <a:lnTo>
                  <a:pt x="3553" y="260"/>
                </a:lnTo>
                <a:lnTo>
                  <a:pt x="3551" y="254"/>
                </a:lnTo>
                <a:lnTo>
                  <a:pt x="3549" y="240"/>
                </a:lnTo>
                <a:lnTo>
                  <a:pt x="3546" y="227"/>
                </a:lnTo>
                <a:lnTo>
                  <a:pt x="3544" y="220"/>
                </a:lnTo>
                <a:lnTo>
                  <a:pt x="3543" y="214"/>
                </a:lnTo>
                <a:lnTo>
                  <a:pt x="3539" y="201"/>
                </a:lnTo>
                <a:lnTo>
                  <a:pt x="3534" y="189"/>
                </a:lnTo>
                <a:lnTo>
                  <a:pt x="3528" y="177"/>
                </a:lnTo>
                <a:lnTo>
                  <a:pt x="3523" y="166"/>
                </a:lnTo>
                <a:lnTo>
                  <a:pt x="3515" y="155"/>
                </a:lnTo>
                <a:lnTo>
                  <a:pt x="3509" y="144"/>
                </a:lnTo>
                <a:lnTo>
                  <a:pt x="3501" y="132"/>
                </a:lnTo>
                <a:lnTo>
                  <a:pt x="3493" y="122"/>
                </a:lnTo>
                <a:lnTo>
                  <a:pt x="3484" y="112"/>
                </a:lnTo>
                <a:lnTo>
                  <a:pt x="3475" y="104"/>
                </a:lnTo>
                <a:lnTo>
                  <a:pt x="3467" y="95"/>
                </a:lnTo>
                <a:lnTo>
                  <a:pt x="3457" y="86"/>
                </a:lnTo>
                <a:lnTo>
                  <a:pt x="3447" y="77"/>
                </a:lnTo>
                <a:lnTo>
                  <a:pt x="3435" y="70"/>
                </a:lnTo>
                <a:lnTo>
                  <a:pt x="3424" y="64"/>
                </a:lnTo>
                <a:lnTo>
                  <a:pt x="3413" y="56"/>
                </a:lnTo>
                <a:lnTo>
                  <a:pt x="3402" y="51"/>
                </a:lnTo>
                <a:lnTo>
                  <a:pt x="3389" y="45"/>
                </a:lnTo>
                <a:lnTo>
                  <a:pt x="3378" y="40"/>
                </a:lnTo>
                <a:lnTo>
                  <a:pt x="3366" y="36"/>
                </a:lnTo>
                <a:lnTo>
                  <a:pt x="3352" y="32"/>
                </a:lnTo>
                <a:lnTo>
                  <a:pt x="3339" y="30"/>
                </a:lnTo>
                <a:lnTo>
                  <a:pt x="3326" y="27"/>
                </a:lnTo>
                <a:lnTo>
                  <a:pt x="3312" y="25"/>
                </a:lnTo>
                <a:lnTo>
                  <a:pt x="3298" y="25"/>
                </a:lnTo>
                <a:lnTo>
                  <a:pt x="3284" y="24"/>
                </a:lnTo>
                <a:lnTo>
                  <a:pt x="2901" y="24"/>
                </a:lnTo>
                <a:lnTo>
                  <a:pt x="2901" y="832"/>
                </a:lnTo>
                <a:lnTo>
                  <a:pt x="3051" y="832"/>
                </a:lnTo>
                <a:lnTo>
                  <a:pt x="3051" y="565"/>
                </a:lnTo>
                <a:lnTo>
                  <a:pt x="3237" y="565"/>
                </a:lnTo>
                <a:lnTo>
                  <a:pt x="3377" y="832"/>
                </a:lnTo>
                <a:lnTo>
                  <a:pt x="3538" y="832"/>
                </a:lnTo>
                <a:lnTo>
                  <a:pt x="3388" y="545"/>
                </a:lnTo>
                <a:lnTo>
                  <a:pt x="3405" y="536"/>
                </a:lnTo>
                <a:lnTo>
                  <a:pt x="3423" y="527"/>
                </a:lnTo>
                <a:lnTo>
                  <a:pt x="3439" y="516"/>
                </a:lnTo>
                <a:lnTo>
                  <a:pt x="3455" y="505"/>
                </a:lnTo>
                <a:lnTo>
                  <a:pt x="3469" y="491"/>
                </a:lnTo>
                <a:lnTo>
                  <a:pt x="3477" y="485"/>
                </a:lnTo>
                <a:lnTo>
                  <a:pt x="3484" y="477"/>
                </a:lnTo>
                <a:lnTo>
                  <a:pt x="3490" y="470"/>
                </a:lnTo>
                <a:lnTo>
                  <a:pt x="3496" y="462"/>
                </a:lnTo>
                <a:lnTo>
                  <a:pt x="3503" y="455"/>
                </a:lnTo>
                <a:lnTo>
                  <a:pt x="3508" y="447"/>
                </a:lnTo>
                <a:lnTo>
                  <a:pt x="3518" y="430"/>
                </a:lnTo>
                <a:lnTo>
                  <a:pt x="3523" y="421"/>
                </a:lnTo>
                <a:lnTo>
                  <a:pt x="3528" y="412"/>
                </a:lnTo>
                <a:lnTo>
                  <a:pt x="3535" y="395"/>
                </a:lnTo>
                <a:lnTo>
                  <a:pt x="3543" y="376"/>
                </a:lnTo>
                <a:lnTo>
                  <a:pt x="3548" y="356"/>
                </a:lnTo>
                <a:lnTo>
                  <a:pt x="3550" y="346"/>
                </a:lnTo>
                <a:lnTo>
                  <a:pt x="3551" y="336"/>
                </a:lnTo>
                <a:lnTo>
                  <a:pt x="3554" y="316"/>
                </a:lnTo>
                <a:lnTo>
                  <a:pt x="3555" y="295"/>
                </a:lnTo>
                <a:close/>
                <a:moveTo>
                  <a:pt x="3404" y="295"/>
                </a:moveTo>
                <a:lnTo>
                  <a:pt x="3403" y="307"/>
                </a:lnTo>
                <a:lnTo>
                  <a:pt x="3402" y="319"/>
                </a:lnTo>
                <a:lnTo>
                  <a:pt x="3398" y="331"/>
                </a:lnTo>
                <a:lnTo>
                  <a:pt x="3394" y="342"/>
                </a:lnTo>
                <a:lnTo>
                  <a:pt x="3389" y="352"/>
                </a:lnTo>
                <a:lnTo>
                  <a:pt x="3383" y="362"/>
                </a:lnTo>
                <a:lnTo>
                  <a:pt x="3377" y="372"/>
                </a:lnTo>
                <a:lnTo>
                  <a:pt x="3368" y="380"/>
                </a:lnTo>
                <a:lnTo>
                  <a:pt x="3361" y="389"/>
                </a:lnTo>
                <a:lnTo>
                  <a:pt x="3351" y="395"/>
                </a:lnTo>
                <a:lnTo>
                  <a:pt x="3341" y="401"/>
                </a:lnTo>
                <a:lnTo>
                  <a:pt x="3331" y="406"/>
                </a:lnTo>
                <a:lnTo>
                  <a:pt x="3319" y="410"/>
                </a:lnTo>
                <a:lnTo>
                  <a:pt x="3307" y="414"/>
                </a:lnTo>
                <a:lnTo>
                  <a:pt x="3302" y="415"/>
                </a:lnTo>
                <a:lnTo>
                  <a:pt x="3296" y="415"/>
                </a:lnTo>
                <a:lnTo>
                  <a:pt x="3283" y="416"/>
                </a:lnTo>
                <a:lnTo>
                  <a:pt x="3051" y="416"/>
                </a:lnTo>
                <a:lnTo>
                  <a:pt x="3051" y="174"/>
                </a:lnTo>
                <a:lnTo>
                  <a:pt x="3283" y="174"/>
                </a:lnTo>
                <a:lnTo>
                  <a:pt x="3296" y="174"/>
                </a:lnTo>
                <a:lnTo>
                  <a:pt x="3307" y="176"/>
                </a:lnTo>
                <a:lnTo>
                  <a:pt x="3319" y="179"/>
                </a:lnTo>
                <a:lnTo>
                  <a:pt x="3331" y="184"/>
                </a:lnTo>
                <a:lnTo>
                  <a:pt x="3341" y="189"/>
                </a:lnTo>
                <a:lnTo>
                  <a:pt x="3351" y="194"/>
                </a:lnTo>
                <a:lnTo>
                  <a:pt x="3361" y="201"/>
                </a:lnTo>
                <a:lnTo>
                  <a:pt x="3368" y="209"/>
                </a:lnTo>
                <a:lnTo>
                  <a:pt x="3377" y="217"/>
                </a:lnTo>
                <a:lnTo>
                  <a:pt x="3383" y="227"/>
                </a:lnTo>
                <a:lnTo>
                  <a:pt x="3389" y="237"/>
                </a:lnTo>
                <a:lnTo>
                  <a:pt x="3394" y="247"/>
                </a:lnTo>
                <a:lnTo>
                  <a:pt x="3398" y="259"/>
                </a:lnTo>
                <a:lnTo>
                  <a:pt x="3402" y="270"/>
                </a:lnTo>
                <a:lnTo>
                  <a:pt x="3403" y="276"/>
                </a:lnTo>
                <a:lnTo>
                  <a:pt x="3403" y="282"/>
                </a:lnTo>
                <a:lnTo>
                  <a:pt x="3404" y="295"/>
                </a:lnTo>
                <a:close/>
                <a:moveTo>
                  <a:pt x="4822" y="429"/>
                </a:moveTo>
                <a:lnTo>
                  <a:pt x="4822" y="407"/>
                </a:lnTo>
                <a:lnTo>
                  <a:pt x="4820" y="386"/>
                </a:lnTo>
                <a:lnTo>
                  <a:pt x="4818" y="366"/>
                </a:lnTo>
                <a:lnTo>
                  <a:pt x="4815" y="346"/>
                </a:lnTo>
                <a:lnTo>
                  <a:pt x="4810" y="327"/>
                </a:lnTo>
                <a:lnTo>
                  <a:pt x="4805" y="307"/>
                </a:lnTo>
                <a:lnTo>
                  <a:pt x="4799" y="289"/>
                </a:lnTo>
                <a:lnTo>
                  <a:pt x="4791" y="271"/>
                </a:lnTo>
                <a:lnTo>
                  <a:pt x="4783" y="252"/>
                </a:lnTo>
                <a:lnTo>
                  <a:pt x="4774" y="235"/>
                </a:lnTo>
                <a:lnTo>
                  <a:pt x="4764" y="219"/>
                </a:lnTo>
                <a:lnTo>
                  <a:pt x="4754" y="202"/>
                </a:lnTo>
                <a:lnTo>
                  <a:pt x="4743" y="186"/>
                </a:lnTo>
                <a:lnTo>
                  <a:pt x="4730" y="171"/>
                </a:lnTo>
                <a:lnTo>
                  <a:pt x="4718" y="156"/>
                </a:lnTo>
                <a:lnTo>
                  <a:pt x="4704" y="142"/>
                </a:lnTo>
                <a:lnTo>
                  <a:pt x="4690" y="129"/>
                </a:lnTo>
                <a:lnTo>
                  <a:pt x="4675" y="116"/>
                </a:lnTo>
                <a:lnTo>
                  <a:pt x="4660" y="105"/>
                </a:lnTo>
                <a:lnTo>
                  <a:pt x="4645" y="94"/>
                </a:lnTo>
                <a:lnTo>
                  <a:pt x="4629" y="82"/>
                </a:lnTo>
                <a:lnTo>
                  <a:pt x="4612" y="72"/>
                </a:lnTo>
                <a:lnTo>
                  <a:pt x="4594" y="64"/>
                </a:lnTo>
                <a:lnTo>
                  <a:pt x="4577" y="56"/>
                </a:lnTo>
                <a:lnTo>
                  <a:pt x="4558" y="49"/>
                </a:lnTo>
                <a:lnTo>
                  <a:pt x="4539" y="42"/>
                </a:lnTo>
                <a:lnTo>
                  <a:pt x="4521" y="36"/>
                </a:lnTo>
                <a:lnTo>
                  <a:pt x="4501" y="32"/>
                </a:lnTo>
                <a:lnTo>
                  <a:pt x="4481" y="29"/>
                </a:lnTo>
                <a:lnTo>
                  <a:pt x="4461" y="26"/>
                </a:lnTo>
                <a:lnTo>
                  <a:pt x="4441" y="25"/>
                </a:lnTo>
                <a:lnTo>
                  <a:pt x="4420" y="24"/>
                </a:lnTo>
                <a:lnTo>
                  <a:pt x="4119" y="24"/>
                </a:lnTo>
                <a:lnTo>
                  <a:pt x="4119" y="832"/>
                </a:lnTo>
                <a:lnTo>
                  <a:pt x="4420" y="832"/>
                </a:lnTo>
                <a:lnTo>
                  <a:pt x="4441" y="831"/>
                </a:lnTo>
                <a:lnTo>
                  <a:pt x="4461" y="830"/>
                </a:lnTo>
                <a:lnTo>
                  <a:pt x="4481" y="827"/>
                </a:lnTo>
                <a:lnTo>
                  <a:pt x="4501" y="824"/>
                </a:lnTo>
                <a:lnTo>
                  <a:pt x="4521" y="820"/>
                </a:lnTo>
                <a:lnTo>
                  <a:pt x="4539" y="814"/>
                </a:lnTo>
                <a:lnTo>
                  <a:pt x="4558" y="807"/>
                </a:lnTo>
                <a:lnTo>
                  <a:pt x="4577" y="800"/>
                </a:lnTo>
                <a:lnTo>
                  <a:pt x="4594" y="792"/>
                </a:lnTo>
                <a:lnTo>
                  <a:pt x="4612" y="784"/>
                </a:lnTo>
                <a:lnTo>
                  <a:pt x="4629" y="774"/>
                </a:lnTo>
                <a:lnTo>
                  <a:pt x="4645" y="764"/>
                </a:lnTo>
                <a:lnTo>
                  <a:pt x="4660" y="752"/>
                </a:lnTo>
                <a:lnTo>
                  <a:pt x="4675" y="740"/>
                </a:lnTo>
                <a:lnTo>
                  <a:pt x="4690" y="727"/>
                </a:lnTo>
                <a:lnTo>
                  <a:pt x="4704" y="714"/>
                </a:lnTo>
                <a:lnTo>
                  <a:pt x="4718" y="700"/>
                </a:lnTo>
                <a:lnTo>
                  <a:pt x="4730" y="685"/>
                </a:lnTo>
                <a:lnTo>
                  <a:pt x="4743" y="670"/>
                </a:lnTo>
                <a:lnTo>
                  <a:pt x="4754" y="654"/>
                </a:lnTo>
                <a:lnTo>
                  <a:pt x="4764" y="637"/>
                </a:lnTo>
                <a:lnTo>
                  <a:pt x="4774" y="621"/>
                </a:lnTo>
                <a:lnTo>
                  <a:pt x="4783" y="604"/>
                </a:lnTo>
                <a:lnTo>
                  <a:pt x="4791" y="585"/>
                </a:lnTo>
                <a:lnTo>
                  <a:pt x="4799" y="567"/>
                </a:lnTo>
                <a:lnTo>
                  <a:pt x="4805" y="549"/>
                </a:lnTo>
                <a:lnTo>
                  <a:pt x="4810" y="529"/>
                </a:lnTo>
                <a:lnTo>
                  <a:pt x="4815" y="510"/>
                </a:lnTo>
                <a:lnTo>
                  <a:pt x="4818" y="490"/>
                </a:lnTo>
                <a:lnTo>
                  <a:pt x="4820" y="470"/>
                </a:lnTo>
                <a:lnTo>
                  <a:pt x="4822" y="449"/>
                </a:lnTo>
                <a:lnTo>
                  <a:pt x="4822" y="429"/>
                </a:lnTo>
                <a:close/>
                <a:moveTo>
                  <a:pt x="4674" y="429"/>
                </a:moveTo>
                <a:lnTo>
                  <a:pt x="4673" y="441"/>
                </a:lnTo>
                <a:lnTo>
                  <a:pt x="4672" y="454"/>
                </a:lnTo>
                <a:lnTo>
                  <a:pt x="4668" y="480"/>
                </a:lnTo>
                <a:lnTo>
                  <a:pt x="4665" y="491"/>
                </a:lnTo>
                <a:lnTo>
                  <a:pt x="4662" y="504"/>
                </a:lnTo>
                <a:lnTo>
                  <a:pt x="4658" y="516"/>
                </a:lnTo>
                <a:lnTo>
                  <a:pt x="4654" y="527"/>
                </a:lnTo>
                <a:lnTo>
                  <a:pt x="4648" y="539"/>
                </a:lnTo>
                <a:lnTo>
                  <a:pt x="4643" y="550"/>
                </a:lnTo>
                <a:lnTo>
                  <a:pt x="4637" y="560"/>
                </a:lnTo>
                <a:lnTo>
                  <a:pt x="4630" y="570"/>
                </a:lnTo>
                <a:lnTo>
                  <a:pt x="4623" y="580"/>
                </a:lnTo>
                <a:lnTo>
                  <a:pt x="4615" y="590"/>
                </a:lnTo>
                <a:lnTo>
                  <a:pt x="4608" y="599"/>
                </a:lnTo>
                <a:lnTo>
                  <a:pt x="4599" y="609"/>
                </a:lnTo>
                <a:lnTo>
                  <a:pt x="4590" y="616"/>
                </a:lnTo>
                <a:lnTo>
                  <a:pt x="4580" y="625"/>
                </a:lnTo>
                <a:lnTo>
                  <a:pt x="4572" y="632"/>
                </a:lnTo>
                <a:lnTo>
                  <a:pt x="4562" y="639"/>
                </a:lnTo>
                <a:lnTo>
                  <a:pt x="4551" y="646"/>
                </a:lnTo>
                <a:lnTo>
                  <a:pt x="4541" y="652"/>
                </a:lnTo>
                <a:lnTo>
                  <a:pt x="4529" y="657"/>
                </a:lnTo>
                <a:lnTo>
                  <a:pt x="4518" y="662"/>
                </a:lnTo>
                <a:lnTo>
                  <a:pt x="4507" y="667"/>
                </a:lnTo>
                <a:lnTo>
                  <a:pt x="4494" y="671"/>
                </a:lnTo>
                <a:lnTo>
                  <a:pt x="4483" y="675"/>
                </a:lnTo>
                <a:lnTo>
                  <a:pt x="4471" y="677"/>
                </a:lnTo>
                <a:lnTo>
                  <a:pt x="4458" y="680"/>
                </a:lnTo>
                <a:lnTo>
                  <a:pt x="4446" y="681"/>
                </a:lnTo>
                <a:lnTo>
                  <a:pt x="4432" y="682"/>
                </a:lnTo>
                <a:lnTo>
                  <a:pt x="4420" y="682"/>
                </a:lnTo>
                <a:lnTo>
                  <a:pt x="4269" y="682"/>
                </a:lnTo>
                <a:lnTo>
                  <a:pt x="4269" y="174"/>
                </a:lnTo>
                <a:lnTo>
                  <a:pt x="4420" y="174"/>
                </a:lnTo>
                <a:lnTo>
                  <a:pt x="4432" y="174"/>
                </a:lnTo>
                <a:lnTo>
                  <a:pt x="4446" y="175"/>
                </a:lnTo>
                <a:lnTo>
                  <a:pt x="4471" y="179"/>
                </a:lnTo>
                <a:lnTo>
                  <a:pt x="4483" y="181"/>
                </a:lnTo>
                <a:lnTo>
                  <a:pt x="4494" y="185"/>
                </a:lnTo>
                <a:lnTo>
                  <a:pt x="4507" y="189"/>
                </a:lnTo>
                <a:lnTo>
                  <a:pt x="4518" y="194"/>
                </a:lnTo>
                <a:lnTo>
                  <a:pt x="4529" y="199"/>
                </a:lnTo>
                <a:lnTo>
                  <a:pt x="4541" y="204"/>
                </a:lnTo>
                <a:lnTo>
                  <a:pt x="4551" y="210"/>
                </a:lnTo>
                <a:lnTo>
                  <a:pt x="4562" y="217"/>
                </a:lnTo>
                <a:lnTo>
                  <a:pt x="4572" y="224"/>
                </a:lnTo>
                <a:lnTo>
                  <a:pt x="4580" y="231"/>
                </a:lnTo>
                <a:lnTo>
                  <a:pt x="4590" y="240"/>
                </a:lnTo>
                <a:lnTo>
                  <a:pt x="4599" y="249"/>
                </a:lnTo>
                <a:lnTo>
                  <a:pt x="4608" y="257"/>
                </a:lnTo>
                <a:lnTo>
                  <a:pt x="4615" y="266"/>
                </a:lnTo>
                <a:lnTo>
                  <a:pt x="4623" y="276"/>
                </a:lnTo>
                <a:lnTo>
                  <a:pt x="4630" y="286"/>
                </a:lnTo>
                <a:lnTo>
                  <a:pt x="4637" y="296"/>
                </a:lnTo>
                <a:lnTo>
                  <a:pt x="4643" y="306"/>
                </a:lnTo>
                <a:lnTo>
                  <a:pt x="4648" y="317"/>
                </a:lnTo>
                <a:lnTo>
                  <a:pt x="4654" y="329"/>
                </a:lnTo>
                <a:lnTo>
                  <a:pt x="4658" y="341"/>
                </a:lnTo>
                <a:lnTo>
                  <a:pt x="4662" y="352"/>
                </a:lnTo>
                <a:lnTo>
                  <a:pt x="4665" y="365"/>
                </a:lnTo>
                <a:lnTo>
                  <a:pt x="4668" y="376"/>
                </a:lnTo>
                <a:lnTo>
                  <a:pt x="4670" y="390"/>
                </a:lnTo>
                <a:lnTo>
                  <a:pt x="4672" y="402"/>
                </a:lnTo>
                <a:lnTo>
                  <a:pt x="4673" y="415"/>
                </a:lnTo>
                <a:lnTo>
                  <a:pt x="4674" y="429"/>
                </a:lnTo>
                <a:close/>
                <a:moveTo>
                  <a:pt x="3738" y="832"/>
                </a:moveTo>
                <a:lnTo>
                  <a:pt x="3887" y="832"/>
                </a:lnTo>
                <a:lnTo>
                  <a:pt x="3887" y="24"/>
                </a:lnTo>
                <a:lnTo>
                  <a:pt x="3738" y="24"/>
                </a:lnTo>
                <a:lnTo>
                  <a:pt x="3738" y="832"/>
                </a:lnTo>
                <a:close/>
                <a:moveTo>
                  <a:pt x="0" y="24"/>
                </a:moveTo>
                <a:lnTo>
                  <a:pt x="0" y="832"/>
                </a:lnTo>
                <a:lnTo>
                  <a:pt x="150" y="832"/>
                </a:lnTo>
                <a:lnTo>
                  <a:pt x="150" y="565"/>
                </a:lnTo>
                <a:lnTo>
                  <a:pt x="442" y="565"/>
                </a:lnTo>
                <a:lnTo>
                  <a:pt x="519" y="416"/>
                </a:lnTo>
                <a:lnTo>
                  <a:pt x="150" y="416"/>
                </a:lnTo>
                <a:lnTo>
                  <a:pt x="150" y="174"/>
                </a:lnTo>
                <a:lnTo>
                  <a:pt x="555" y="174"/>
                </a:lnTo>
                <a:lnTo>
                  <a:pt x="555" y="24"/>
                </a:lnTo>
                <a:lnTo>
                  <a:pt x="0" y="24"/>
                </a:lnTo>
                <a:close/>
                <a:moveTo>
                  <a:pt x="1624" y="24"/>
                </a:moveTo>
                <a:lnTo>
                  <a:pt x="1624" y="617"/>
                </a:lnTo>
                <a:lnTo>
                  <a:pt x="1315" y="24"/>
                </a:lnTo>
                <a:lnTo>
                  <a:pt x="1104" y="24"/>
                </a:lnTo>
                <a:lnTo>
                  <a:pt x="1104" y="832"/>
                </a:lnTo>
                <a:lnTo>
                  <a:pt x="1252" y="832"/>
                </a:lnTo>
                <a:lnTo>
                  <a:pt x="1252" y="239"/>
                </a:lnTo>
                <a:lnTo>
                  <a:pt x="1563" y="832"/>
                </a:lnTo>
                <a:lnTo>
                  <a:pt x="1774" y="832"/>
                </a:lnTo>
                <a:lnTo>
                  <a:pt x="1774" y="24"/>
                </a:lnTo>
                <a:lnTo>
                  <a:pt x="1624" y="24"/>
                </a:lnTo>
                <a:close/>
                <a:moveTo>
                  <a:pt x="723" y="832"/>
                </a:moveTo>
                <a:lnTo>
                  <a:pt x="872" y="832"/>
                </a:lnTo>
                <a:lnTo>
                  <a:pt x="872" y="24"/>
                </a:lnTo>
                <a:lnTo>
                  <a:pt x="723" y="24"/>
                </a:lnTo>
                <a:lnTo>
                  <a:pt x="723" y="832"/>
                </a:lnTo>
                <a:close/>
              </a:path>
            </a:pathLst>
          </a:custGeom>
          <a:solidFill>
            <a:srgbClr val="D512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rtl="0"/>
            <a:endParaRPr lang="en-GB" sz="1350" dirty="0"/>
          </a:p>
        </p:txBody>
      </p:sp>
      <p:sp>
        <p:nvSpPr>
          <p:cNvPr id="4" name="Otsikko 3">
            <a:extLst>
              <a:ext uri="{FF2B5EF4-FFF2-40B4-BE49-F238E27FC236}">
                <a16:creationId xmlns:a16="http://schemas.microsoft.com/office/drawing/2014/main" id="{CDB90307-7171-458F-9E75-8CA5AF0C801A}"/>
              </a:ext>
            </a:extLst>
          </p:cNvPr>
          <p:cNvSpPr>
            <a:spLocks noGrp="1"/>
          </p:cNvSpPr>
          <p:nvPr>
            <p:ph type="title"/>
          </p:nvPr>
        </p:nvSpPr>
        <p:spPr>
          <a:xfrm>
            <a:off x="628650" y="767378"/>
            <a:ext cx="6266453" cy="1260000"/>
          </a:xfrm>
        </p:spPr>
        <p:txBody>
          <a:bodyPr vert="horz" anchor="t"/>
          <a:lstStyle>
            <a:lvl1pPr rtl="0">
              <a:defRPr sz="3075">
                <a:solidFill>
                  <a:srgbClr val="3E5660"/>
                </a:solidFill>
              </a:defRPr>
            </a:lvl1pPr>
          </a:lstStyle>
          <a:p>
            <a:r>
              <a:rPr lang="en-GB" dirty="0"/>
              <a:t>Click to edit Master title style</a:t>
            </a:r>
          </a:p>
        </p:txBody>
      </p:sp>
      <p:sp>
        <p:nvSpPr>
          <p:cNvPr id="6" name="TextBox 11">
            <a:extLst>
              <a:ext uri="{FF2B5EF4-FFF2-40B4-BE49-F238E27FC236}">
                <a16:creationId xmlns:a16="http://schemas.microsoft.com/office/drawing/2014/main" id="{B18D62C7-990D-4510-842B-437359721B71}"/>
              </a:ext>
            </a:extLst>
          </p:cNvPr>
          <p:cNvSpPr txBox="1"/>
          <p:nvPr/>
        </p:nvSpPr>
        <p:spPr>
          <a:xfrm>
            <a:off x="620055" y="4509120"/>
            <a:ext cx="1865971" cy="2124000"/>
          </a:xfrm>
          <a:prstGeom prst="rect">
            <a:avLst/>
          </a:prstGeom>
          <a:noFill/>
        </p:spPr>
        <p:txBody>
          <a:bodyPr wrap="square" lIns="0" tIns="0" rIns="0" bIns="0" rtlCol="0">
            <a:noAutofit/>
          </a:bodyPr>
          <a:lstStyle/>
          <a:p>
            <a:pPr rtl="0">
              <a:lnSpc>
                <a:spcPct val="125000"/>
              </a:lnSpc>
            </a:pPr>
            <a:r>
              <a:rPr lang="en-GB" sz="1050" b="1" noProof="0" dirty="0">
                <a:solidFill>
                  <a:schemeClr val="accent2"/>
                </a:solidFill>
              </a:rPr>
              <a:t>Fingrid Oyj</a:t>
            </a:r>
          </a:p>
          <a:p>
            <a:pPr rtl="0">
              <a:lnSpc>
                <a:spcPct val="125000"/>
              </a:lnSpc>
            </a:pPr>
            <a:r>
              <a:rPr lang="en-GB" sz="1050" noProof="0" dirty="0">
                <a:solidFill>
                  <a:schemeClr val="accent2"/>
                </a:solidFill>
              </a:rPr>
              <a:t>Läkkisepäntie 21</a:t>
            </a:r>
          </a:p>
          <a:p>
            <a:pPr rtl="0">
              <a:lnSpc>
                <a:spcPct val="125000"/>
              </a:lnSpc>
            </a:pPr>
            <a:r>
              <a:rPr lang="en-GB" sz="1050" noProof="0" dirty="0">
                <a:solidFill>
                  <a:schemeClr val="accent2"/>
                </a:solidFill>
              </a:rPr>
              <a:t>FI-00620 Helsinki</a:t>
            </a:r>
          </a:p>
          <a:p>
            <a:pPr rtl="0">
              <a:lnSpc>
                <a:spcPct val="125000"/>
              </a:lnSpc>
            </a:pPr>
            <a:r>
              <a:rPr lang="en-GB" sz="1050" noProof="0" dirty="0" err="1">
                <a:solidFill>
                  <a:schemeClr val="accent2"/>
                </a:solidFill>
              </a:rPr>
              <a:t>P.O.Box</a:t>
            </a:r>
            <a:r>
              <a:rPr lang="en-GB" sz="1050" noProof="0" dirty="0">
                <a:solidFill>
                  <a:schemeClr val="accent2"/>
                </a:solidFill>
              </a:rPr>
              <a:t> 530</a:t>
            </a:r>
          </a:p>
          <a:p>
            <a:pPr rtl="0">
              <a:lnSpc>
                <a:spcPct val="125000"/>
              </a:lnSpc>
            </a:pPr>
            <a:r>
              <a:rPr lang="en-GB" sz="1050" noProof="0" dirty="0">
                <a:solidFill>
                  <a:schemeClr val="accent2"/>
                </a:solidFill>
              </a:rPr>
              <a:t>FI-00101 Helsinki, Finland</a:t>
            </a:r>
          </a:p>
          <a:p>
            <a:pPr rtl="0">
              <a:lnSpc>
                <a:spcPct val="125000"/>
              </a:lnSpc>
            </a:pPr>
            <a:r>
              <a:rPr lang="en-GB" sz="1050" noProof="0" dirty="0">
                <a:solidFill>
                  <a:schemeClr val="accent2"/>
                </a:solidFill>
              </a:rPr>
              <a:t>Tel. +358 30 395 5000</a:t>
            </a:r>
          </a:p>
          <a:p>
            <a:pPr rtl="0">
              <a:lnSpc>
                <a:spcPct val="125000"/>
              </a:lnSpc>
            </a:pPr>
            <a:r>
              <a:rPr lang="en-GB" sz="1050" noProof="0" dirty="0">
                <a:solidFill>
                  <a:schemeClr val="accent2"/>
                </a:solidFill>
              </a:rPr>
              <a:t>Fax. +358 30 395 5196</a:t>
            </a:r>
          </a:p>
          <a:p>
            <a:pPr rtl="0">
              <a:lnSpc>
                <a:spcPct val="125000"/>
              </a:lnSpc>
            </a:pPr>
            <a:r>
              <a:rPr lang="en-GB" sz="1050" noProof="0" dirty="0">
                <a:solidFill>
                  <a:schemeClr val="accent2"/>
                </a:solidFill>
              </a:rPr>
              <a:t>www.fingrid.fi</a:t>
            </a:r>
          </a:p>
        </p:txBody>
      </p:sp>
      <p:sp>
        <p:nvSpPr>
          <p:cNvPr id="7" name="Tekstiruutu 6">
            <a:hlinkClick r:id="rId5"/>
            <a:extLst>
              <a:ext uri="{FF2B5EF4-FFF2-40B4-BE49-F238E27FC236}">
                <a16:creationId xmlns:a16="http://schemas.microsoft.com/office/drawing/2014/main" id="{390A78D5-5463-4A5C-B4C4-2E11B03FAE29}"/>
              </a:ext>
            </a:extLst>
          </p:cNvPr>
          <p:cNvSpPr txBox="1"/>
          <p:nvPr/>
        </p:nvSpPr>
        <p:spPr>
          <a:xfrm>
            <a:off x="620054" y="6391221"/>
            <a:ext cx="837000" cy="300082"/>
          </a:xfrm>
          <a:prstGeom prst="rect">
            <a:avLst/>
          </a:prstGeom>
          <a:noFill/>
        </p:spPr>
        <p:txBody>
          <a:bodyPr wrap="square" rtlCol="0">
            <a:spAutoFit/>
          </a:bodyPr>
          <a:lstStyle/>
          <a:p>
            <a:pPr rtl="0"/>
            <a:endParaRPr lang="en-GB" sz="1350" dirty="0">
              <a:solidFill>
                <a:schemeClr val="accent2"/>
              </a:solidFill>
            </a:endParaRPr>
          </a:p>
        </p:txBody>
      </p:sp>
      <p:cxnSp>
        <p:nvCxnSpPr>
          <p:cNvPr id="8" name="Straight Connector 6">
            <a:extLst>
              <a:ext uri="{FF2B5EF4-FFF2-40B4-BE49-F238E27FC236}">
                <a16:creationId xmlns:a16="http://schemas.microsoft.com/office/drawing/2014/main" id="{662D061D-293C-44A8-84D7-144F3F9AB2F6}"/>
              </a:ext>
            </a:extLst>
          </p:cNvPr>
          <p:cNvCxnSpPr>
            <a:cxnSpLocks/>
          </p:cNvCxnSpPr>
          <p:nvPr/>
        </p:nvCxnSpPr>
        <p:spPr bwMode="black">
          <a:xfrm rot="3360000">
            <a:off x="5043448" y="857250"/>
            <a:ext cx="3630016" cy="5143500"/>
          </a:xfrm>
          <a:prstGeom prst="line">
            <a:avLst/>
          </a:prstGeom>
          <a:ln w="12700">
            <a:solidFill>
              <a:srgbClr val="D5121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6077818"/>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preserve="1">
  <p:cSld name="Lopetusdia ENG 2">
    <p:bg>
      <p:bgPr>
        <a:solidFill>
          <a:srgbClr val="3E5660"/>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65118773-E6AC-D0F6-6D39-5789DAE5D32B}"/>
              </a:ext>
            </a:extLst>
          </p:cNvPr>
          <p:cNvGraphicFramePr>
            <a:graphicFrameLocks noChangeAspect="1"/>
          </p:cNvGraphicFramePr>
          <p:nvPr userDrawn="1">
            <p:custDataLst>
              <p:tags r:id="rId1"/>
            </p:custDataLst>
            <p:extLst>
              <p:ext uri="{D42A27DB-BD31-4B8C-83A1-F6EECF244321}">
                <p14:modId xmlns:p14="http://schemas.microsoft.com/office/powerpoint/2010/main" val="3040078841"/>
              </p:ext>
            </p:extLst>
          </p:nvPr>
        </p:nvGraphicFramePr>
        <p:xfrm>
          <a:off x="1191" y="1588"/>
          <a:ext cx="1191" cy="1588"/>
        </p:xfrm>
        <a:graphic>
          <a:graphicData uri="http://schemas.openxmlformats.org/presentationml/2006/ole">
            <mc:AlternateContent xmlns:mc="http://schemas.openxmlformats.org/markup-compatibility/2006">
              <mc:Choice xmlns:v="urn:schemas-microsoft-com:vml" Requires="v">
                <p:oleObj name="think-cell Slide" r:id="rId3" imgW="328" imgH="328" progId="TCLayout.ActiveDocument.1">
                  <p:embed/>
                </p:oleObj>
              </mc:Choice>
              <mc:Fallback>
                <p:oleObj name="think-cell Slide" r:id="rId3" imgW="328" imgH="328" progId="TCLayout.ActiveDocument.1">
                  <p:embed/>
                  <p:pic>
                    <p:nvPicPr>
                      <p:cNvPr id="3" name="Object 2" hidden="1">
                        <a:extLst>
                          <a:ext uri="{FF2B5EF4-FFF2-40B4-BE49-F238E27FC236}">
                            <a16:creationId xmlns:a16="http://schemas.microsoft.com/office/drawing/2014/main" id="{65118773-E6AC-D0F6-6D39-5789DAE5D32B}"/>
                          </a:ext>
                        </a:extLst>
                      </p:cNvPr>
                      <p:cNvPicPr/>
                      <p:nvPr/>
                    </p:nvPicPr>
                    <p:blipFill>
                      <a:blip r:embed="rId4"/>
                      <a:stretch>
                        <a:fillRect/>
                      </a:stretch>
                    </p:blipFill>
                    <p:spPr>
                      <a:xfrm>
                        <a:off x="1191" y="1588"/>
                        <a:ext cx="1191" cy="1588"/>
                      </a:xfrm>
                      <a:prstGeom prst="rect">
                        <a:avLst/>
                      </a:prstGeom>
                    </p:spPr>
                  </p:pic>
                </p:oleObj>
              </mc:Fallback>
            </mc:AlternateContent>
          </a:graphicData>
        </a:graphic>
      </p:graphicFrame>
      <p:sp>
        <p:nvSpPr>
          <p:cNvPr id="12" name="Freeform 6" descr="Fingrid logo"/>
          <p:cNvSpPr>
            <a:spLocks noChangeAspect="1" noEditPoints="1"/>
          </p:cNvSpPr>
          <p:nvPr/>
        </p:nvSpPr>
        <p:spPr bwMode="black">
          <a:xfrm>
            <a:off x="6895103" y="5655725"/>
            <a:ext cx="1674314" cy="396000"/>
          </a:xfrm>
          <a:custGeom>
            <a:avLst/>
            <a:gdLst>
              <a:gd name="T0" fmla="*/ 2515 w 4822"/>
              <a:gd name="T1" fmla="*/ 636 h 856"/>
              <a:gd name="T2" fmla="*/ 2410 w 4822"/>
              <a:gd name="T3" fmla="*/ 696 h 856"/>
              <a:gd name="T4" fmla="*/ 2287 w 4822"/>
              <a:gd name="T5" fmla="*/ 701 h 856"/>
              <a:gd name="T6" fmla="*/ 2182 w 4822"/>
              <a:gd name="T7" fmla="*/ 651 h 856"/>
              <a:gd name="T8" fmla="*/ 2121 w 4822"/>
              <a:gd name="T9" fmla="*/ 584 h 856"/>
              <a:gd name="T10" fmla="*/ 2081 w 4822"/>
              <a:gd name="T11" fmla="*/ 484 h 856"/>
              <a:gd name="T12" fmla="*/ 2081 w 4822"/>
              <a:gd name="T13" fmla="*/ 372 h 856"/>
              <a:gd name="T14" fmla="*/ 2121 w 4822"/>
              <a:gd name="T15" fmla="*/ 272 h 856"/>
              <a:gd name="T16" fmla="*/ 2172 w 4822"/>
              <a:gd name="T17" fmla="*/ 212 h 856"/>
              <a:gd name="T18" fmla="*/ 2260 w 4822"/>
              <a:gd name="T19" fmla="*/ 162 h 856"/>
              <a:gd name="T20" fmla="*/ 2368 w 4822"/>
              <a:gd name="T21" fmla="*/ 151 h 856"/>
              <a:gd name="T22" fmla="*/ 2472 w 4822"/>
              <a:gd name="T23" fmla="*/ 187 h 856"/>
              <a:gd name="T24" fmla="*/ 2642 w 4822"/>
              <a:gd name="T25" fmla="*/ 137 h 856"/>
              <a:gd name="T26" fmla="*/ 2496 w 4822"/>
              <a:gd name="T27" fmla="*/ 32 h 856"/>
              <a:gd name="T28" fmla="*/ 2339 w 4822"/>
              <a:gd name="T29" fmla="*/ 0 h 856"/>
              <a:gd name="T30" fmla="*/ 2197 w 4822"/>
              <a:gd name="T31" fmla="*/ 26 h 856"/>
              <a:gd name="T32" fmla="*/ 2062 w 4822"/>
              <a:gd name="T33" fmla="*/ 111 h 856"/>
              <a:gd name="T34" fmla="*/ 1986 w 4822"/>
              <a:gd name="T35" fmla="*/ 206 h 856"/>
              <a:gd name="T36" fmla="*/ 1931 w 4822"/>
              <a:gd name="T37" fmla="*/ 362 h 856"/>
              <a:gd name="T38" fmla="*/ 1935 w 4822"/>
              <a:gd name="T39" fmla="*/ 515 h 856"/>
              <a:gd name="T40" fmla="*/ 1977 w 4822"/>
              <a:gd name="T41" fmla="*/ 632 h 856"/>
              <a:gd name="T42" fmla="*/ 2062 w 4822"/>
              <a:gd name="T43" fmla="*/ 745 h 856"/>
              <a:gd name="T44" fmla="*/ 2178 w 4822"/>
              <a:gd name="T45" fmla="*/ 822 h 856"/>
              <a:gd name="T46" fmla="*/ 2318 w 4822"/>
              <a:gd name="T47" fmla="*/ 856 h 856"/>
              <a:gd name="T48" fmla="*/ 2461 w 4822"/>
              <a:gd name="T49" fmla="*/ 837 h 856"/>
              <a:gd name="T50" fmla="*/ 2601 w 4822"/>
              <a:gd name="T51" fmla="*/ 759 h 856"/>
              <a:gd name="T52" fmla="*/ 2681 w 4822"/>
              <a:gd name="T53" fmla="*/ 667 h 856"/>
              <a:gd name="T54" fmla="*/ 2743 w 4822"/>
              <a:gd name="T55" fmla="*/ 515 h 856"/>
              <a:gd name="T56" fmla="*/ 3554 w 4822"/>
              <a:gd name="T57" fmla="*/ 281 h 856"/>
              <a:gd name="T58" fmla="*/ 3539 w 4822"/>
              <a:gd name="T59" fmla="*/ 201 h 856"/>
              <a:gd name="T60" fmla="*/ 3484 w 4822"/>
              <a:gd name="T61" fmla="*/ 112 h 856"/>
              <a:gd name="T62" fmla="*/ 3402 w 4822"/>
              <a:gd name="T63" fmla="*/ 51 h 856"/>
              <a:gd name="T64" fmla="*/ 3298 w 4822"/>
              <a:gd name="T65" fmla="*/ 25 h 856"/>
              <a:gd name="T66" fmla="*/ 3538 w 4822"/>
              <a:gd name="T67" fmla="*/ 832 h 856"/>
              <a:gd name="T68" fmla="*/ 3484 w 4822"/>
              <a:gd name="T69" fmla="*/ 477 h 856"/>
              <a:gd name="T70" fmla="*/ 3535 w 4822"/>
              <a:gd name="T71" fmla="*/ 395 h 856"/>
              <a:gd name="T72" fmla="*/ 3403 w 4822"/>
              <a:gd name="T73" fmla="*/ 307 h 856"/>
              <a:gd name="T74" fmla="*/ 3361 w 4822"/>
              <a:gd name="T75" fmla="*/ 389 h 856"/>
              <a:gd name="T76" fmla="*/ 3283 w 4822"/>
              <a:gd name="T77" fmla="*/ 416 h 856"/>
              <a:gd name="T78" fmla="*/ 3341 w 4822"/>
              <a:gd name="T79" fmla="*/ 189 h 856"/>
              <a:gd name="T80" fmla="*/ 3398 w 4822"/>
              <a:gd name="T81" fmla="*/ 259 h 856"/>
              <a:gd name="T82" fmla="*/ 4818 w 4822"/>
              <a:gd name="T83" fmla="*/ 366 h 856"/>
              <a:gd name="T84" fmla="*/ 4764 w 4822"/>
              <a:gd name="T85" fmla="*/ 219 h 856"/>
              <a:gd name="T86" fmla="*/ 4660 w 4822"/>
              <a:gd name="T87" fmla="*/ 105 h 856"/>
              <a:gd name="T88" fmla="*/ 4521 w 4822"/>
              <a:gd name="T89" fmla="*/ 36 h 856"/>
              <a:gd name="T90" fmla="*/ 4420 w 4822"/>
              <a:gd name="T91" fmla="*/ 832 h 856"/>
              <a:gd name="T92" fmla="*/ 4577 w 4822"/>
              <a:gd name="T93" fmla="*/ 800 h 856"/>
              <a:gd name="T94" fmla="*/ 4704 w 4822"/>
              <a:gd name="T95" fmla="*/ 714 h 856"/>
              <a:gd name="T96" fmla="*/ 4791 w 4822"/>
              <a:gd name="T97" fmla="*/ 585 h 856"/>
              <a:gd name="T98" fmla="*/ 4822 w 4822"/>
              <a:gd name="T99" fmla="*/ 429 h 856"/>
              <a:gd name="T100" fmla="*/ 4654 w 4822"/>
              <a:gd name="T101" fmla="*/ 527 h 856"/>
              <a:gd name="T102" fmla="*/ 4599 w 4822"/>
              <a:gd name="T103" fmla="*/ 609 h 856"/>
              <a:gd name="T104" fmla="*/ 4518 w 4822"/>
              <a:gd name="T105" fmla="*/ 662 h 856"/>
              <a:gd name="T106" fmla="*/ 4420 w 4822"/>
              <a:gd name="T107" fmla="*/ 682 h 856"/>
              <a:gd name="T108" fmla="*/ 4494 w 4822"/>
              <a:gd name="T109" fmla="*/ 185 h 856"/>
              <a:gd name="T110" fmla="*/ 4580 w 4822"/>
              <a:gd name="T111" fmla="*/ 231 h 856"/>
              <a:gd name="T112" fmla="*/ 4643 w 4822"/>
              <a:gd name="T113" fmla="*/ 306 h 856"/>
              <a:gd name="T114" fmla="*/ 4672 w 4822"/>
              <a:gd name="T115" fmla="*/ 402 h 856"/>
              <a:gd name="T116" fmla="*/ 0 w 4822"/>
              <a:gd name="T117" fmla="*/ 24 h 856"/>
              <a:gd name="T118" fmla="*/ 555 w 4822"/>
              <a:gd name="T119" fmla="*/ 174 h 856"/>
              <a:gd name="T120" fmla="*/ 1252 w 4822"/>
              <a:gd name="T121" fmla="*/ 832 h 856"/>
              <a:gd name="T122" fmla="*/ 872 w 4822"/>
              <a:gd name="T123" fmla="*/ 24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22" h="856">
                <a:moveTo>
                  <a:pt x="2299" y="416"/>
                </a:moveTo>
                <a:lnTo>
                  <a:pt x="2378" y="565"/>
                </a:lnTo>
                <a:lnTo>
                  <a:pt x="2568" y="565"/>
                </a:lnTo>
                <a:lnTo>
                  <a:pt x="2558" y="581"/>
                </a:lnTo>
                <a:lnTo>
                  <a:pt x="2550" y="596"/>
                </a:lnTo>
                <a:lnTo>
                  <a:pt x="2538" y="610"/>
                </a:lnTo>
                <a:lnTo>
                  <a:pt x="2527" y="624"/>
                </a:lnTo>
                <a:lnTo>
                  <a:pt x="2515" y="636"/>
                </a:lnTo>
                <a:lnTo>
                  <a:pt x="2501" y="647"/>
                </a:lnTo>
                <a:lnTo>
                  <a:pt x="2487" y="657"/>
                </a:lnTo>
                <a:lnTo>
                  <a:pt x="2474" y="667"/>
                </a:lnTo>
                <a:lnTo>
                  <a:pt x="2459" y="676"/>
                </a:lnTo>
                <a:lnTo>
                  <a:pt x="2442" y="685"/>
                </a:lnTo>
                <a:lnTo>
                  <a:pt x="2435" y="687"/>
                </a:lnTo>
                <a:lnTo>
                  <a:pt x="2426" y="691"/>
                </a:lnTo>
                <a:lnTo>
                  <a:pt x="2410" y="696"/>
                </a:lnTo>
                <a:lnTo>
                  <a:pt x="2393" y="701"/>
                </a:lnTo>
                <a:lnTo>
                  <a:pt x="2375" y="704"/>
                </a:lnTo>
                <a:lnTo>
                  <a:pt x="2358" y="706"/>
                </a:lnTo>
                <a:lnTo>
                  <a:pt x="2339" y="707"/>
                </a:lnTo>
                <a:lnTo>
                  <a:pt x="2325" y="706"/>
                </a:lnTo>
                <a:lnTo>
                  <a:pt x="2313" y="705"/>
                </a:lnTo>
                <a:lnTo>
                  <a:pt x="2299" y="704"/>
                </a:lnTo>
                <a:lnTo>
                  <a:pt x="2287" y="701"/>
                </a:lnTo>
                <a:lnTo>
                  <a:pt x="2273" y="699"/>
                </a:lnTo>
                <a:lnTo>
                  <a:pt x="2260" y="695"/>
                </a:lnTo>
                <a:lnTo>
                  <a:pt x="2237" y="685"/>
                </a:lnTo>
                <a:lnTo>
                  <a:pt x="2225" y="680"/>
                </a:lnTo>
                <a:lnTo>
                  <a:pt x="2214" y="674"/>
                </a:lnTo>
                <a:lnTo>
                  <a:pt x="2203" y="666"/>
                </a:lnTo>
                <a:lnTo>
                  <a:pt x="2192" y="659"/>
                </a:lnTo>
                <a:lnTo>
                  <a:pt x="2182" y="651"/>
                </a:lnTo>
                <a:lnTo>
                  <a:pt x="2172" y="644"/>
                </a:lnTo>
                <a:lnTo>
                  <a:pt x="2162" y="635"/>
                </a:lnTo>
                <a:lnTo>
                  <a:pt x="2158" y="630"/>
                </a:lnTo>
                <a:lnTo>
                  <a:pt x="2153" y="625"/>
                </a:lnTo>
                <a:lnTo>
                  <a:pt x="2144" y="615"/>
                </a:lnTo>
                <a:lnTo>
                  <a:pt x="2136" y="605"/>
                </a:lnTo>
                <a:lnTo>
                  <a:pt x="2128" y="595"/>
                </a:lnTo>
                <a:lnTo>
                  <a:pt x="2121" y="584"/>
                </a:lnTo>
                <a:lnTo>
                  <a:pt x="2114" y="572"/>
                </a:lnTo>
                <a:lnTo>
                  <a:pt x="2108" y="561"/>
                </a:lnTo>
                <a:lnTo>
                  <a:pt x="2102" y="549"/>
                </a:lnTo>
                <a:lnTo>
                  <a:pt x="2097" y="536"/>
                </a:lnTo>
                <a:lnTo>
                  <a:pt x="2092" y="524"/>
                </a:lnTo>
                <a:lnTo>
                  <a:pt x="2088" y="511"/>
                </a:lnTo>
                <a:lnTo>
                  <a:pt x="2084" y="497"/>
                </a:lnTo>
                <a:lnTo>
                  <a:pt x="2081" y="484"/>
                </a:lnTo>
                <a:lnTo>
                  <a:pt x="2079" y="470"/>
                </a:lnTo>
                <a:lnTo>
                  <a:pt x="2077" y="456"/>
                </a:lnTo>
                <a:lnTo>
                  <a:pt x="2076" y="442"/>
                </a:lnTo>
                <a:lnTo>
                  <a:pt x="2076" y="429"/>
                </a:lnTo>
                <a:lnTo>
                  <a:pt x="2076" y="414"/>
                </a:lnTo>
                <a:lnTo>
                  <a:pt x="2077" y="400"/>
                </a:lnTo>
                <a:lnTo>
                  <a:pt x="2079" y="386"/>
                </a:lnTo>
                <a:lnTo>
                  <a:pt x="2081" y="372"/>
                </a:lnTo>
                <a:lnTo>
                  <a:pt x="2084" y="359"/>
                </a:lnTo>
                <a:lnTo>
                  <a:pt x="2088" y="345"/>
                </a:lnTo>
                <a:lnTo>
                  <a:pt x="2092" y="332"/>
                </a:lnTo>
                <a:lnTo>
                  <a:pt x="2097" y="320"/>
                </a:lnTo>
                <a:lnTo>
                  <a:pt x="2102" y="307"/>
                </a:lnTo>
                <a:lnTo>
                  <a:pt x="2108" y="295"/>
                </a:lnTo>
                <a:lnTo>
                  <a:pt x="2114" y="284"/>
                </a:lnTo>
                <a:lnTo>
                  <a:pt x="2121" y="272"/>
                </a:lnTo>
                <a:lnTo>
                  <a:pt x="2124" y="266"/>
                </a:lnTo>
                <a:lnTo>
                  <a:pt x="2128" y="261"/>
                </a:lnTo>
                <a:lnTo>
                  <a:pt x="2136" y="251"/>
                </a:lnTo>
                <a:lnTo>
                  <a:pt x="2141" y="246"/>
                </a:lnTo>
                <a:lnTo>
                  <a:pt x="2144" y="241"/>
                </a:lnTo>
                <a:lnTo>
                  <a:pt x="2153" y="231"/>
                </a:lnTo>
                <a:lnTo>
                  <a:pt x="2162" y="221"/>
                </a:lnTo>
                <a:lnTo>
                  <a:pt x="2172" y="212"/>
                </a:lnTo>
                <a:lnTo>
                  <a:pt x="2182" y="205"/>
                </a:lnTo>
                <a:lnTo>
                  <a:pt x="2192" y="197"/>
                </a:lnTo>
                <a:lnTo>
                  <a:pt x="2203" y="190"/>
                </a:lnTo>
                <a:lnTo>
                  <a:pt x="2214" y="182"/>
                </a:lnTo>
                <a:lnTo>
                  <a:pt x="2225" y="176"/>
                </a:lnTo>
                <a:lnTo>
                  <a:pt x="2237" y="171"/>
                </a:lnTo>
                <a:lnTo>
                  <a:pt x="2249" y="166"/>
                </a:lnTo>
                <a:lnTo>
                  <a:pt x="2260" y="162"/>
                </a:lnTo>
                <a:lnTo>
                  <a:pt x="2273" y="159"/>
                </a:lnTo>
                <a:lnTo>
                  <a:pt x="2287" y="155"/>
                </a:lnTo>
                <a:lnTo>
                  <a:pt x="2299" y="152"/>
                </a:lnTo>
                <a:lnTo>
                  <a:pt x="2313" y="151"/>
                </a:lnTo>
                <a:lnTo>
                  <a:pt x="2325" y="150"/>
                </a:lnTo>
                <a:lnTo>
                  <a:pt x="2339" y="150"/>
                </a:lnTo>
                <a:lnTo>
                  <a:pt x="2354" y="150"/>
                </a:lnTo>
                <a:lnTo>
                  <a:pt x="2368" y="151"/>
                </a:lnTo>
                <a:lnTo>
                  <a:pt x="2381" y="152"/>
                </a:lnTo>
                <a:lnTo>
                  <a:pt x="2395" y="156"/>
                </a:lnTo>
                <a:lnTo>
                  <a:pt x="2409" y="160"/>
                </a:lnTo>
                <a:lnTo>
                  <a:pt x="2422" y="164"/>
                </a:lnTo>
                <a:lnTo>
                  <a:pt x="2435" y="169"/>
                </a:lnTo>
                <a:lnTo>
                  <a:pt x="2447" y="174"/>
                </a:lnTo>
                <a:lnTo>
                  <a:pt x="2460" y="181"/>
                </a:lnTo>
                <a:lnTo>
                  <a:pt x="2472" y="187"/>
                </a:lnTo>
                <a:lnTo>
                  <a:pt x="2484" y="195"/>
                </a:lnTo>
                <a:lnTo>
                  <a:pt x="2495" y="204"/>
                </a:lnTo>
                <a:lnTo>
                  <a:pt x="2505" y="212"/>
                </a:lnTo>
                <a:lnTo>
                  <a:pt x="2516" y="221"/>
                </a:lnTo>
                <a:lnTo>
                  <a:pt x="2525" y="231"/>
                </a:lnTo>
                <a:lnTo>
                  <a:pt x="2535" y="241"/>
                </a:lnTo>
                <a:lnTo>
                  <a:pt x="2656" y="154"/>
                </a:lnTo>
                <a:lnTo>
                  <a:pt x="2642" y="137"/>
                </a:lnTo>
                <a:lnTo>
                  <a:pt x="2626" y="121"/>
                </a:lnTo>
                <a:lnTo>
                  <a:pt x="2610" y="105"/>
                </a:lnTo>
                <a:lnTo>
                  <a:pt x="2592" y="90"/>
                </a:lnTo>
                <a:lnTo>
                  <a:pt x="2575" y="76"/>
                </a:lnTo>
                <a:lnTo>
                  <a:pt x="2556" y="64"/>
                </a:lnTo>
                <a:lnTo>
                  <a:pt x="2537" y="52"/>
                </a:lnTo>
                <a:lnTo>
                  <a:pt x="2517" y="41"/>
                </a:lnTo>
                <a:lnTo>
                  <a:pt x="2496" y="32"/>
                </a:lnTo>
                <a:lnTo>
                  <a:pt x="2486" y="27"/>
                </a:lnTo>
                <a:lnTo>
                  <a:pt x="2475" y="24"/>
                </a:lnTo>
                <a:lnTo>
                  <a:pt x="2454" y="16"/>
                </a:lnTo>
                <a:lnTo>
                  <a:pt x="2431" y="11"/>
                </a:lnTo>
                <a:lnTo>
                  <a:pt x="2409" y="6"/>
                </a:lnTo>
                <a:lnTo>
                  <a:pt x="2386" y="2"/>
                </a:lnTo>
                <a:lnTo>
                  <a:pt x="2363" y="0"/>
                </a:lnTo>
                <a:lnTo>
                  <a:pt x="2339" y="0"/>
                </a:lnTo>
                <a:lnTo>
                  <a:pt x="2318" y="0"/>
                </a:lnTo>
                <a:lnTo>
                  <a:pt x="2296" y="2"/>
                </a:lnTo>
                <a:lnTo>
                  <a:pt x="2277" y="5"/>
                </a:lnTo>
                <a:lnTo>
                  <a:pt x="2267" y="6"/>
                </a:lnTo>
                <a:lnTo>
                  <a:pt x="2257" y="9"/>
                </a:lnTo>
                <a:lnTo>
                  <a:pt x="2237" y="14"/>
                </a:lnTo>
                <a:lnTo>
                  <a:pt x="2217" y="19"/>
                </a:lnTo>
                <a:lnTo>
                  <a:pt x="2197" y="26"/>
                </a:lnTo>
                <a:lnTo>
                  <a:pt x="2178" y="34"/>
                </a:lnTo>
                <a:lnTo>
                  <a:pt x="2161" y="42"/>
                </a:lnTo>
                <a:lnTo>
                  <a:pt x="2143" y="51"/>
                </a:lnTo>
                <a:lnTo>
                  <a:pt x="2126" y="62"/>
                </a:lnTo>
                <a:lnTo>
                  <a:pt x="2108" y="72"/>
                </a:lnTo>
                <a:lnTo>
                  <a:pt x="2092" y="85"/>
                </a:lnTo>
                <a:lnTo>
                  <a:pt x="2077" y="97"/>
                </a:lnTo>
                <a:lnTo>
                  <a:pt x="2062" y="111"/>
                </a:lnTo>
                <a:lnTo>
                  <a:pt x="2047" y="125"/>
                </a:lnTo>
                <a:lnTo>
                  <a:pt x="2041" y="132"/>
                </a:lnTo>
                <a:lnTo>
                  <a:pt x="2033" y="140"/>
                </a:lnTo>
                <a:lnTo>
                  <a:pt x="2021" y="156"/>
                </a:lnTo>
                <a:lnTo>
                  <a:pt x="2015" y="164"/>
                </a:lnTo>
                <a:lnTo>
                  <a:pt x="2008" y="172"/>
                </a:lnTo>
                <a:lnTo>
                  <a:pt x="1997" y="189"/>
                </a:lnTo>
                <a:lnTo>
                  <a:pt x="1986" y="206"/>
                </a:lnTo>
                <a:lnTo>
                  <a:pt x="1977" y="224"/>
                </a:lnTo>
                <a:lnTo>
                  <a:pt x="1967" y="242"/>
                </a:lnTo>
                <a:lnTo>
                  <a:pt x="1960" y="261"/>
                </a:lnTo>
                <a:lnTo>
                  <a:pt x="1952" y="281"/>
                </a:lnTo>
                <a:lnTo>
                  <a:pt x="1945" y="301"/>
                </a:lnTo>
                <a:lnTo>
                  <a:pt x="1940" y="321"/>
                </a:lnTo>
                <a:lnTo>
                  <a:pt x="1935" y="341"/>
                </a:lnTo>
                <a:lnTo>
                  <a:pt x="1931" y="362"/>
                </a:lnTo>
                <a:lnTo>
                  <a:pt x="1928" y="385"/>
                </a:lnTo>
                <a:lnTo>
                  <a:pt x="1927" y="406"/>
                </a:lnTo>
                <a:lnTo>
                  <a:pt x="1927" y="429"/>
                </a:lnTo>
                <a:lnTo>
                  <a:pt x="1927" y="450"/>
                </a:lnTo>
                <a:lnTo>
                  <a:pt x="1928" y="472"/>
                </a:lnTo>
                <a:lnTo>
                  <a:pt x="1931" y="494"/>
                </a:lnTo>
                <a:lnTo>
                  <a:pt x="1933" y="504"/>
                </a:lnTo>
                <a:lnTo>
                  <a:pt x="1935" y="515"/>
                </a:lnTo>
                <a:lnTo>
                  <a:pt x="1940" y="535"/>
                </a:lnTo>
                <a:lnTo>
                  <a:pt x="1942" y="545"/>
                </a:lnTo>
                <a:lnTo>
                  <a:pt x="1945" y="555"/>
                </a:lnTo>
                <a:lnTo>
                  <a:pt x="1952" y="575"/>
                </a:lnTo>
                <a:lnTo>
                  <a:pt x="1956" y="585"/>
                </a:lnTo>
                <a:lnTo>
                  <a:pt x="1960" y="595"/>
                </a:lnTo>
                <a:lnTo>
                  <a:pt x="1967" y="614"/>
                </a:lnTo>
                <a:lnTo>
                  <a:pt x="1977" y="632"/>
                </a:lnTo>
                <a:lnTo>
                  <a:pt x="1986" y="650"/>
                </a:lnTo>
                <a:lnTo>
                  <a:pt x="1997" y="667"/>
                </a:lnTo>
                <a:lnTo>
                  <a:pt x="2008" y="685"/>
                </a:lnTo>
                <a:lnTo>
                  <a:pt x="2021" y="700"/>
                </a:lnTo>
                <a:lnTo>
                  <a:pt x="2033" y="716"/>
                </a:lnTo>
                <a:lnTo>
                  <a:pt x="2047" y="731"/>
                </a:lnTo>
                <a:lnTo>
                  <a:pt x="2054" y="739"/>
                </a:lnTo>
                <a:lnTo>
                  <a:pt x="2062" y="745"/>
                </a:lnTo>
                <a:lnTo>
                  <a:pt x="2077" y="759"/>
                </a:lnTo>
                <a:lnTo>
                  <a:pt x="2092" y="771"/>
                </a:lnTo>
                <a:lnTo>
                  <a:pt x="2108" y="784"/>
                </a:lnTo>
                <a:lnTo>
                  <a:pt x="2126" y="795"/>
                </a:lnTo>
                <a:lnTo>
                  <a:pt x="2143" y="805"/>
                </a:lnTo>
                <a:lnTo>
                  <a:pt x="2161" y="814"/>
                </a:lnTo>
                <a:lnTo>
                  <a:pt x="2169" y="819"/>
                </a:lnTo>
                <a:lnTo>
                  <a:pt x="2178" y="822"/>
                </a:lnTo>
                <a:lnTo>
                  <a:pt x="2197" y="830"/>
                </a:lnTo>
                <a:lnTo>
                  <a:pt x="2217" y="837"/>
                </a:lnTo>
                <a:lnTo>
                  <a:pt x="2237" y="842"/>
                </a:lnTo>
                <a:lnTo>
                  <a:pt x="2245" y="845"/>
                </a:lnTo>
                <a:lnTo>
                  <a:pt x="2257" y="847"/>
                </a:lnTo>
                <a:lnTo>
                  <a:pt x="2277" y="851"/>
                </a:lnTo>
                <a:lnTo>
                  <a:pt x="2296" y="854"/>
                </a:lnTo>
                <a:lnTo>
                  <a:pt x="2318" y="856"/>
                </a:lnTo>
                <a:lnTo>
                  <a:pt x="2339" y="856"/>
                </a:lnTo>
                <a:lnTo>
                  <a:pt x="2360" y="856"/>
                </a:lnTo>
                <a:lnTo>
                  <a:pt x="2381" y="854"/>
                </a:lnTo>
                <a:lnTo>
                  <a:pt x="2401" y="851"/>
                </a:lnTo>
                <a:lnTo>
                  <a:pt x="2412" y="850"/>
                </a:lnTo>
                <a:lnTo>
                  <a:pt x="2422" y="847"/>
                </a:lnTo>
                <a:lnTo>
                  <a:pt x="2442" y="842"/>
                </a:lnTo>
                <a:lnTo>
                  <a:pt x="2461" y="837"/>
                </a:lnTo>
                <a:lnTo>
                  <a:pt x="2481" y="830"/>
                </a:lnTo>
                <a:lnTo>
                  <a:pt x="2500" y="822"/>
                </a:lnTo>
                <a:lnTo>
                  <a:pt x="2517" y="814"/>
                </a:lnTo>
                <a:lnTo>
                  <a:pt x="2536" y="805"/>
                </a:lnTo>
                <a:lnTo>
                  <a:pt x="2552" y="795"/>
                </a:lnTo>
                <a:lnTo>
                  <a:pt x="2570" y="784"/>
                </a:lnTo>
                <a:lnTo>
                  <a:pt x="2586" y="771"/>
                </a:lnTo>
                <a:lnTo>
                  <a:pt x="2601" y="759"/>
                </a:lnTo>
                <a:lnTo>
                  <a:pt x="2616" y="745"/>
                </a:lnTo>
                <a:lnTo>
                  <a:pt x="2631" y="731"/>
                </a:lnTo>
                <a:lnTo>
                  <a:pt x="2637" y="724"/>
                </a:lnTo>
                <a:lnTo>
                  <a:pt x="2645" y="716"/>
                </a:lnTo>
                <a:lnTo>
                  <a:pt x="2657" y="700"/>
                </a:lnTo>
                <a:lnTo>
                  <a:pt x="2663" y="692"/>
                </a:lnTo>
                <a:lnTo>
                  <a:pt x="2669" y="685"/>
                </a:lnTo>
                <a:lnTo>
                  <a:pt x="2681" y="667"/>
                </a:lnTo>
                <a:lnTo>
                  <a:pt x="2692" y="650"/>
                </a:lnTo>
                <a:lnTo>
                  <a:pt x="2702" y="632"/>
                </a:lnTo>
                <a:lnTo>
                  <a:pt x="2711" y="614"/>
                </a:lnTo>
                <a:lnTo>
                  <a:pt x="2719" y="595"/>
                </a:lnTo>
                <a:lnTo>
                  <a:pt x="2727" y="575"/>
                </a:lnTo>
                <a:lnTo>
                  <a:pt x="2733" y="555"/>
                </a:lnTo>
                <a:lnTo>
                  <a:pt x="2738" y="535"/>
                </a:lnTo>
                <a:lnTo>
                  <a:pt x="2743" y="515"/>
                </a:lnTo>
                <a:lnTo>
                  <a:pt x="2747" y="494"/>
                </a:lnTo>
                <a:lnTo>
                  <a:pt x="2749" y="472"/>
                </a:lnTo>
                <a:lnTo>
                  <a:pt x="2751" y="450"/>
                </a:lnTo>
                <a:lnTo>
                  <a:pt x="2752" y="429"/>
                </a:lnTo>
                <a:lnTo>
                  <a:pt x="2751" y="416"/>
                </a:lnTo>
                <a:lnTo>
                  <a:pt x="2299" y="416"/>
                </a:lnTo>
                <a:close/>
                <a:moveTo>
                  <a:pt x="3555" y="295"/>
                </a:moveTo>
                <a:lnTo>
                  <a:pt x="3554" y="281"/>
                </a:lnTo>
                <a:lnTo>
                  <a:pt x="3554" y="267"/>
                </a:lnTo>
                <a:lnTo>
                  <a:pt x="3553" y="260"/>
                </a:lnTo>
                <a:lnTo>
                  <a:pt x="3551" y="254"/>
                </a:lnTo>
                <a:lnTo>
                  <a:pt x="3549" y="240"/>
                </a:lnTo>
                <a:lnTo>
                  <a:pt x="3546" y="227"/>
                </a:lnTo>
                <a:lnTo>
                  <a:pt x="3544" y="220"/>
                </a:lnTo>
                <a:lnTo>
                  <a:pt x="3543" y="214"/>
                </a:lnTo>
                <a:lnTo>
                  <a:pt x="3539" y="201"/>
                </a:lnTo>
                <a:lnTo>
                  <a:pt x="3534" y="189"/>
                </a:lnTo>
                <a:lnTo>
                  <a:pt x="3528" y="177"/>
                </a:lnTo>
                <a:lnTo>
                  <a:pt x="3523" y="166"/>
                </a:lnTo>
                <a:lnTo>
                  <a:pt x="3515" y="155"/>
                </a:lnTo>
                <a:lnTo>
                  <a:pt x="3509" y="144"/>
                </a:lnTo>
                <a:lnTo>
                  <a:pt x="3501" y="132"/>
                </a:lnTo>
                <a:lnTo>
                  <a:pt x="3493" y="122"/>
                </a:lnTo>
                <a:lnTo>
                  <a:pt x="3484" y="112"/>
                </a:lnTo>
                <a:lnTo>
                  <a:pt x="3475" y="104"/>
                </a:lnTo>
                <a:lnTo>
                  <a:pt x="3467" y="95"/>
                </a:lnTo>
                <a:lnTo>
                  <a:pt x="3457" y="86"/>
                </a:lnTo>
                <a:lnTo>
                  <a:pt x="3447" y="77"/>
                </a:lnTo>
                <a:lnTo>
                  <a:pt x="3435" y="70"/>
                </a:lnTo>
                <a:lnTo>
                  <a:pt x="3424" y="64"/>
                </a:lnTo>
                <a:lnTo>
                  <a:pt x="3413" y="56"/>
                </a:lnTo>
                <a:lnTo>
                  <a:pt x="3402" y="51"/>
                </a:lnTo>
                <a:lnTo>
                  <a:pt x="3389" y="45"/>
                </a:lnTo>
                <a:lnTo>
                  <a:pt x="3378" y="40"/>
                </a:lnTo>
                <a:lnTo>
                  <a:pt x="3366" y="36"/>
                </a:lnTo>
                <a:lnTo>
                  <a:pt x="3352" y="32"/>
                </a:lnTo>
                <a:lnTo>
                  <a:pt x="3339" y="30"/>
                </a:lnTo>
                <a:lnTo>
                  <a:pt x="3326" y="27"/>
                </a:lnTo>
                <a:lnTo>
                  <a:pt x="3312" y="25"/>
                </a:lnTo>
                <a:lnTo>
                  <a:pt x="3298" y="25"/>
                </a:lnTo>
                <a:lnTo>
                  <a:pt x="3284" y="24"/>
                </a:lnTo>
                <a:lnTo>
                  <a:pt x="2901" y="24"/>
                </a:lnTo>
                <a:lnTo>
                  <a:pt x="2901" y="832"/>
                </a:lnTo>
                <a:lnTo>
                  <a:pt x="3051" y="832"/>
                </a:lnTo>
                <a:lnTo>
                  <a:pt x="3051" y="565"/>
                </a:lnTo>
                <a:lnTo>
                  <a:pt x="3237" y="565"/>
                </a:lnTo>
                <a:lnTo>
                  <a:pt x="3377" y="832"/>
                </a:lnTo>
                <a:lnTo>
                  <a:pt x="3538" y="832"/>
                </a:lnTo>
                <a:lnTo>
                  <a:pt x="3388" y="545"/>
                </a:lnTo>
                <a:lnTo>
                  <a:pt x="3405" y="536"/>
                </a:lnTo>
                <a:lnTo>
                  <a:pt x="3423" y="527"/>
                </a:lnTo>
                <a:lnTo>
                  <a:pt x="3439" y="516"/>
                </a:lnTo>
                <a:lnTo>
                  <a:pt x="3455" y="505"/>
                </a:lnTo>
                <a:lnTo>
                  <a:pt x="3469" y="491"/>
                </a:lnTo>
                <a:lnTo>
                  <a:pt x="3477" y="485"/>
                </a:lnTo>
                <a:lnTo>
                  <a:pt x="3484" y="477"/>
                </a:lnTo>
                <a:lnTo>
                  <a:pt x="3490" y="470"/>
                </a:lnTo>
                <a:lnTo>
                  <a:pt x="3496" y="462"/>
                </a:lnTo>
                <a:lnTo>
                  <a:pt x="3503" y="455"/>
                </a:lnTo>
                <a:lnTo>
                  <a:pt x="3508" y="447"/>
                </a:lnTo>
                <a:lnTo>
                  <a:pt x="3518" y="430"/>
                </a:lnTo>
                <a:lnTo>
                  <a:pt x="3523" y="421"/>
                </a:lnTo>
                <a:lnTo>
                  <a:pt x="3528" y="412"/>
                </a:lnTo>
                <a:lnTo>
                  <a:pt x="3535" y="395"/>
                </a:lnTo>
                <a:lnTo>
                  <a:pt x="3543" y="376"/>
                </a:lnTo>
                <a:lnTo>
                  <a:pt x="3548" y="356"/>
                </a:lnTo>
                <a:lnTo>
                  <a:pt x="3550" y="346"/>
                </a:lnTo>
                <a:lnTo>
                  <a:pt x="3551" y="336"/>
                </a:lnTo>
                <a:lnTo>
                  <a:pt x="3554" y="316"/>
                </a:lnTo>
                <a:lnTo>
                  <a:pt x="3555" y="295"/>
                </a:lnTo>
                <a:close/>
                <a:moveTo>
                  <a:pt x="3404" y="295"/>
                </a:moveTo>
                <a:lnTo>
                  <a:pt x="3403" y="307"/>
                </a:lnTo>
                <a:lnTo>
                  <a:pt x="3402" y="319"/>
                </a:lnTo>
                <a:lnTo>
                  <a:pt x="3398" y="331"/>
                </a:lnTo>
                <a:lnTo>
                  <a:pt x="3394" y="342"/>
                </a:lnTo>
                <a:lnTo>
                  <a:pt x="3389" y="352"/>
                </a:lnTo>
                <a:lnTo>
                  <a:pt x="3383" y="362"/>
                </a:lnTo>
                <a:lnTo>
                  <a:pt x="3377" y="372"/>
                </a:lnTo>
                <a:lnTo>
                  <a:pt x="3368" y="380"/>
                </a:lnTo>
                <a:lnTo>
                  <a:pt x="3361" y="389"/>
                </a:lnTo>
                <a:lnTo>
                  <a:pt x="3351" y="395"/>
                </a:lnTo>
                <a:lnTo>
                  <a:pt x="3341" y="401"/>
                </a:lnTo>
                <a:lnTo>
                  <a:pt x="3331" y="406"/>
                </a:lnTo>
                <a:lnTo>
                  <a:pt x="3319" y="410"/>
                </a:lnTo>
                <a:lnTo>
                  <a:pt x="3307" y="414"/>
                </a:lnTo>
                <a:lnTo>
                  <a:pt x="3302" y="415"/>
                </a:lnTo>
                <a:lnTo>
                  <a:pt x="3296" y="415"/>
                </a:lnTo>
                <a:lnTo>
                  <a:pt x="3283" y="416"/>
                </a:lnTo>
                <a:lnTo>
                  <a:pt x="3051" y="416"/>
                </a:lnTo>
                <a:lnTo>
                  <a:pt x="3051" y="174"/>
                </a:lnTo>
                <a:lnTo>
                  <a:pt x="3283" y="174"/>
                </a:lnTo>
                <a:lnTo>
                  <a:pt x="3296" y="174"/>
                </a:lnTo>
                <a:lnTo>
                  <a:pt x="3307" y="176"/>
                </a:lnTo>
                <a:lnTo>
                  <a:pt x="3319" y="179"/>
                </a:lnTo>
                <a:lnTo>
                  <a:pt x="3331" y="184"/>
                </a:lnTo>
                <a:lnTo>
                  <a:pt x="3341" y="189"/>
                </a:lnTo>
                <a:lnTo>
                  <a:pt x="3351" y="194"/>
                </a:lnTo>
                <a:lnTo>
                  <a:pt x="3361" y="201"/>
                </a:lnTo>
                <a:lnTo>
                  <a:pt x="3368" y="209"/>
                </a:lnTo>
                <a:lnTo>
                  <a:pt x="3377" y="217"/>
                </a:lnTo>
                <a:lnTo>
                  <a:pt x="3383" y="227"/>
                </a:lnTo>
                <a:lnTo>
                  <a:pt x="3389" y="237"/>
                </a:lnTo>
                <a:lnTo>
                  <a:pt x="3394" y="247"/>
                </a:lnTo>
                <a:lnTo>
                  <a:pt x="3398" y="259"/>
                </a:lnTo>
                <a:lnTo>
                  <a:pt x="3402" y="270"/>
                </a:lnTo>
                <a:lnTo>
                  <a:pt x="3403" y="276"/>
                </a:lnTo>
                <a:lnTo>
                  <a:pt x="3403" y="282"/>
                </a:lnTo>
                <a:lnTo>
                  <a:pt x="3404" y="295"/>
                </a:lnTo>
                <a:close/>
                <a:moveTo>
                  <a:pt x="4822" y="429"/>
                </a:moveTo>
                <a:lnTo>
                  <a:pt x="4822" y="407"/>
                </a:lnTo>
                <a:lnTo>
                  <a:pt x="4820" y="386"/>
                </a:lnTo>
                <a:lnTo>
                  <a:pt x="4818" y="366"/>
                </a:lnTo>
                <a:lnTo>
                  <a:pt x="4815" y="346"/>
                </a:lnTo>
                <a:lnTo>
                  <a:pt x="4810" y="327"/>
                </a:lnTo>
                <a:lnTo>
                  <a:pt x="4805" y="307"/>
                </a:lnTo>
                <a:lnTo>
                  <a:pt x="4799" y="289"/>
                </a:lnTo>
                <a:lnTo>
                  <a:pt x="4791" y="271"/>
                </a:lnTo>
                <a:lnTo>
                  <a:pt x="4783" y="252"/>
                </a:lnTo>
                <a:lnTo>
                  <a:pt x="4774" y="235"/>
                </a:lnTo>
                <a:lnTo>
                  <a:pt x="4764" y="219"/>
                </a:lnTo>
                <a:lnTo>
                  <a:pt x="4754" y="202"/>
                </a:lnTo>
                <a:lnTo>
                  <a:pt x="4743" y="186"/>
                </a:lnTo>
                <a:lnTo>
                  <a:pt x="4730" y="171"/>
                </a:lnTo>
                <a:lnTo>
                  <a:pt x="4718" y="156"/>
                </a:lnTo>
                <a:lnTo>
                  <a:pt x="4704" y="142"/>
                </a:lnTo>
                <a:lnTo>
                  <a:pt x="4690" y="129"/>
                </a:lnTo>
                <a:lnTo>
                  <a:pt x="4675" y="116"/>
                </a:lnTo>
                <a:lnTo>
                  <a:pt x="4660" y="105"/>
                </a:lnTo>
                <a:lnTo>
                  <a:pt x="4645" y="94"/>
                </a:lnTo>
                <a:lnTo>
                  <a:pt x="4629" y="82"/>
                </a:lnTo>
                <a:lnTo>
                  <a:pt x="4612" y="72"/>
                </a:lnTo>
                <a:lnTo>
                  <a:pt x="4594" y="64"/>
                </a:lnTo>
                <a:lnTo>
                  <a:pt x="4577" y="56"/>
                </a:lnTo>
                <a:lnTo>
                  <a:pt x="4558" y="49"/>
                </a:lnTo>
                <a:lnTo>
                  <a:pt x="4539" y="42"/>
                </a:lnTo>
                <a:lnTo>
                  <a:pt x="4521" y="36"/>
                </a:lnTo>
                <a:lnTo>
                  <a:pt x="4501" y="32"/>
                </a:lnTo>
                <a:lnTo>
                  <a:pt x="4481" y="29"/>
                </a:lnTo>
                <a:lnTo>
                  <a:pt x="4461" y="26"/>
                </a:lnTo>
                <a:lnTo>
                  <a:pt x="4441" y="25"/>
                </a:lnTo>
                <a:lnTo>
                  <a:pt x="4420" y="24"/>
                </a:lnTo>
                <a:lnTo>
                  <a:pt x="4119" y="24"/>
                </a:lnTo>
                <a:lnTo>
                  <a:pt x="4119" y="832"/>
                </a:lnTo>
                <a:lnTo>
                  <a:pt x="4420" y="832"/>
                </a:lnTo>
                <a:lnTo>
                  <a:pt x="4441" y="831"/>
                </a:lnTo>
                <a:lnTo>
                  <a:pt x="4461" y="830"/>
                </a:lnTo>
                <a:lnTo>
                  <a:pt x="4481" y="827"/>
                </a:lnTo>
                <a:lnTo>
                  <a:pt x="4501" y="824"/>
                </a:lnTo>
                <a:lnTo>
                  <a:pt x="4521" y="820"/>
                </a:lnTo>
                <a:lnTo>
                  <a:pt x="4539" y="814"/>
                </a:lnTo>
                <a:lnTo>
                  <a:pt x="4558" y="807"/>
                </a:lnTo>
                <a:lnTo>
                  <a:pt x="4577" y="800"/>
                </a:lnTo>
                <a:lnTo>
                  <a:pt x="4594" y="792"/>
                </a:lnTo>
                <a:lnTo>
                  <a:pt x="4612" y="784"/>
                </a:lnTo>
                <a:lnTo>
                  <a:pt x="4629" y="774"/>
                </a:lnTo>
                <a:lnTo>
                  <a:pt x="4645" y="764"/>
                </a:lnTo>
                <a:lnTo>
                  <a:pt x="4660" y="752"/>
                </a:lnTo>
                <a:lnTo>
                  <a:pt x="4675" y="740"/>
                </a:lnTo>
                <a:lnTo>
                  <a:pt x="4690" y="727"/>
                </a:lnTo>
                <a:lnTo>
                  <a:pt x="4704" y="714"/>
                </a:lnTo>
                <a:lnTo>
                  <a:pt x="4718" y="700"/>
                </a:lnTo>
                <a:lnTo>
                  <a:pt x="4730" y="685"/>
                </a:lnTo>
                <a:lnTo>
                  <a:pt x="4743" y="670"/>
                </a:lnTo>
                <a:lnTo>
                  <a:pt x="4754" y="654"/>
                </a:lnTo>
                <a:lnTo>
                  <a:pt x="4764" y="637"/>
                </a:lnTo>
                <a:lnTo>
                  <a:pt x="4774" y="621"/>
                </a:lnTo>
                <a:lnTo>
                  <a:pt x="4783" y="604"/>
                </a:lnTo>
                <a:lnTo>
                  <a:pt x="4791" y="585"/>
                </a:lnTo>
                <a:lnTo>
                  <a:pt x="4799" y="567"/>
                </a:lnTo>
                <a:lnTo>
                  <a:pt x="4805" y="549"/>
                </a:lnTo>
                <a:lnTo>
                  <a:pt x="4810" y="529"/>
                </a:lnTo>
                <a:lnTo>
                  <a:pt x="4815" y="510"/>
                </a:lnTo>
                <a:lnTo>
                  <a:pt x="4818" y="490"/>
                </a:lnTo>
                <a:lnTo>
                  <a:pt x="4820" y="470"/>
                </a:lnTo>
                <a:lnTo>
                  <a:pt x="4822" y="449"/>
                </a:lnTo>
                <a:lnTo>
                  <a:pt x="4822" y="429"/>
                </a:lnTo>
                <a:close/>
                <a:moveTo>
                  <a:pt x="4674" y="429"/>
                </a:moveTo>
                <a:lnTo>
                  <a:pt x="4673" y="441"/>
                </a:lnTo>
                <a:lnTo>
                  <a:pt x="4672" y="454"/>
                </a:lnTo>
                <a:lnTo>
                  <a:pt x="4668" y="480"/>
                </a:lnTo>
                <a:lnTo>
                  <a:pt x="4665" y="491"/>
                </a:lnTo>
                <a:lnTo>
                  <a:pt x="4662" y="504"/>
                </a:lnTo>
                <a:lnTo>
                  <a:pt x="4658" y="516"/>
                </a:lnTo>
                <a:lnTo>
                  <a:pt x="4654" y="527"/>
                </a:lnTo>
                <a:lnTo>
                  <a:pt x="4648" y="539"/>
                </a:lnTo>
                <a:lnTo>
                  <a:pt x="4643" y="550"/>
                </a:lnTo>
                <a:lnTo>
                  <a:pt x="4637" y="560"/>
                </a:lnTo>
                <a:lnTo>
                  <a:pt x="4630" y="570"/>
                </a:lnTo>
                <a:lnTo>
                  <a:pt x="4623" y="580"/>
                </a:lnTo>
                <a:lnTo>
                  <a:pt x="4615" y="590"/>
                </a:lnTo>
                <a:lnTo>
                  <a:pt x="4608" y="599"/>
                </a:lnTo>
                <a:lnTo>
                  <a:pt x="4599" y="609"/>
                </a:lnTo>
                <a:lnTo>
                  <a:pt x="4590" y="616"/>
                </a:lnTo>
                <a:lnTo>
                  <a:pt x="4580" y="625"/>
                </a:lnTo>
                <a:lnTo>
                  <a:pt x="4572" y="632"/>
                </a:lnTo>
                <a:lnTo>
                  <a:pt x="4562" y="639"/>
                </a:lnTo>
                <a:lnTo>
                  <a:pt x="4551" y="646"/>
                </a:lnTo>
                <a:lnTo>
                  <a:pt x="4541" y="652"/>
                </a:lnTo>
                <a:lnTo>
                  <a:pt x="4529" y="657"/>
                </a:lnTo>
                <a:lnTo>
                  <a:pt x="4518" y="662"/>
                </a:lnTo>
                <a:lnTo>
                  <a:pt x="4507" y="667"/>
                </a:lnTo>
                <a:lnTo>
                  <a:pt x="4494" y="671"/>
                </a:lnTo>
                <a:lnTo>
                  <a:pt x="4483" y="675"/>
                </a:lnTo>
                <a:lnTo>
                  <a:pt x="4471" y="677"/>
                </a:lnTo>
                <a:lnTo>
                  <a:pt x="4458" y="680"/>
                </a:lnTo>
                <a:lnTo>
                  <a:pt x="4446" y="681"/>
                </a:lnTo>
                <a:lnTo>
                  <a:pt x="4432" y="682"/>
                </a:lnTo>
                <a:lnTo>
                  <a:pt x="4420" y="682"/>
                </a:lnTo>
                <a:lnTo>
                  <a:pt x="4269" y="682"/>
                </a:lnTo>
                <a:lnTo>
                  <a:pt x="4269" y="174"/>
                </a:lnTo>
                <a:lnTo>
                  <a:pt x="4420" y="174"/>
                </a:lnTo>
                <a:lnTo>
                  <a:pt x="4432" y="174"/>
                </a:lnTo>
                <a:lnTo>
                  <a:pt x="4446" y="175"/>
                </a:lnTo>
                <a:lnTo>
                  <a:pt x="4471" y="179"/>
                </a:lnTo>
                <a:lnTo>
                  <a:pt x="4483" y="181"/>
                </a:lnTo>
                <a:lnTo>
                  <a:pt x="4494" y="185"/>
                </a:lnTo>
                <a:lnTo>
                  <a:pt x="4507" y="189"/>
                </a:lnTo>
                <a:lnTo>
                  <a:pt x="4518" y="194"/>
                </a:lnTo>
                <a:lnTo>
                  <a:pt x="4529" y="199"/>
                </a:lnTo>
                <a:lnTo>
                  <a:pt x="4541" y="204"/>
                </a:lnTo>
                <a:lnTo>
                  <a:pt x="4551" y="210"/>
                </a:lnTo>
                <a:lnTo>
                  <a:pt x="4562" y="217"/>
                </a:lnTo>
                <a:lnTo>
                  <a:pt x="4572" y="224"/>
                </a:lnTo>
                <a:lnTo>
                  <a:pt x="4580" y="231"/>
                </a:lnTo>
                <a:lnTo>
                  <a:pt x="4590" y="240"/>
                </a:lnTo>
                <a:lnTo>
                  <a:pt x="4599" y="249"/>
                </a:lnTo>
                <a:lnTo>
                  <a:pt x="4608" y="257"/>
                </a:lnTo>
                <a:lnTo>
                  <a:pt x="4615" y="266"/>
                </a:lnTo>
                <a:lnTo>
                  <a:pt x="4623" y="276"/>
                </a:lnTo>
                <a:lnTo>
                  <a:pt x="4630" y="286"/>
                </a:lnTo>
                <a:lnTo>
                  <a:pt x="4637" y="296"/>
                </a:lnTo>
                <a:lnTo>
                  <a:pt x="4643" y="306"/>
                </a:lnTo>
                <a:lnTo>
                  <a:pt x="4648" y="317"/>
                </a:lnTo>
                <a:lnTo>
                  <a:pt x="4654" y="329"/>
                </a:lnTo>
                <a:lnTo>
                  <a:pt x="4658" y="341"/>
                </a:lnTo>
                <a:lnTo>
                  <a:pt x="4662" y="352"/>
                </a:lnTo>
                <a:lnTo>
                  <a:pt x="4665" y="365"/>
                </a:lnTo>
                <a:lnTo>
                  <a:pt x="4668" y="376"/>
                </a:lnTo>
                <a:lnTo>
                  <a:pt x="4670" y="390"/>
                </a:lnTo>
                <a:lnTo>
                  <a:pt x="4672" y="402"/>
                </a:lnTo>
                <a:lnTo>
                  <a:pt x="4673" y="415"/>
                </a:lnTo>
                <a:lnTo>
                  <a:pt x="4674" y="429"/>
                </a:lnTo>
                <a:close/>
                <a:moveTo>
                  <a:pt x="3738" y="832"/>
                </a:moveTo>
                <a:lnTo>
                  <a:pt x="3887" y="832"/>
                </a:lnTo>
                <a:lnTo>
                  <a:pt x="3887" y="24"/>
                </a:lnTo>
                <a:lnTo>
                  <a:pt x="3738" y="24"/>
                </a:lnTo>
                <a:lnTo>
                  <a:pt x="3738" y="832"/>
                </a:lnTo>
                <a:close/>
                <a:moveTo>
                  <a:pt x="0" y="24"/>
                </a:moveTo>
                <a:lnTo>
                  <a:pt x="0" y="832"/>
                </a:lnTo>
                <a:lnTo>
                  <a:pt x="150" y="832"/>
                </a:lnTo>
                <a:lnTo>
                  <a:pt x="150" y="565"/>
                </a:lnTo>
                <a:lnTo>
                  <a:pt x="442" y="565"/>
                </a:lnTo>
                <a:lnTo>
                  <a:pt x="519" y="416"/>
                </a:lnTo>
                <a:lnTo>
                  <a:pt x="150" y="416"/>
                </a:lnTo>
                <a:lnTo>
                  <a:pt x="150" y="174"/>
                </a:lnTo>
                <a:lnTo>
                  <a:pt x="555" y="174"/>
                </a:lnTo>
                <a:lnTo>
                  <a:pt x="555" y="24"/>
                </a:lnTo>
                <a:lnTo>
                  <a:pt x="0" y="24"/>
                </a:lnTo>
                <a:close/>
                <a:moveTo>
                  <a:pt x="1624" y="24"/>
                </a:moveTo>
                <a:lnTo>
                  <a:pt x="1624" y="617"/>
                </a:lnTo>
                <a:lnTo>
                  <a:pt x="1315" y="24"/>
                </a:lnTo>
                <a:lnTo>
                  <a:pt x="1104" y="24"/>
                </a:lnTo>
                <a:lnTo>
                  <a:pt x="1104" y="832"/>
                </a:lnTo>
                <a:lnTo>
                  <a:pt x="1252" y="832"/>
                </a:lnTo>
                <a:lnTo>
                  <a:pt x="1252" y="239"/>
                </a:lnTo>
                <a:lnTo>
                  <a:pt x="1563" y="832"/>
                </a:lnTo>
                <a:lnTo>
                  <a:pt x="1774" y="832"/>
                </a:lnTo>
                <a:lnTo>
                  <a:pt x="1774" y="24"/>
                </a:lnTo>
                <a:lnTo>
                  <a:pt x="1624" y="24"/>
                </a:lnTo>
                <a:close/>
                <a:moveTo>
                  <a:pt x="723" y="832"/>
                </a:moveTo>
                <a:lnTo>
                  <a:pt x="872" y="832"/>
                </a:lnTo>
                <a:lnTo>
                  <a:pt x="872" y="24"/>
                </a:lnTo>
                <a:lnTo>
                  <a:pt x="723" y="24"/>
                </a:lnTo>
                <a:lnTo>
                  <a:pt x="723" y="832"/>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rtl="0"/>
            <a:endParaRPr lang="en-GB" sz="1350" dirty="0"/>
          </a:p>
        </p:txBody>
      </p:sp>
      <p:sp>
        <p:nvSpPr>
          <p:cNvPr id="6" name="TextBox 11">
            <a:extLst>
              <a:ext uri="{FF2B5EF4-FFF2-40B4-BE49-F238E27FC236}">
                <a16:creationId xmlns:a16="http://schemas.microsoft.com/office/drawing/2014/main" id="{3B885F8B-E704-4666-970C-FD9A60592FE1}"/>
              </a:ext>
            </a:extLst>
          </p:cNvPr>
          <p:cNvSpPr txBox="1"/>
          <p:nvPr/>
        </p:nvSpPr>
        <p:spPr>
          <a:xfrm>
            <a:off x="620055" y="4509120"/>
            <a:ext cx="1865971" cy="2124000"/>
          </a:xfrm>
          <a:prstGeom prst="rect">
            <a:avLst/>
          </a:prstGeom>
          <a:noFill/>
        </p:spPr>
        <p:txBody>
          <a:bodyPr wrap="square" lIns="0" tIns="0" rIns="0" bIns="0" rtlCol="0">
            <a:noAutofit/>
          </a:bodyPr>
          <a:lstStyle/>
          <a:p>
            <a:pPr rtl="0">
              <a:lnSpc>
                <a:spcPct val="125000"/>
              </a:lnSpc>
            </a:pPr>
            <a:r>
              <a:rPr lang="en-GB" sz="1050" b="1" noProof="0" dirty="0">
                <a:solidFill>
                  <a:schemeClr val="bg1"/>
                </a:solidFill>
              </a:rPr>
              <a:t>Fingrid Oyj</a:t>
            </a:r>
          </a:p>
          <a:p>
            <a:pPr rtl="0">
              <a:lnSpc>
                <a:spcPct val="125000"/>
              </a:lnSpc>
            </a:pPr>
            <a:r>
              <a:rPr lang="en-GB" sz="1050" noProof="0" dirty="0">
                <a:solidFill>
                  <a:schemeClr val="bg1"/>
                </a:solidFill>
              </a:rPr>
              <a:t>Läkkisepäntie 21</a:t>
            </a:r>
          </a:p>
          <a:p>
            <a:pPr rtl="0">
              <a:lnSpc>
                <a:spcPct val="125000"/>
              </a:lnSpc>
            </a:pPr>
            <a:r>
              <a:rPr lang="en-GB" sz="1050" noProof="0" dirty="0">
                <a:solidFill>
                  <a:schemeClr val="bg1"/>
                </a:solidFill>
              </a:rPr>
              <a:t>FI-00620 Helsinki</a:t>
            </a:r>
          </a:p>
          <a:p>
            <a:pPr rtl="0">
              <a:lnSpc>
                <a:spcPct val="125000"/>
              </a:lnSpc>
            </a:pPr>
            <a:r>
              <a:rPr lang="en-GB" sz="1050" noProof="0" dirty="0" err="1">
                <a:solidFill>
                  <a:schemeClr val="bg1"/>
                </a:solidFill>
              </a:rPr>
              <a:t>P.O.Box</a:t>
            </a:r>
            <a:r>
              <a:rPr lang="en-GB" sz="1050" noProof="0" dirty="0">
                <a:solidFill>
                  <a:schemeClr val="bg1"/>
                </a:solidFill>
              </a:rPr>
              <a:t> 530</a:t>
            </a:r>
          </a:p>
          <a:p>
            <a:pPr rtl="0">
              <a:lnSpc>
                <a:spcPct val="125000"/>
              </a:lnSpc>
            </a:pPr>
            <a:r>
              <a:rPr lang="en-GB" sz="1050" noProof="0" dirty="0">
                <a:solidFill>
                  <a:schemeClr val="bg1"/>
                </a:solidFill>
              </a:rPr>
              <a:t>FI-00101 Helsinki, Finland</a:t>
            </a:r>
          </a:p>
          <a:p>
            <a:pPr rtl="0">
              <a:lnSpc>
                <a:spcPct val="125000"/>
              </a:lnSpc>
            </a:pPr>
            <a:r>
              <a:rPr lang="en-GB" sz="1050" noProof="0" dirty="0">
                <a:solidFill>
                  <a:schemeClr val="bg1"/>
                </a:solidFill>
              </a:rPr>
              <a:t>Tel. +358 30 395 5000</a:t>
            </a:r>
          </a:p>
          <a:p>
            <a:pPr rtl="0">
              <a:lnSpc>
                <a:spcPct val="125000"/>
              </a:lnSpc>
            </a:pPr>
            <a:r>
              <a:rPr lang="en-GB" sz="1050" noProof="0" dirty="0">
                <a:solidFill>
                  <a:schemeClr val="bg1"/>
                </a:solidFill>
              </a:rPr>
              <a:t>Fax. +358 30 395 5196</a:t>
            </a:r>
          </a:p>
          <a:p>
            <a:pPr rtl="0">
              <a:lnSpc>
                <a:spcPct val="125000"/>
              </a:lnSpc>
            </a:pPr>
            <a:r>
              <a:rPr lang="en-GB" sz="1050" noProof="0" dirty="0">
                <a:solidFill>
                  <a:schemeClr val="bg1"/>
                </a:solidFill>
              </a:rPr>
              <a:t>www.fingrid.fi</a:t>
            </a:r>
          </a:p>
        </p:txBody>
      </p:sp>
      <p:sp>
        <p:nvSpPr>
          <p:cNvPr id="9" name="Tekstiruutu 8">
            <a:hlinkClick r:id="rId5"/>
            <a:extLst>
              <a:ext uri="{FF2B5EF4-FFF2-40B4-BE49-F238E27FC236}">
                <a16:creationId xmlns:a16="http://schemas.microsoft.com/office/drawing/2014/main" id="{1F341FBD-141D-4D2A-97F5-32F60993930F}"/>
              </a:ext>
            </a:extLst>
          </p:cNvPr>
          <p:cNvSpPr txBox="1"/>
          <p:nvPr/>
        </p:nvSpPr>
        <p:spPr>
          <a:xfrm>
            <a:off x="620054" y="6391221"/>
            <a:ext cx="837000" cy="300082"/>
          </a:xfrm>
          <a:prstGeom prst="rect">
            <a:avLst/>
          </a:prstGeom>
          <a:noFill/>
        </p:spPr>
        <p:txBody>
          <a:bodyPr wrap="square" rtlCol="0">
            <a:spAutoFit/>
          </a:bodyPr>
          <a:lstStyle/>
          <a:p>
            <a:pPr rtl="0"/>
            <a:endParaRPr lang="en-GB" sz="1350" dirty="0">
              <a:solidFill>
                <a:schemeClr val="accent2"/>
              </a:solidFill>
            </a:endParaRPr>
          </a:p>
        </p:txBody>
      </p:sp>
      <p:sp>
        <p:nvSpPr>
          <p:cNvPr id="11" name="Otsikko 3">
            <a:extLst>
              <a:ext uri="{FF2B5EF4-FFF2-40B4-BE49-F238E27FC236}">
                <a16:creationId xmlns:a16="http://schemas.microsoft.com/office/drawing/2014/main" id="{9FDC4D26-30DA-4B2B-B573-6AC744FEA432}"/>
              </a:ext>
            </a:extLst>
          </p:cNvPr>
          <p:cNvSpPr>
            <a:spLocks noGrp="1"/>
          </p:cNvSpPr>
          <p:nvPr>
            <p:ph type="title"/>
          </p:nvPr>
        </p:nvSpPr>
        <p:spPr>
          <a:xfrm>
            <a:off x="628650" y="767378"/>
            <a:ext cx="6266453" cy="1260000"/>
          </a:xfrm>
        </p:spPr>
        <p:txBody>
          <a:bodyPr vert="horz" anchor="t"/>
          <a:lstStyle>
            <a:lvl1pPr rtl="0">
              <a:defRPr sz="3075">
                <a:solidFill>
                  <a:schemeClr val="bg1"/>
                </a:solidFill>
              </a:defRPr>
            </a:lvl1pPr>
          </a:lstStyle>
          <a:p>
            <a:r>
              <a:rPr lang="en-GB" dirty="0"/>
              <a:t>Click to edit Master title style</a:t>
            </a:r>
          </a:p>
        </p:txBody>
      </p:sp>
      <p:cxnSp>
        <p:nvCxnSpPr>
          <p:cNvPr id="14" name="Straight Connector 6">
            <a:extLst>
              <a:ext uri="{FF2B5EF4-FFF2-40B4-BE49-F238E27FC236}">
                <a16:creationId xmlns:a16="http://schemas.microsoft.com/office/drawing/2014/main" id="{8CBB77B8-E8E4-4BB8-B4CF-28356FE08134}"/>
              </a:ext>
            </a:extLst>
          </p:cNvPr>
          <p:cNvCxnSpPr>
            <a:cxnSpLocks/>
          </p:cNvCxnSpPr>
          <p:nvPr/>
        </p:nvCxnSpPr>
        <p:spPr bwMode="black">
          <a:xfrm rot="3360000">
            <a:off x="5043448" y="857250"/>
            <a:ext cx="3630016" cy="51435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86140504"/>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preserve="1">
  <p:cSld name="Lopetusdia kuvalla">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7E0DD85A-C2AA-A429-321F-4DDD09B40E0E}"/>
              </a:ext>
            </a:extLst>
          </p:cNvPr>
          <p:cNvGraphicFramePr>
            <a:graphicFrameLocks noChangeAspect="1"/>
          </p:cNvGraphicFramePr>
          <p:nvPr userDrawn="1">
            <p:custDataLst>
              <p:tags r:id="rId1"/>
            </p:custDataLst>
            <p:extLst>
              <p:ext uri="{D42A27DB-BD31-4B8C-83A1-F6EECF244321}">
                <p14:modId xmlns:p14="http://schemas.microsoft.com/office/powerpoint/2010/main" val="1351786451"/>
              </p:ext>
            </p:extLst>
          </p:nvPr>
        </p:nvGraphicFramePr>
        <p:xfrm>
          <a:off x="1191" y="1588"/>
          <a:ext cx="1191" cy="1588"/>
        </p:xfrm>
        <a:graphic>
          <a:graphicData uri="http://schemas.openxmlformats.org/presentationml/2006/ole">
            <mc:AlternateContent xmlns:mc="http://schemas.openxmlformats.org/markup-compatibility/2006">
              <mc:Choice xmlns:v="urn:schemas-microsoft-com:vml" Requires="v">
                <p:oleObj name="think-cell Slide" r:id="rId3" imgW="328" imgH="328" progId="TCLayout.ActiveDocument.1">
                  <p:embed/>
                </p:oleObj>
              </mc:Choice>
              <mc:Fallback>
                <p:oleObj name="think-cell Slide" r:id="rId3" imgW="328" imgH="328" progId="TCLayout.ActiveDocument.1">
                  <p:embed/>
                  <p:pic>
                    <p:nvPicPr>
                      <p:cNvPr id="3" name="Object 2" hidden="1">
                        <a:extLst>
                          <a:ext uri="{FF2B5EF4-FFF2-40B4-BE49-F238E27FC236}">
                            <a16:creationId xmlns:a16="http://schemas.microsoft.com/office/drawing/2014/main" id="{7E0DD85A-C2AA-A429-321F-4DDD09B40E0E}"/>
                          </a:ext>
                        </a:extLst>
                      </p:cNvPr>
                      <p:cNvPicPr/>
                      <p:nvPr/>
                    </p:nvPicPr>
                    <p:blipFill>
                      <a:blip r:embed="rId4"/>
                      <a:stretch>
                        <a:fillRect/>
                      </a:stretch>
                    </p:blipFill>
                    <p:spPr>
                      <a:xfrm>
                        <a:off x="1191" y="1588"/>
                        <a:ext cx="1191" cy="1588"/>
                      </a:xfrm>
                      <a:prstGeom prst="rect">
                        <a:avLst/>
                      </a:prstGeom>
                    </p:spPr>
                  </p:pic>
                </p:oleObj>
              </mc:Fallback>
            </mc:AlternateContent>
          </a:graphicData>
        </a:graphic>
      </p:graphicFrame>
      <p:sp>
        <p:nvSpPr>
          <p:cNvPr id="16" name="Suorakulmio 15">
            <a:extLst>
              <a:ext uri="{FF2B5EF4-FFF2-40B4-BE49-F238E27FC236}">
                <a16:creationId xmlns:a16="http://schemas.microsoft.com/office/drawing/2014/main" id="{12F3AEC0-3CDC-4083-ABC6-8ABD9FC4DE74}"/>
              </a:ext>
            </a:extLst>
          </p:cNvPr>
          <p:cNvSpPr/>
          <p:nvPr/>
        </p:nvSpPr>
        <p:spPr>
          <a:xfrm>
            <a:off x="6732000" y="-2"/>
            <a:ext cx="2295000" cy="2340000"/>
          </a:xfrm>
          <a:prstGeom prst="rect">
            <a:avLst/>
          </a:prstGeom>
          <a:solidFill>
            <a:srgbClr val="D512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sz="1350" dirty="0"/>
          </a:p>
        </p:txBody>
      </p:sp>
      <p:sp>
        <p:nvSpPr>
          <p:cNvPr id="12" name="Freeform 6" descr="Fingrid logo"/>
          <p:cNvSpPr>
            <a:spLocks noChangeAspect="1" noEditPoints="1"/>
          </p:cNvSpPr>
          <p:nvPr/>
        </p:nvSpPr>
        <p:spPr bwMode="auto">
          <a:xfrm>
            <a:off x="6895103" y="5655725"/>
            <a:ext cx="1674314" cy="396000"/>
          </a:xfrm>
          <a:custGeom>
            <a:avLst/>
            <a:gdLst>
              <a:gd name="T0" fmla="*/ 2515 w 4822"/>
              <a:gd name="T1" fmla="*/ 636 h 856"/>
              <a:gd name="T2" fmla="*/ 2410 w 4822"/>
              <a:gd name="T3" fmla="*/ 696 h 856"/>
              <a:gd name="T4" fmla="*/ 2287 w 4822"/>
              <a:gd name="T5" fmla="*/ 701 h 856"/>
              <a:gd name="T6" fmla="*/ 2182 w 4822"/>
              <a:gd name="T7" fmla="*/ 651 h 856"/>
              <a:gd name="T8" fmla="*/ 2121 w 4822"/>
              <a:gd name="T9" fmla="*/ 584 h 856"/>
              <a:gd name="T10" fmla="*/ 2081 w 4822"/>
              <a:gd name="T11" fmla="*/ 484 h 856"/>
              <a:gd name="T12" fmla="*/ 2081 w 4822"/>
              <a:gd name="T13" fmla="*/ 372 h 856"/>
              <a:gd name="T14" fmla="*/ 2121 w 4822"/>
              <a:gd name="T15" fmla="*/ 272 h 856"/>
              <a:gd name="T16" fmla="*/ 2172 w 4822"/>
              <a:gd name="T17" fmla="*/ 212 h 856"/>
              <a:gd name="T18" fmla="*/ 2260 w 4822"/>
              <a:gd name="T19" fmla="*/ 162 h 856"/>
              <a:gd name="T20" fmla="*/ 2368 w 4822"/>
              <a:gd name="T21" fmla="*/ 151 h 856"/>
              <a:gd name="T22" fmla="*/ 2472 w 4822"/>
              <a:gd name="T23" fmla="*/ 187 h 856"/>
              <a:gd name="T24" fmla="*/ 2642 w 4822"/>
              <a:gd name="T25" fmla="*/ 137 h 856"/>
              <a:gd name="T26" fmla="*/ 2496 w 4822"/>
              <a:gd name="T27" fmla="*/ 32 h 856"/>
              <a:gd name="T28" fmla="*/ 2339 w 4822"/>
              <a:gd name="T29" fmla="*/ 0 h 856"/>
              <a:gd name="T30" fmla="*/ 2197 w 4822"/>
              <a:gd name="T31" fmla="*/ 26 h 856"/>
              <a:gd name="T32" fmla="*/ 2062 w 4822"/>
              <a:gd name="T33" fmla="*/ 111 h 856"/>
              <a:gd name="T34" fmla="*/ 1986 w 4822"/>
              <a:gd name="T35" fmla="*/ 206 h 856"/>
              <a:gd name="T36" fmla="*/ 1931 w 4822"/>
              <a:gd name="T37" fmla="*/ 362 h 856"/>
              <a:gd name="T38" fmla="*/ 1935 w 4822"/>
              <a:gd name="T39" fmla="*/ 515 h 856"/>
              <a:gd name="T40" fmla="*/ 1977 w 4822"/>
              <a:gd name="T41" fmla="*/ 632 h 856"/>
              <a:gd name="T42" fmla="*/ 2062 w 4822"/>
              <a:gd name="T43" fmla="*/ 745 h 856"/>
              <a:gd name="T44" fmla="*/ 2178 w 4822"/>
              <a:gd name="T45" fmla="*/ 822 h 856"/>
              <a:gd name="T46" fmla="*/ 2318 w 4822"/>
              <a:gd name="T47" fmla="*/ 856 h 856"/>
              <a:gd name="T48" fmla="*/ 2461 w 4822"/>
              <a:gd name="T49" fmla="*/ 837 h 856"/>
              <a:gd name="T50" fmla="*/ 2601 w 4822"/>
              <a:gd name="T51" fmla="*/ 759 h 856"/>
              <a:gd name="T52" fmla="*/ 2681 w 4822"/>
              <a:gd name="T53" fmla="*/ 667 h 856"/>
              <a:gd name="T54" fmla="*/ 2743 w 4822"/>
              <a:gd name="T55" fmla="*/ 515 h 856"/>
              <a:gd name="T56" fmla="*/ 3554 w 4822"/>
              <a:gd name="T57" fmla="*/ 281 h 856"/>
              <a:gd name="T58" fmla="*/ 3539 w 4822"/>
              <a:gd name="T59" fmla="*/ 201 h 856"/>
              <a:gd name="T60" fmla="*/ 3484 w 4822"/>
              <a:gd name="T61" fmla="*/ 112 h 856"/>
              <a:gd name="T62" fmla="*/ 3402 w 4822"/>
              <a:gd name="T63" fmla="*/ 51 h 856"/>
              <a:gd name="T64" fmla="*/ 3298 w 4822"/>
              <a:gd name="T65" fmla="*/ 25 h 856"/>
              <a:gd name="T66" fmla="*/ 3538 w 4822"/>
              <a:gd name="T67" fmla="*/ 832 h 856"/>
              <a:gd name="T68" fmla="*/ 3484 w 4822"/>
              <a:gd name="T69" fmla="*/ 477 h 856"/>
              <a:gd name="T70" fmla="*/ 3535 w 4822"/>
              <a:gd name="T71" fmla="*/ 395 h 856"/>
              <a:gd name="T72" fmla="*/ 3403 w 4822"/>
              <a:gd name="T73" fmla="*/ 307 h 856"/>
              <a:gd name="T74" fmla="*/ 3361 w 4822"/>
              <a:gd name="T75" fmla="*/ 389 h 856"/>
              <a:gd name="T76" fmla="*/ 3283 w 4822"/>
              <a:gd name="T77" fmla="*/ 416 h 856"/>
              <a:gd name="T78" fmla="*/ 3341 w 4822"/>
              <a:gd name="T79" fmla="*/ 189 h 856"/>
              <a:gd name="T80" fmla="*/ 3398 w 4822"/>
              <a:gd name="T81" fmla="*/ 259 h 856"/>
              <a:gd name="T82" fmla="*/ 4818 w 4822"/>
              <a:gd name="T83" fmla="*/ 366 h 856"/>
              <a:gd name="T84" fmla="*/ 4764 w 4822"/>
              <a:gd name="T85" fmla="*/ 219 h 856"/>
              <a:gd name="T86" fmla="*/ 4660 w 4822"/>
              <a:gd name="T87" fmla="*/ 105 h 856"/>
              <a:gd name="T88" fmla="*/ 4521 w 4822"/>
              <a:gd name="T89" fmla="*/ 36 h 856"/>
              <a:gd name="T90" fmla="*/ 4420 w 4822"/>
              <a:gd name="T91" fmla="*/ 832 h 856"/>
              <a:gd name="T92" fmla="*/ 4577 w 4822"/>
              <a:gd name="T93" fmla="*/ 800 h 856"/>
              <a:gd name="T94" fmla="*/ 4704 w 4822"/>
              <a:gd name="T95" fmla="*/ 714 h 856"/>
              <a:gd name="T96" fmla="*/ 4791 w 4822"/>
              <a:gd name="T97" fmla="*/ 585 h 856"/>
              <a:gd name="T98" fmla="*/ 4822 w 4822"/>
              <a:gd name="T99" fmla="*/ 429 h 856"/>
              <a:gd name="T100" fmla="*/ 4654 w 4822"/>
              <a:gd name="T101" fmla="*/ 527 h 856"/>
              <a:gd name="T102" fmla="*/ 4599 w 4822"/>
              <a:gd name="T103" fmla="*/ 609 h 856"/>
              <a:gd name="T104" fmla="*/ 4518 w 4822"/>
              <a:gd name="T105" fmla="*/ 662 h 856"/>
              <a:gd name="T106" fmla="*/ 4420 w 4822"/>
              <a:gd name="T107" fmla="*/ 682 h 856"/>
              <a:gd name="T108" fmla="*/ 4494 w 4822"/>
              <a:gd name="T109" fmla="*/ 185 h 856"/>
              <a:gd name="T110" fmla="*/ 4580 w 4822"/>
              <a:gd name="T111" fmla="*/ 231 h 856"/>
              <a:gd name="T112" fmla="*/ 4643 w 4822"/>
              <a:gd name="T113" fmla="*/ 306 h 856"/>
              <a:gd name="T114" fmla="*/ 4672 w 4822"/>
              <a:gd name="T115" fmla="*/ 402 h 856"/>
              <a:gd name="T116" fmla="*/ 0 w 4822"/>
              <a:gd name="T117" fmla="*/ 24 h 856"/>
              <a:gd name="T118" fmla="*/ 555 w 4822"/>
              <a:gd name="T119" fmla="*/ 174 h 856"/>
              <a:gd name="T120" fmla="*/ 1252 w 4822"/>
              <a:gd name="T121" fmla="*/ 832 h 856"/>
              <a:gd name="T122" fmla="*/ 872 w 4822"/>
              <a:gd name="T123" fmla="*/ 24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22" h="856">
                <a:moveTo>
                  <a:pt x="2299" y="416"/>
                </a:moveTo>
                <a:lnTo>
                  <a:pt x="2378" y="565"/>
                </a:lnTo>
                <a:lnTo>
                  <a:pt x="2568" y="565"/>
                </a:lnTo>
                <a:lnTo>
                  <a:pt x="2558" y="581"/>
                </a:lnTo>
                <a:lnTo>
                  <a:pt x="2550" y="596"/>
                </a:lnTo>
                <a:lnTo>
                  <a:pt x="2538" y="610"/>
                </a:lnTo>
                <a:lnTo>
                  <a:pt x="2527" y="624"/>
                </a:lnTo>
                <a:lnTo>
                  <a:pt x="2515" y="636"/>
                </a:lnTo>
                <a:lnTo>
                  <a:pt x="2501" y="647"/>
                </a:lnTo>
                <a:lnTo>
                  <a:pt x="2487" y="657"/>
                </a:lnTo>
                <a:lnTo>
                  <a:pt x="2474" y="667"/>
                </a:lnTo>
                <a:lnTo>
                  <a:pt x="2459" y="676"/>
                </a:lnTo>
                <a:lnTo>
                  <a:pt x="2442" y="685"/>
                </a:lnTo>
                <a:lnTo>
                  <a:pt x="2435" y="687"/>
                </a:lnTo>
                <a:lnTo>
                  <a:pt x="2426" y="691"/>
                </a:lnTo>
                <a:lnTo>
                  <a:pt x="2410" y="696"/>
                </a:lnTo>
                <a:lnTo>
                  <a:pt x="2393" y="701"/>
                </a:lnTo>
                <a:lnTo>
                  <a:pt x="2375" y="704"/>
                </a:lnTo>
                <a:lnTo>
                  <a:pt x="2358" y="706"/>
                </a:lnTo>
                <a:lnTo>
                  <a:pt x="2339" y="707"/>
                </a:lnTo>
                <a:lnTo>
                  <a:pt x="2325" y="706"/>
                </a:lnTo>
                <a:lnTo>
                  <a:pt x="2313" y="705"/>
                </a:lnTo>
                <a:lnTo>
                  <a:pt x="2299" y="704"/>
                </a:lnTo>
                <a:lnTo>
                  <a:pt x="2287" y="701"/>
                </a:lnTo>
                <a:lnTo>
                  <a:pt x="2273" y="699"/>
                </a:lnTo>
                <a:lnTo>
                  <a:pt x="2260" y="695"/>
                </a:lnTo>
                <a:lnTo>
                  <a:pt x="2237" y="685"/>
                </a:lnTo>
                <a:lnTo>
                  <a:pt x="2225" y="680"/>
                </a:lnTo>
                <a:lnTo>
                  <a:pt x="2214" y="674"/>
                </a:lnTo>
                <a:lnTo>
                  <a:pt x="2203" y="666"/>
                </a:lnTo>
                <a:lnTo>
                  <a:pt x="2192" y="659"/>
                </a:lnTo>
                <a:lnTo>
                  <a:pt x="2182" y="651"/>
                </a:lnTo>
                <a:lnTo>
                  <a:pt x="2172" y="644"/>
                </a:lnTo>
                <a:lnTo>
                  <a:pt x="2162" y="635"/>
                </a:lnTo>
                <a:lnTo>
                  <a:pt x="2158" y="630"/>
                </a:lnTo>
                <a:lnTo>
                  <a:pt x="2153" y="625"/>
                </a:lnTo>
                <a:lnTo>
                  <a:pt x="2144" y="615"/>
                </a:lnTo>
                <a:lnTo>
                  <a:pt x="2136" y="605"/>
                </a:lnTo>
                <a:lnTo>
                  <a:pt x="2128" y="595"/>
                </a:lnTo>
                <a:lnTo>
                  <a:pt x="2121" y="584"/>
                </a:lnTo>
                <a:lnTo>
                  <a:pt x="2114" y="572"/>
                </a:lnTo>
                <a:lnTo>
                  <a:pt x="2108" y="561"/>
                </a:lnTo>
                <a:lnTo>
                  <a:pt x="2102" y="549"/>
                </a:lnTo>
                <a:lnTo>
                  <a:pt x="2097" y="536"/>
                </a:lnTo>
                <a:lnTo>
                  <a:pt x="2092" y="524"/>
                </a:lnTo>
                <a:lnTo>
                  <a:pt x="2088" y="511"/>
                </a:lnTo>
                <a:lnTo>
                  <a:pt x="2084" y="497"/>
                </a:lnTo>
                <a:lnTo>
                  <a:pt x="2081" y="484"/>
                </a:lnTo>
                <a:lnTo>
                  <a:pt x="2079" y="470"/>
                </a:lnTo>
                <a:lnTo>
                  <a:pt x="2077" y="456"/>
                </a:lnTo>
                <a:lnTo>
                  <a:pt x="2076" y="442"/>
                </a:lnTo>
                <a:lnTo>
                  <a:pt x="2076" y="429"/>
                </a:lnTo>
                <a:lnTo>
                  <a:pt x="2076" y="414"/>
                </a:lnTo>
                <a:lnTo>
                  <a:pt x="2077" y="400"/>
                </a:lnTo>
                <a:lnTo>
                  <a:pt x="2079" y="386"/>
                </a:lnTo>
                <a:lnTo>
                  <a:pt x="2081" y="372"/>
                </a:lnTo>
                <a:lnTo>
                  <a:pt x="2084" y="359"/>
                </a:lnTo>
                <a:lnTo>
                  <a:pt x="2088" y="345"/>
                </a:lnTo>
                <a:lnTo>
                  <a:pt x="2092" y="332"/>
                </a:lnTo>
                <a:lnTo>
                  <a:pt x="2097" y="320"/>
                </a:lnTo>
                <a:lnTo>
                  <a:pt x="2102" y="307"/>
                </a:lnTo>
                <a:lnTo>
                  <a:pt x="2108" y="295"/>
                </a:lnTo>
                <a:lnTo>
                  <a:pt x="2114" y="284"/>
                </a:lnTo>
                <a:lnTo>
                  <a:pt x="2121" y="272"/>
                </a:lnTo>
                <a:lnTo>
                  <a:pt x="2124" y="266"/>
                </a:lnTo>
                <a:lnTo>
                  <a:pt x="2128" y="261"/>
                </a:lnTo>
                <a:lnTo>
                  <a:pt x="2136" y="251"/>
                </a:lnTo>
                <a:lnTo>
                  <a:pt x="2141" y="246"/>
                </a:lnTo>
                <a:lnTo>
                  <a:pt x="2144" y="241"/>
                </a:lnTo>
                <a:lnTo>
                  <a:pt x="2153" y="231"/>
                </a:lnTo>
                <a:lnTo>
                  <a:pt x="2162" y="221"/>
                </a:lnTo>
                <a:lnTo>
                  <a:pt x="2172" y="212"/>
                </a:lnTo>
                <a:lnTo>
                  <a:pt x="2182" y="205"/>
                </a:lnTo>
                <a:lnTo>
                  <a:pt x="2192" y="197"/>
                </a:lnTo>
                <a:lnTo>
                  <a:pt x="2203" y="190"/>
                </a:lnTo>
                <a:lnTo>
                  <a:pt x="2214" y="182"/>
                </a:lnTo>
                <a:lnTo>
                  <a:pt x="2225" y="176"/>
                </a:lnTo>
                <a:lnTo>
                  <a:pt x="2237" y="171"/>
                </a:lnTo>
                <a:lnTo>
                  <a:pt x="2249" y="166"/>
                </a:lnTo>
                <a:lnTo>
                  <a:pt x="2260" y="162"/>
                </a:lnTo>
                <a:lnTo>
                  <a:pt x="2273" y="159"/>
                </a:lnTo>
                <a:lnTo>
                  <a:pt x="2287" y="155"/>
                </a:lnTo>
                <a:lnTo>
                  <a:pt x="2299" y="152"/>
                </a:lnTo>
                <a:lnTo>
                  <a:pt x="2313" y="151"/>
                </a:lnTo>
                <a:lnTo>
                  <a:pt x="2325" y="150"/>
                </a:lnTo>
                <a:lnTo>
                  <a:pt x="2339" y="150"/>
                </a:lnTo>
                <a:lnTo>
                  <a:pt x="2354" y="150"/>
                </a:lnTo>
                <a:lnTo>
                  <a:pt x="2368" y="151"/>
                </a:lnTo>
                <a:lnTo>
                  <a:pt x="2381" y="152"/>
                </a:lnTo>
                <a:lnTo>
                  <a:pt x="2395" y="156"/>
                </a:lnTo>
                <a:lnTo>
                  <a:pt x="2409" y="160"/>
                </a:lnTo>
                <a:lnTo>
                  <a:pt x="2422" y="164"/>
                </a:lnTo>
                <a:lnTo>
                  <a:pt x="2435" y="169"/>
                </a:lnTo>
                <a:lnTo>
                  <a:pt x="2447" y="174"/>
                </a:lnTo>
                <a:lnTo>
                  <a:pt x="2460" y="181"/>
                </a:lnTo>
                <a:lnTo>
                  <a:pt x="2472" y="187"/>
                </a:lnTo>
                <a:lnTo>
                  <a:pt x="2484" y="195"/>
                </a:lnTo>
                <a:lnTo>
                  <a:pt x="2495" y="204"/>
                </a:lnTo>
                <a:lnTo>
                  <a:pt x="2505" y="212"/>
                </a:lnTo>
                <a:lnTo>
                  <a:pt x="2516" y="221"/>
                </a:lnTo>
                <a:lnTo>
                  <a:pt x="2525" y="231"/>
                </a:lnTo>
                <a:lnTo>
                  <a:pt x="2535" y="241"/>
                </a:lnTo>
                <a:lnTo>
                  <a:pt x="2656" y="154"/>
                </a:lnTo>
                <a:lnTo>
                  <a:pt x="2642" y="137"/>
                </a:lnTo>
                <a:lnTo>
                  <a:pt x="2626" y="121"/>
                </a:lnTo>
                <a:lnTo>
                  <a:pt x="2610" y="105"/>
                </a:lnTo>
                <a:lnTo>
                  <a:pt x="2592" y="90"/>
                </a:lnTo>
                <a:lnTo>
                  <a:pt x="2575" y="76"/>
                </a:lnTo>
                <a:lnTo>
                  <a:pt x="2556" y="64"/>
                </a:lnTo>
                <a:lnTo>
                  <a:pt x="2537" y="52"/>
                </a:lnTo>
                <a:lnTo>
                  <a:pt x="2517" y="41"/>
                </a:lnTo>
                <a:lnTo>
                  <a:pt x="2496" y="32"/>
                </a:lnTo>
                <a:lnTo>
                  <a:pt x="2486" y="27"/>
                </a:lnTo>
                <a:lnTo>
                  <a:pt x="2475" y="24"/>
                </a:lnTo>
                <a:lnTo>
                  <a:pt x="2454" y="16"/>
                </a:lnTo>
                <a:lnTo>
                  <a:pt x="2431" y="11"/>
                </a:lnTo>
                <a:lnTo>
                  <a:pt x="2409" y="6"/>
                </a:lnTo>
                <a:lnTo>
                  <a:pt x="2386" y="2"/>
                </a:lnTo>
                <a:lnTo>
                  <a:pt x="2363" y="0"/>
                </a:lnTo>
                <a:lnTo>
                  <a:pt x="2339" y="0"/>
                </a:lnTo>
                <a:lnTo>
                  <a:pt x="2318" y="0"/>
                </a:lnTo>
                <a:lnTo>
                  <a:pt x="2296" y="2"/>
                </a:lnTo>
                <a:lnTo>
                  <a:pt x="2277" y="5"/>
                </a:lnTo>
                <a:lnTo>
                  <a:pt x="2267" y="6"/>
                </a:lnTo>
                <a:lnTo>
                  <a:pt x="2257" y="9"/>
                </a:lnTo>
                <a:lnTo>
                  <a:pt x="2237" y="14"/>
                </a:lnTo>
                <a:lnTo>
                  <a:pt x="2217" y="19"/>
                </a:lnTo>
                <a:lnTo>
                  <a:pt x="2197" y="26"/>
                </a:lnTo>
                <a:lnTo>
                  <a:pt x="2178" y="34"/>
                </a:lnTo>
                <a:lnTo>
                  <a:pt x="2161" y="42"/>
                </a:lnTo>
                <a:lnTo>
                  <a:pt x="2143" y="51"/>
                </a:lnTo>
                <a:lnTo>
                  <a:pt x="2126" y="62"/>
                </a:lnTo>
                <a:lnTo>
                  <a:pt x="2108" y="72"/>
                </a:lnTo>
                <a:lnTo>
                  <a:pt x="2092" y="85"/>
                </a:lnTo>
                <a:lnTo>
                  <a:pt x="2077" y="97"/>
                </a:lnTo>
                <a:lnTo>
                  <a:pt x="2062" y="111"/>
                </a:lnTo>
                <a:lnTo>
                  <a:pt x="2047" y="125"/>
                </a:lnTo>
                <a:lnTo>
                  <a:pt x="2041" y="132"/>
                </a:lnTo>
                <a:lnTo>
                  <a:pt x="2033" y="140"/>
                </a:lnTo>
                <a:lnTo>
                  <a:pt x="2021" y="156"/>
                </a:lnTo>
                <a:lnTo>
                  <a:pt x="2015" y="164"/>
                </a:lnTo>
                <a:lnTo>
                  <a:pt x="2008" y="172"/>
                </a:lnTo>
                <a:lnTo>
                  <a:pt x="1997" y="189"/>
                </a:lnTo>
                <a:lnTo>
                  <a:pt x="1986" y="206"/>
                </a:lnTo>
                <a:lnTo>
                  <a:pt x="1977" y="224"/>
                </a:lnTo>
                <a:lnTo>
                  <a:pt x="1967" y="242"/>
                </a:lnTo>
                <a:lnTo>
                  <a:pt x="1960" y="261"/>
                </a:lnTo>
                <a:lnTo>
                  <a:pt x="1952" y="281"/>
                </a:lnTo>
                <a:lnTo>
                  <a:pt x="1945" y="301"/>
                </a:lnTo>
                <a:lnTo>
                  <a:pt x="1940" y="321"/>
                </a:lnTo>
                <a:lnTo>
                  <a:pt x="1935" y="341"/>
                </a:lnTo>
                <a:lnTo>
                  <a:pt x="1931" y="362"/>
                </a:lnTo>
                <a:lnTo>
                  <a:pt x="1928" y="385"/>
                </a:lnTo>
                <a:lnTo>
                  <a:pt x="1927" y="406"/>
                </a:lnTo>
                <a:lnTo>
                  <a:pt x="1927" y="429"/>
                </a:lnTo>
                <a:lnTo>
                  <a:pt x="1927" y="450"/>
                </a:lnTo>
                <a:lnTo>
                  <a:pt x="1928" y="472"/>
                </a:lnTo>
                <a:lnTo>
                  <a:pt x="1931" y="494"/>
                </a:lnTo>
                <a:lnTo>
                  <a:pt x="1933" y="504"/>
                </a:lnTo>
                <a:lnTo>
                  <a:pt x="1935" y="515"/>
                </a:lnTo>
                <a:lnTo>
                  <a:pt x="1940" y="535"/>
                </a:lnTo>
                <a:lnTo>
                  <a:pt x="1942" y="545"/>
                </a:lnTo>
                <a:lnTo>
                  <a:pt x="1945" y="555"/>
                </a:lnTo>
                <a:lnTo>
                  <a:pt x="1952" y="575"/>
                </a:lnTo>
                <a:lnTo>
                  <a:pt x="1956" y="585"/>
                </a:lnTo>
                <a:lnTo>
                  <a:pt x="1960" y="595"/>
                </a:lnTo>
                <a:lnTo>
                  <a:pt x="1967" y="614"/>
                </a:lnTo>
                <a:lnTo>
                  <a:pt x="1977" y="632"/>
                </a:lnTo>
                <a:lnTo>
                  <a:pt x="1986" y="650"/>
                </a:lnTo>
                <a:lnTo>
                  <a:pt x="1997" y="667"/>
                </a:lnTo>
                <a:lnTo>
                  <a:pt x="2008" y="685"/>
                </a:lnTo>
                <a:lnTo>
                  <a:pt x="2021" y="700"/>
                </a:lnTo>
                <a:lnTo>
                  <a:pt x="2033" y="716"/>
                </a:lnTo>
                <a:lnTo>
                  <a:pt x="2047" y="731"/>
                </a:lnTo>
                <a:lnTo>
                  <a:pt x="2054" y="739"/>
                </a:lnTo>
                <a:lnTo>
                  <a:pt x="2062" y="745"/>
                </a:lnTo>
                <a:lnTo>
                  <a:pt x="2077" y="759"/>
                </a:lnTo>
                <a:lnTo>
                  <a:pt x="2092" y="771"/>
                </a:lnTo>
                <a:lnTo>
                  <a:pt x="2108" y="784"/>
                </a:lnTo>
                <a:lnTo>
                  <a:pt x="2126" y="795"/>
                </a:lnTo>
                <a:lnTo>
                  <a:pt x="2143" y="805"/>
                </a:lnTo>
                <a:lnTo>
                  <a:pt x="2161" y="814"/>
                </a:lnTo>
                <a:lnTo>
                  <a:pt x="2169" y="819"/>
                </a:lnTo>
                <a:lnTo>
                  <a:pt x="2178" y="822"/>
                </a:lnTo>
                <a:lnTo>
                  <a:pt x="2197" y="830"/>
                </a:lnTo>
                <a:lnTo>
                  <a:pt x="2217" y="837"/>
                </a:lnTo>
                <a:lnTo>
                  <a:pt x="2237" y="842"/>
                </a:lnTo>
                <a:lnTo>
                  <a:pt x="2245" y="845"/>
                </a:lnTo>
                <a:lnTo>
                  <a:pt x="2257" y="847"/>
                </a:lnTo>
                <a:lnTo>
                  <a:pt x="2277" y="851"/>
                </a:lnTo>
                <a:lnTo>
                  <a:pt x="2296" y="854"/>
                </a:lnTo>
                <a:lnTo>
                  <a:pt x="2318" y="856"/>
                </a:lnTo>
                <a:lnTo>
                  <a:pt x="2339" y="856"/>
                </a:lnTo>
                <a:lnTo>
                  <a:pt x="2360" y="856"/>
                </a:lnTo>
                <a:lnTo>
                  <a:pt x="2381" y="854"/>
                </a:lnTo>
                <a:lnTo>
                  <a:pt x="2401" y="851"/>
                </a:lnTo>
                <a:lnTo>
                  <a:pt x="2412" y="850"/>
                </a:lnTo>
                <a:lnTo>
                  <a:pt x="2422" y="847"/>
                </a:lnTo>
                <a:lnTo>
                  <a:pt x="2442" y="842"/>
                </a:lnTo>
                <a:lnTo>
                  <a:pt x="2461" y="837"/>
                </a:lnTo>
                <a:lnTo>
                  <a:pt x="2481" y="830"/>
                </a:lnTo>
                <a:lnTo>
                  <a:pt x="2500" y="822"/>
                </a:lnTo>
                <a:lnTo>
                  <a:pt x="2517" y="814"/>
                </a:lnTo>
                <a:lnTo>
                  <a:pt x="2536" y="805"/>
                </a:lnTo>
                <a:lnTo>
                  <a:pt x="2552" y="795"/>
                </a:lnTo>
                <a:lnTo>
                  <a:pt x="2570" y="784"/>
                </a:lnTo>
                <a:lnTo>
                  <a:pt x="2586" y="771"/>
                </a:lnTo>
                <a:lnTo>
                  <a:pt x="2601" y="759"/>
                </a:lnTo>
                <a:lnTo>
                  <a:pt x="2616" y="745"/>
                </a:lnTo>
                <a:lnTo>
                  <a:pt x="2631" y="731"/>
                </a:lnTo>
                <a:lnTo>
                  <a:pt x="2637" y="724"/>
                </a:lnTo>
                <a:lnTo>
                  <a:pt x="2645" y="716"/>
                </a:lnTo>
                <a:lnTo>
                  <a:pt x="2657" y="700"/>
                </a:lnTo>
                <a:lnTo>
                  <a:pt x="2663" y="692"/>
                </a:lnTo>
                <a:lnTo>
                  <a:pt x="2669" y="685"/>
                </a:lnTo>
                <a:lnTo>
                  <a:pt x="2681" y="667"/>
                </a:lnTo>
                <a:lnTo>
                  <a:pt x="2692" y="650"/>
                </a:lnTo>
                <a:lnTo>
                  <a:pt x="2702" y="632"/>
                </a:lnTo>
                <a:lnTo>
                  <a:pt x="2711" y="614"/>
                </a:lnTo>
                <a:lnTo>
                  <a:pt x="2719" y="595"/>
                </a:lnTo>
                <a:lnTo>
                  <a:pt x="2727" y="575"/>
                </a:lnTo>
                <a:lnTo>
                  <a:pt x="2733" y="555"/>
                </a:lnTo>
                <a:lnTo>
                  <a:pt x="2738" y="535"/>
                </a:lnTo>
                <a:lnTo>
                  <a:pt x="2743" y="515"/>
                </a:lnTo>
                <a:lnTo>
                  <a:pt x="2747" y="494"/>
                </a:lnTo>
                <a:lnTo>
                  <a:pt x="2749" y="472"/>
                </a:lnTo>
                <a:lnTo>
                  <a:pt x="2751" y="450"/>
                </a:lnTo>
                <a:lnTo>
                  <a:pt x="2752" y="429"/>
                </a:lnTo>
                <a:lnTo>
                  <a:pt x="2751" y="416"/>
                </a:lnTo>
                <a:lnTo>
                  <a:pt x="2299" y="416"/>
                </a:lnTo>
                <a:close/>
                <a:moveTo>
                  <a:pt x="3555" y="295"/>
                </a:moveTo>
                <a:lnTo>
                  <a:pt x="3554" y="281"/>
                </a:lnTo>
                <a:lnTo>
                  <a:pt x="3554" y="267"/>
                </a:lnTo>
                <a:lnTo>
                  <a:pt x="3553" y="260"/>
                </a:lnTo>
                <a:lnTo>
                  <a:pt x="3551" y="254"/>
                </a:lnTo>
                <a:lnTo>
                  <a:pt x="3549" y="240"/>
                </a:lnTo>
                <a:lnTo>
                  <a:pt x="3546" y="227"/>
                </a:lnTo>
                <a:lnTo>
                  <a:pt x="3544" y="220"/>
                </a:lnTo>
                <a:lnTo>
                  <a:pt x="3543" y="214"/>
                </a:lnTo>
                <a:lnTo>
                  <a:pt x="3539" y="201"/>
                </a:lnTo>
                <a:lnTo>
                  <a:pt x="3534" y="189"/>
                </a:lnTo>
                <a:lnTo>
                  <a:pt x="3528" y="177"/>
                </a:lnTo>
                <a:lnTo>
                  <a:pt x="3523" y="166"/>
                </a:lnTo>
                <a:lnTo>
                  <a:pt x="3515" y="155"/>
                </a:lnTo>
                <a:lnTo>
                  <a:pt x="3509" y="144"/>
                </a:lnTo>
                <a:lnTo>
                  <a:pt x="3501" y="132"/>
                </a:lnTo>
                <a:lnTo>
                  <a:pt x="3493" y="122"/>
                </a:lnTo>
                <a:lnTo>
                  <a:pt x="3484" y="112"/>
                </a:lnTo>
                <a:lnTo>
                  <a:pt x="3475" y="104"/>
                </a:lnTo>
                <a:lnTo>
                  <a:pt x="3467" y="95"/>
                </a:lnTo>
                <a:lnTo>
                  <a:pt x="3457" y="86"/>
                </a:lnTo>
                <a:lnTo>
                  <a:pt x="3447" y="77"/>
                </a:lnTo>
                <a:lnTo>
                  <a:pt x="3435" y="70"/>
                </a:lnTo>
                <a:lnTo>
                  <a:pt x="3424" y="64"/>
                </a:lnTo>
                <a:lnTo>
                  <a:pt x="3413" y="56"/>
                </a:lnTo>
                <a:lnTo>
                  <a:pt x="3402" y="51"/>
                </a:lnTo>
                <a:lnTo>
                  <a:pt x="3389" y="45"/>
                </a:lnTo>
                <a:lnTo>
                  <a:pt x="3378" y="40"/>
                </a:lnTo>
                <a:lnTo>
                  <a:pt x="3366" y="36"/>
                </a:lnTo>
                <a:lnTo>
                  <a:pt x="3352" y="32"/>
                </a:lnTo>
                <a:lnTo>
                  <a:pt x="3339" y="30"/>
                </a:lnTo>
                <a:lnTo>
                  <a:pt x="3326" y="27"/>
                </a:lnTo>
                <a:lnTo>
                  <a:pt x="3312" y="25"/>
                </a:lnTo>
                <a:lnTo>
                  <a:pt x="3298" y="25"/>
                </a:lnTo>
                <a:lnTo>
                  <a:pt x="3284" y="24"/>
                </a:lnTo>
                <a:lnTo>
                  <a:pt x="2901" y="24"/>
                </a:lnTo>
                <a:lnTo>
                  <a:pt x="2901" y="832"/>
                </a:lnTo>
                <a:lnTo>
                  <a:pt x="3051" y="832"/>
                </a:lnTo>
                <a:lnTo>
                  <a:pt x="3051" y="565"/>
                </a:lnTo>
                <a:lnTo>
                  <a:pt x="3237" y="565"/>
                </a:lnTo>
                <a:lnTo>
                  <a:pt x="3377" y="832"/>
                </a:lnTo>
                <a:lnTo>
                  <a:pt x="3538" y="832"/>
                </a:lnTo>
                <a:lnTo>
                  <a:pt x="3388" y="545"/>
                </a:lnTo>
                <a:lnTo>
                  <a:pt x="3405" y="536"/>
                </a:lnTo>
                <a:lnTo>
                  <a:pt x="3423" y="527"/>
                </a:lnTo>
                <a:lnTo>
                  <a:pt x="3439" y="516"/>
                </a:lnTo>
                <a:lnTo>
                  <a:pt x="3455" y="505"/>
                </a:lnTo>
                <a:lnTo>
                  <a:pt x="3469" y="491"/>
                </a:lnTo>
                <a:lnTo>
                  <a:pt x="3477" y="485"/>
                </a:lnTo>
                <a:lnTo>
                  <a:pt x="3484" y="477"/>
                </a:lnTo>
                <a:lnTo>
                  <a:pt x="3490" y="470"/>
                </a:lnTo>
                <a:lnTo>
                  <a:pt x="3496" y="462"/>
                </a:lnTo>
                <a:lnTo>
                  <a:pt x="3503" y="455"/>
                </a:lnTo>
                <a:lnTo>
                  <a:pt x="3508" y="447"/>
                </a:lnTo>
                <a:lnTo>
                  <a:pt x="3518" y="430"/>
                </a:lnTo>
                <a:lnTo>
                  <a:pt x="3523" y="421"/>
                </a:lnTo>
                <a:lnTo>
                  <a:pt x="3528" y="412"/>
                </a:lnTo>
                <a:lnTo>
                  <a:pt x="3535" y="395"/>
                </a:lnTo>
                <a:lnTo>
                  <a:pt x="3543" y="376"/>
                </a:lnTo>
                <a:lnTo>
                  <a:pt x="3548" y="356"/>
                </a:lnTo>
                <a:lnTo>
                  <a:pt x="3550" y="346"/>
                </a:lnTo>
                <a:lnTo>
                  <a:pt x="3551" y="336"/>
                </a:lnTo>
                <a:lnTo>
                  <a:pt x="3554" y="316"/>
                </a:lnTo>
                <a:lnTo>
                  <a:pt x="3555" y="295"/>
                </a:lnTo>
                <a:close/>
                <a:moveTo>
                  <a:pt x="3404" y="295"/>
                </a:moveTo>
                <a:lnTo>
                  <a:pt x="3403" y="307"/>
                </a:lnTo>
                <a:lnTo>
                  <a:pt x="3402" y="319"/>
                </a:lnTo>
                <a:lnTo>
                  <a:pt x="3398" y="331"/>
                </a:lnTo>
                <a:lnTo>
                  <a:pt x="3394" y="342"/>
                </a:lnTo>
                <a:lnTo>
                  <a:pt x="3389" y="352"/>
                </a:lnTo>
                <a:lnTo>
                  <a:pt x="3383" y="362"/>
                </a:lnTo>
                <a:lnTo>
                  <a:pt x="3377" y="372"/>
                </a:lnTo>
                <a:lnTo>
                  <a:pt x="3368" y="380"/>
                </a:lnTo>
                <a:lnTo>
                  <a:pt x="3361" y="389"/>
                </a:lnTo>
                <a:lnTo>
                  <a:pt x="3351" y="395"/>
                </a:lnTo>
                <a:lnTo>
                  <a:pt x="3341" y="401"/>
                </a:lnTo>
                <a:lnTo>
                  <a:pt x="3331" y="406"/>
                </a:lnTo>
                <a:lnTo>
                  <a:pt x="3319" y="410"/>
                </a:lnTo>
                <a:lnTo>
                  <a:pt x="3307" y="414"/>
                </a:lnTo>
                <a:lnTo>
                  <a:pt x="3302" y="415"/>
                </a:lnTo>
                <a:lnTo>
                  <a:pt x="3296" y="415"/>
                </a:lnTo>
                <a:lnTo>
                  <a:pt x="3283" y="416"/>
                </a:lnTo>
                <a:lnTo>
                  <a:pt x="3051" y="416"/>
                </a:lnTo>
                <a:lnTo>
                  <a:pt x="3051" y="174"/>
                </a:lnTo>
                <a:lnTo>
                  <a:pt x="3283" y="174"/>
                </a:lnTo>
                <a:lnTo>
                  <a:pt x="3296" y="174"/>
                </a:lnTo>
                <a:lnTo>
                  <a:pt x="3307" y="176"/>
                </a:lnTo>
                <a:lnTo>
                  <a:pt x="3319" y="179"/>
                </a:lnTo>
                <a:lnTo>
                  <a:pt x="3331" y="184"/>
                </a:lnTo>
                <a:lnTo>
                  <a:pt x="3341" y="189"/>
                </a:lnTo>
                <a:lnTo>
                  <a:pt x="3351" y="194"/>
                </a:lnTo>
                <a:lnTo>
                  <a:pt x="3361" y="201"/>
                </a:lnTo>
                <a:lnTo>
                  <a:pt x="3368" y="209"/>
                </a:lnTo>
                <a:lnTo>
                  <a:pt x="3377" y="217"/>
                </a:lnTo>
                <a:lnTo>
                  <a:pt x="3383" y="227"/>
                </a:lnTo>
                <a:lnTo>
                  <a:pt x="3389" y="237"/>
                </a:lnTo>
                <a:lnTo>
                  <a:pt x="3394" y="247"/>
                </a:lnTo>
                <a:lnTo>
                  <a:pt x="3398" y="259"/>
                </a:lnTo>
                <a:lnTo>
                  <a:pt x="3402" y="270"/>
                </a:lnTo>
                <a:lnTo>
                  <a:pt x="3403" y="276"/>
                </a:lnTo>
                <a:lnTo>
                  <a:pt x="3403" y="282"/>
                </a:lnTo>
                <a:lnTo>
                  <a:pt x="3404" y="295"/>
                </a:lnTo>
                <a:close/>
                <a:moveTo>
                  <a:pt x="4822" y="429"/>
                </a:moveTo>
                <a:lnTo>
                  <a:pt x="4822" y="407"/>
                </a:lnTo>
                <a:lnTo>
                  <a:pt x="4820" y="386"/>
                </a:lnTo>
                <a:lnTo>
                  <a:pt x="4818" y="366"/>
                </a:lnTo>
                <a:lnTo>
                  <a:pt x="4815" y="346"/>
                </a:lnTo>
                <a:lnTo>
                  <a:pt x="4810" y="327"/>
                </a:lnTo>
                <a:lnTo>
                  <a:pt x="4805" y="307"/>
                </a:lnTo>
                <a:lnTo>
                  <a:pt x="4799" y="289"/>
                </a:lnTo>
                <a:lnTo>
                  <a:pt x="4791" y="271"/>
                </a:lnTo>
                <a:lnTo>
                  <a:pt x="4783" y="252"/>
                </a:lnTo>
                <a:lnTo>
                  <a:pt x="4774" y="235"/>
                </a:lnTo>
                <a:lnTo>
                  <a:pt x="4764" y="219"/>
                </a:lnTo>
                <a:lnTo>
                  <a:pt x="4754" y="202"/>
                </a:lnTo>
                <a:lnTo>
                  <a:pt x="4743" y="186"/>
                </a:lnTo>
                <a:lnTo>
                  <a:pt x="4730" y="171"/>
                </a:lnTo>
                <a:lnTo>
                  <a:pt x="4718" y="156"/>
                </a:lnTo>
                <a:lnTo>
                  <a:pt x="4704" y="142"/>
                </a:lnTo>
                <a:lnTo>
                  <a:pt x="4690" y="129"/>
                </a:lnTo>
                <a:lnTo>
                  <a:pt x="4675" y="116"/>
                </a:lnTo>
                <a:lnTo>
                  <a:pt x="4660" y="105"/>
                </a:lnTo>
                <a:lnTo>
                  <a:pt x="4645" y="94"/>
                </a:lnTo>
                <a:lnTo>
                  <a:pt x="4629" y="82"/>
                </a:lnTo>
                <a:lnTo>
                  <a:pt x="4612" y="72"/>
                </a:lnTo>
                <a:lnTo>
                  <a:pt x="4594" y="64"/>
                </a:lnTo>
                <a:lnTo>
                  <a:pt x="4577" y="56"/>
                </a:lnTo>
                <a:lnTo>
                  <a:pt x="4558" y="49"/>
                </a:lnTo>
                <a:lnTo>
                  <a:pt x="4539" y="42"/>
                </a:lnTo>
                <a:lnTo>
                  <a:pt x="4521" y="36"/>
                </a:lnTo>
                <a:lnTo>
                  <a:pt x="4501" y="32"/>
                </a:lnTo>
                <a:lnTo>
                  <a:pt x="4481" y="29"/>
                </a:lnTo>
                <a:lnTo>
                  <a:pt x="4461" y="26"/>
                </a:lnTo>
                <a:lnTo>
                  <a:pt x="4441" y="25"/>
                </a:lnTo>
                <a:lnTo>
                  <a:pt x="4420" y="24"/>
                </a:lnTo>
                <a:lnTo>
                  <a:pt x="4119" y="24"/>
                </a:lnTo>
                <a:lnTo>
                  <a:pt x="4119" y="832"/>
                </a:lnTo>
                <a:lnTo>
                  <a:pt x="4420" y="832"/>
                </a:lnTo>
                <a:lnTo>
                  <a:pt x="4441" y="831"/>
                </a:lnTo>
                <a:lnTo>
                  <a:pt x="4461" y="830"/>
                </a:lnTo>
                <a:lnTo>
                  <a:pt x="4481" y="827"/>
                </a:lnTo>
                <a:lnTo>
                  <a:pt x="4501" y="824"/>
                </a:lnTo>
                <a:lnTo>
                  <a:pt x="4521" y="820"/>
                </a:lnTo>
                <a:lnTo>
                  <a:pt x="4539" y="814"/>
                </a:lnTo>
                <a:lnTo>
                  <a:pt x="4558" y="807"/>
                </a:lnTo>
                <a:lnTo>
                  <a:pt x="4577" y="800"/>
                </a:lnTo>
                <a:lnTo>
                  <a:pt x="4594" y="792"/>
                </a:lnTo>
                <a:lnTo>
                  <a:pt x="4612" y="784"/>
                </a:lnTo>
                <a:lnTo>
                  <a:pt x="4629" y="774"/>
                </a:lnTo>
                <a:lnTo>
                  <a:pt x="4645" y="764"/>
                </a:lnTo>
                <a:lnTo>
                  <a:pt x="4660" y="752"/>
                </a:lnTo>
                <a:lnTo>
                  <a:pt x="4675" y="740"/>
                </a:lnTo>
                <a:lnTo>
                  <a:pt x="4690" y="727"/>
                </a:lnTo>
                <a:lnTo>
                  <a:pt x="4704" y="714"/>
                </a:lnTo>
                <a:lnTo>
                  <a:pt x="4718" y="700"/>
                </a:lnTo>
                <a:lnTo>
                  <a:pt x="4730" y="685"/>
                </a:lnTo>
                <a:lnTo>
                  <a:pt x="4743" y="670"/>
                </a:lnTo>
                <a:lnTo>
                  <a:pt x="4754" y="654"/>
                </a:lnTo>
                <a:lnTo>
                  <a:pt x="4764" y="637"/>
                </a:lnTo>
                <a:lnTo>
                  <a:pt x="4774" y="621"/>
                </a:lnTo>
                <a:lnTo>
                  <a:pt x="4783" y="604"/>
                </a:lnTo>
                <a:lnTo>
                  <a:pt x="4791" y="585"/>
                </a:lnTo>
                <a:lnTo>
                  <a:pt x="4799" y="567"/>
                </a:lnTo>
                <a:lnTo>
                  <a:pt x="4805" y="549"/>
                </a:lnTo>
                <a:lnTo>
                  <a:pt x="4810" y="529"/>
                </a:lnTo>
                <a:lnTo>
                  <a:pt x="4815" y="510"/>
                </a:lnTo>
                <a:lnTo>
                  <a:pt x="4818" y="490"/>
                </a:lnTo>
                <a:lnTo>
                  <a:pt x="4820" y="470"/>
                </a:lnTo>
                <a:lnTo>
                  <a:pt x="4822" y="449"/>
                </a:lnTo>
                <a:lnTo>
                  <a:pt x="4822" y="429"/>
                </a:lnTo>
                <a:close/>
                <a:moveTo>
                  <a:pt x="4674" y="429"/>
                </a:moveTo>
                <a:lnTo>
                  <a:pt x="4673" y="441"/>
                </a:lnTo>
                <a:lnTo>
                  <a:pt x="4672" y="454"/>
                </a:lnTo>
                <a:lnTo>
                  <a:pt x="4668" y="480"/>
                </a:lnTo>
                <a:lnTo>
                  <a:pt x="4665" y="491"/>
                </a:lnTo>
                <a:lnTo>
                  <a:pt x="4662" y="504"/>
                </a:lnTo>
                <a:lnTo>
                  <a:pt x="4658" y="516"/>
                </a:lnTo>
                <a:lnTo>
                  <a:pt x="4654" y="527"/>
                </a:lnTo>
                <a:lnTo>
                  <a:pt x="4648" y="539"/>
                </a:lnTo>
                <a:lnTo>
                  <a:pt x="4643" y="550"/>
                </a:lnTo>
                <a:lnTo>
                  <a:pt x="4637" y="560"/>
                </a:lnTo>
                <a:lnTo>
                  <a:pt x="4630" y="570"/>
                </a:lnTo>
                <a:lnTo>
                  <a:pt x="4623" y="580"/>
                </a:lnTo>
                <a:lnTo>
                  <a:pt x="4615" y="590"/>
                </a:lnTo>
                <a:lnTo>
                  <a:pt x="4608" y="599"/>
                </a:lnTo>
                <a:lnTo>
                  <a:pt x="4599" y="609"/>
                </a:lnTo>
                <a:lnTo>
                  <a:pt x="4590" y="616"/>
                </a:lnTo>
                <a:lnTo>
                  <a:pt x="4580" y="625"/>
                </a:lnTo>
                <a:lnTo>
                  <a:pt x="4572" y="632"/>
                </a:lnTo>
                <a:lnTo>
                  <a:pt x="4562" y="639"/>
                </a:lnTo>
                <a:lnTo>
                  <a:pt x="4551" y="646"/>
                </a:lnTo>
                <a:lnTo>
                  <a:pt x="4541" y="652"/>
                </a:lnTo>
                <a:lnTo>
                  <a:pt x="4529" y="657"/>
                </a:lnTo>
                <a:lnTo>
                  <a:pt x="4518" y="662"/>
                </a:lnTo>
                <a:lnTo>
                  <a:pt x="4507" y="667"/>
                </a:lnTo>
                <a:lnTo>
                  <a:pt x="4494" y="671"/>
                </a:lnTo>
                <a:lnTo>
                  <a:pt x="4483" y="675"/>
                </a:lnTo>
                <a:lnTo>
                  <a:pt x="4471" y="677"/>
                </a:lnTo>
                <a:lnTo>
                  <a:pt x="4458" y="680"/>
                </a:lnTo>
                <a:lnTo>
                  <a:pt x="4446" y="681"/>
                </a:lnTo>
                <a:lnTo>
                  <a:pt x="4432" y="682"/>
                </a:lnTo>
                <a:lnTo>
                  <a:pt x="4420" y="682"/>
                </a:lnTo>
                <a:lnTo>
                  <a:pt x="4269" y="682"/>
                </a:lnTo>
                <a:lnTo>
                  <a:pt x="4269" y="174"/>
                </a:lnTo>
                <a:lnTo>
                  <a:pt x="4420" y="174"/>
                </a:lnTo>
                <a:lnTo>
                  <a:pt x="4432" y="174"/>
                </a:lnTo>
                <a:lnTo>
                  <a:pt x="4446" y="175"/>
                </a:lnTo>
                <a:lnTo>
                  <a:pt x="4471" y="179"/>
                </a:lnTo>
                <a:lnTo>
                  <a:pt x="4483" y="181"/>
                </a:lnTo>
                <a:lnTo>
                  <a:pt x="4494" y="185"/>
                </a:lnTo>
                <a:lnTo>
                  <a:pt x="4507" y="189"/>
                </a:lnTo>
                <a:lnTo>
                  <a:pt x="4518" y="194"/>
                </a:lnTo>
                <a:lnTo>
                  <a:pt x="4529" y="199"/>
                </a:lnTo>
                <a:lnTo>
                  <a:pt x="4541" y="204"/>
                </a:lnTo>
                <a:lnTo>
                  <a:pt x="4551" y="210"/>
                </a:lnTo>
                <a:lnTo>
                  <a:pt x="4562" y="217"/>
                </a:lnTo>
                <a:lnTo>
                  <a:pt x="4572" y="224"/>
                </a:lnTo>
                <a:lnTo>
                  <a:pt x="4580" y="231"/>
                </a:lnTo>
                <a:lnTo>
                  <a:pt x="4590" y="240"/>
                </a:lnTo>
                <a:lnTo>
                  <a:pt x="4599" y="249"/>
                </a:lnTo>
                <a:lnTo>
                  <a:pt x="4608" y="257"/>
                </a:lnTo>
                <a:lnTo>
                  <a:pt x="4615" y="266"/>
                </a:lnTo>
                <a:lnTo>
                  <a:pt x="4623" y="276"/>
                </a:lnTo>
                <a:lnTo>
                  <a:pt x="4630" y="286"/>
                </a:lnTo>
                <a:lnTo>
                  <a:pt x="4637" y="296"/>
                </a:lnTo>
                <a:lnTo>
                  <a:pt x="4643" y="306"/>
                </a:lnTo>
                <a:lnTo>
                  <a:pt x="4648" y="317"/>
                </a:lnTo>
                <a:lnTo>
                  <a:pt x="4654" y="329"/>
                </a:lnTo>
                <a:lnTo>
                  <a:pt x="4658" y="341"/>
                </a:lnTo>
                <a:lnTo>
                  <a:pt x="4662" y="352"/>
                </a:lnTo>
                <a:lnTo>
                  <a:pt x="4665" y="365"/>
                </a:lnTo>
                <a:lnTo>
                  <a:pt x="4668" y="376"/>
                </a:lnTo>
                <a:lnTo>
                  <a:pt x="4670" y="390"/>
                </a:lnTo>
                <a:lnTo>
                  <a:pt x="4672" y="402"/>
                </a:lnTo>
                <a:lnTo>
                  <a:pt x="4673" y="415"/>
                </a:lnTo>
                <a:lnTo>
                  <a:pt x="4674" y="429"/>
                </a:lnTo>
                <a:close/>
                <a:moveTo>
                  <a:pt x="3738" y="832"/>
                </a:moveTo>
                <a:lnTo>
                  <a:pt x="3887" y="832"/>
                </a:lnTo>
                <a:lnTo>
                  <a:pt x="3887" y="24"/>
                </a:lnTo>
                <a:lnTo>
                  <a:pt x="3738" y="24"/>
                </a:lnTo>
                <a:lnTo>
                  <a:pt x="3738" y="832"/>
                </a:lnTo>
                <a:close/>
                <a:moveTo>
                  <a:pt x="0" y="24"/>
                </a:moveTo>
                <a:lnTo>
                  <a:pt x="0" y="832"/>
                </a:lnTo>
                <a:lnTo>
                  <a:pt x="150" y="832"/>
                </a:lnTo>
                <a:lnTo>
                  <a:pt x="150" y="565"/>
                </a:lnTo>
                <a:lnTo>
                  <a:pt x="442" y="565"/>
                </a:lnTo>
                <a:lnTo>
                  <a:pt x="519" y="416"/>
                </a:lnTo>
                <a:lnTo>
                  <a:pt x="150" y="416"/>
                </a:lnTo>
                <a:lnTo>
                  <a:pt x="150" y="174"/>
                </a:lnTo>
                <a:lnTo>
                  <a:pt x="555" y="174"/>
                </a:lnTo>
                <a:lnTo>
                  <a:pt x="555" y="24"/>
                </a:lnTo>
                <a:lnTo>
                  <a:pt x="0" y="24"/>
                </a:lnTo>
                <a:close/>
                <a:moveTo>
                  <a:pt x="1624" y="24"/>
                </a:moveTo>
                <a:lnTo>
                  <a:pt x="1624" y="617"/>
                </a:lnTo>
                <a:lnTo>
                  <a:pt x="1315" y="24"/>
                </a:lnTo>
                <a:lnTo>
                  <a:pt x="1104" y="24"/>
                </a:lnTo>
                <a:lnTo>
                  <a:pt x="1104" y="832"/>
                </a:lnTo>
                <a:lnTo>
                  <a:pt x="1252" y="832"/>
                </a:lnTo>
                <a:lnTo>
                  <a:pt x="1252" y="239"/>
                </a:lnTo>
                <a:lnTo>
                  <a:pt x="1563" y="832"/>
                </a:lnTo>
                <a:lnTo>
                  <a:pt x="1774" y="832"/>
                </a:lnTo>
                <a:lnTo>
                  <a:pt x="1774" y="24"/>
                </a:lnTo>
                <a:lnTo>
                  <a:pt x="1624" y="24"/>
                </a:lnTo>
                <a:close/>
                <a:moveTo>
                  <a:pt x="723" y="832"/>
                </a:moveTo>
                <a:lnTo>
                  <a:pt x="872" y="832"/>
                </a:lnTo>
                <a:lnTo>
                  <a:pt x="872" y="24"/>
                </a:lnTo>
                <a:lnTo>
                  <a:pt x="723" y="24"/>
                </a:lnTo>
                <a:lnTo>
                  <a:pt x="723" y="832"/>
                </a:lnTo>
                <a:close/>
              </a:path>
            </a:pathLst>
          </a:custGeom>
          <a:solidFill>
            <a:srgbClr val="D512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rtl="0"/>
            <a:endParaRPr lang="en-GB" sz="1350" dirty="0"/>
          </a:p>
        </p:txBody>
      </p:sp>
      <p:sp>
        <p:nvSpPr>
          <p:cNvPr id="4" name="Otsikko 3">
            <a:extLst>
              <a:ext uri="{FF2B5EF4-FFF2-40B4-BE49-F238E27FC236}">
                <a16:creationId xmlns:a16="http://schemas.microsoft.com/office/drawing/2014/main" id="{CDB90307-7171-458F-9E75-8CA5AF0C801A}"/>
              </a:ext>
            </a:extLst>
          </p:cNvPr>
          <p:cNvSpPr>
            <a:spLocks noGrp="1"/>
          </p:cNvSpPr>
          <p:nvPr>
            <p:ph type="title"/>
          </p:nvPr>
        </p:nvSpPr>
        <p:spPr>
          <a:xfrm>
            <a:off x="628650" y="2889000"/>
            <a:ext cx="4753351" cy="1260000"/>
          </a:xfrm>
        </p:spPr>
        <p:txBody>
          <a:bodyPr vert="horz" anchor="t"/>
          <a:lstStyle>
            <a:lvl1pPr rtl="0">
              <a:defRPr sz="3075">
                <a:solidFill>
                  <a:srgbClr val="3E5660"/>
                </a:solidFill>
              </a:defRPr>
            </a:lvl1pPr>
          </a:lstStyle>
          <a:p>
            <a:r>
              <a:rPr lang="en-GB" dirty="0"/>
              <a:t>Click to edit Master title style</a:t>
            </a:r>
          </a:p>
        </p:txBody>
      </p:sp>
      <p:sp>
        <p:nvSpPr>
          <p:cNvPr id="6" name="TextBox 11">
            <a:extLst>
              <a:ext uri="{FF2B5EF4-FFF2-40B4-BE49-F238E27FC236}">
                <a16:creationId xmlns:a16="http://schemas.microsoft.com/office/drawing/2014/main" id="{B18D62C7-990D-4510-842B-437359721B71}"/>
              </a:ext>
            </a:extLst>
          </p:cNvPr>
          <p:cNvSpPr txBox="1"/>
          <p:nvPr/>
        </p:nvSpPr>
        <p:spPr>
          <a:xfrm>
            <a:off x="620055" y="4509120"/>
            <a:ext cx="1865971" cy="2124000"/>
          </a:xfrm>
          <a:prstGeom prst="rect">
            <a:avLst/>
          </a:prstGeom>
          <a:noFill/>
        </p:spPr>
        <p:txBody>
          <a:bodyPr wrap="square" lIns="0" tIns="0" rIns="0" bIns="0" rtlCol="0">
            <a:noAutofit/>
          </a:bodyPr>
          <a:lstStyle/>
          <a:p>
            <a:pPr rtl="0">
              <a:lnSpc>
                <a:spcPct val="125000"/>
              </a:lnSpc>
            </a:pPr>
            <a:r>
              <a:rPr lang="en-GB" sz="1050" b="1" noProof="0" dirty="0">
                <a:solidFill>
                  <a:schemeClr val="accent2"/>
                </a:solidFill>
              </a:rPr>
              <a:t>Fingrid Oyj</a:t>
            </a:r>
          </a:p>
          <a:p>
            <a:pPr rtl="0">
              <a:lnSpc>
                <a:spcPct val="125000"/>
              </a:lnSpc>
            </a:pPr>
            <a:r>
              <a:rPr lang="en-GB" sz="1050" noProof="0" dirty="0">
                <a:solidFill>
                  <a:schemeClr val="accent2"/>
                </a:solidFill>
              </a:rPr>
              <a:t>Läkkisepäntie 21</a:t>
            </a:r>
          </a:p>
          <a:p>
            <a:pPr rtl="0">
              <a:lnSpc>
                <a:spcPct val="125000"/>
              </a:lnSpc>
            </a:pPr>
            <a:r>
              <a:rPr lang="en-GB" sz="1050" noProof="0" dirty="0">
                <a:solidFill>
                  <a:schemeClr val="accent2"/>
                </a:solidFill>
              </a:rPr>
              <a:t>FI-00620 Helsinki</a:t>
            </a:r>
          </a:p>
          <a:p>
            <a:pPr rtl="0">
              <a:lnSpc>
                <a:spcPct val="125000"/>
              </a:lnSpc>
            </a:pPr>
            <a:r>
              <a:rPr lang="en-GB" sz="1050" noProof="0" dirty="0" err="1">
                <a:solidFill>
                  <a:schemeClr val="accent2"/>
                </a:solidFill>
              </a:rPr>
              <a:t>P.O.Box</a:t>
            </a:r>
            <a:r>
              <a:rPr lang="en-GB" sz="1050" noProof="0" dirty="0">
                <a:solidFill>
                  <a:schemeClr val="accent2"/>
                </a:solidFill>
              </a:rPr>
              <a:t> 530</a:t>
            </a:r>
          </a:p>
          <a:p>
            <a:pPr rtl="0">
              <a:lnSpc>
                <a:spcPct val="125000"/>
              </a:lnSpc>
            </a:pPr>
            <a:r>
              <a:rPr lang="en-GB" sz="1050" noProof="0" dirty="0">
                <a:solidFill>
                  <a:schemeClr val="accent2"/>
                </a:solidFill>
              </a:rPr>
              <a:t>FI-00101 Helsinki, Finland</a:t>
            </a:r>
          </a:p>
          <a:p>
            <a:pPr rtl="0">
              <a:lnSpc>
                <a:spcPct val="125000"/>
              </a:lnSpc>
            </a:pPr>
            <a:r>
              <a:rPr lang="en-GB" sz="1050" noProof="0" dirty="0">
                <a:solidFill>
                  <a:schemeClr val="accent2"/>
                </a:solidFill>
              </a:rPr>
              <a:t>Tel. +358 30 395 5000</a:t>
            </a:r>
          </a:p>
          <a:p>
            <a:pPr rtl="0">
              <a:lnSpc>
                <a:spcPct val="125000"/>
              </a:lnSpc>
            </a:pPr>
            <a:r>
              <a:rPr lang="en-GB" sz="1050" noProof="0" dirty="0">
                <a:solidFill>
                  <a:schemeClr val="accent2"/>
                </a:solidFill>
              </a:rPr>
              <a:t>Fax. +358 30 395 5196</a:t>
            </a:r>
          </a:p>
          <a:p>
            <a:pPr marL="0" marR="0" lvl="0" indent="0" algn="l" defTabSz="685800" rtl="0" eaLnBrk="1" fontAlgn="auto" latinLnBrk="0" hangingPunct="1">
              <a:lnSpc>
                <a:spcPct val="125000"/>
              </a:lnSpc>
              <a:spcBef>
                <a:spcPts val="0"/>
              </a:spcBef>
              <a:spcAft>
                <a:spcPts val="0"/>
              </a:spcAft>
              <a:buClrTx/>
              <a:buSzTx/>
              <a:buFontTx/>
              <a:buNone/>
              <a:tabLst/>
              <a:defRPr/>
            </a:pPr>
            <a:r>
              <a:rPr lang="en-GB" sz="1050" noProof="0" dirty="0">
                <a:solidFill>
                  <a:schemeClr val="accent2"/>
                </a:solidFill>
              </a:rPr>
              <a:t>www.fingrid.fi</a:t>
            </a:r>
          </a:p>
          <a:p>
            <a:pPr rtl="0">
              <a:lnSpc>
                <a:spcPct val="125000"/>
              </a:lnSpc>
            </a:pPr>
            <a:endParaRPr lang="en-GB" sz="1050" noProof="0" dirty="0">
              <a:solidFill>
                <a:schemeClr val="accent2"/>
              </a:solidFill>
            </a:endParaRPr>
          </a:p>
        </p:txBody>
      </p:sp>
      <p:sp>
        <p:nvSpPr>
          <p:cNvPr id="14" name="Tekstiruutu 13">
            <a:hlinkClick r:id="rId5"/>
            <a:extLst>
              <a:ext uri="{FF2B5EF4-FFF2-40B4-BE49-F238E27FC236}">
                <a16:creationId xmlns:a16="http://schemas.microsoft.com/office/drawing/2014/main" id="{5D467619-83CC-4F44-B5DC-D4BD73E45845}"/>
              </a:ext>
            </a:extLst>
          </p:cNvPr>
          <p:cNvSpPr txBox="1"/>
          <p:nvPr/>
        </p:nvSpPr>
        <p:spPr>
          <a:xfrm>
            <a:off x="620054" y="6391221"/>
            <a:ext cx="837000" cy="300082"/>
          </a:xfrm>
          <a:prstGeom prst="rect">
            <a:avLst/>
          </a:prstGeom>
          <a:noFill/>
        </p:spPr>
        <p:txBody>
          <a:bodyPr wrap="square" rtlCol="0">
            <a:spAutoFit/>
          </a:bodyPr>
          <a:lstStyle/>
          <a:p>
            <a:pPr rtl="0"/>
            <a:endParaRPr lang="en-GB" sz="1350" dirty="0">
              <a:solidFill>
                <a:schemeClr val="accent2"/>
              </a:solidFill>
            </a:endParaRPr>
          </a:p>
        </p:txBody>
      </p:sp>
      <p:cxnSp>
        <p:nvCxnSpPr>
          <p:cNvPr id="15" name="Straight Connector 6">
            <a:extLst>
              <a:ext uri="{FF2B5EF4-FFF2-40B4-BE49-F238E27FC236}">
                <a16:creationId xmlns:a16="http://schemas.microsoft.com/office/drawing/2014/main" id="{8E657B4D-9CE7-4D4C-941F-75FA67524A7B}"/>
              </a:ext>
            </a:extLst>
          </p:cNvPr>
          <p:cNvCxnSpPr>
            <a:cxnSpLocks/>
          </p:cNvCxnSpPr>
          <p:nvPr/>
        </p:nvCxnSpPr>
        <p:spPr bwMode="black">
          <a:xfrm rot="3360000">
            <a:off x="5043448" y="857250"/>
            <a:ext cx="3630016" cy="5143500"/>
          </a:xfrm>
          <a:prstGeom prst="line">
            <a:avLst/>
          </a:prstGeom>
          <a:ln w="12700">
            <a:solidFill>
              <a:srgbClr val="D5121E"/>
            </a:solidFill>
          </a:ln>
        </p:spPr>
        <p:style>
          <a:lnRef idx="1">
            <a:schemeClr val="accent1"/>
          </a:lnRef>
          <a:fillRef idx="0">
            <a:schemeClr val="accent1"/>
          </a:fillRef>
          <a:effectRef idx="0">
            <a:schemeClr val="accent1"/>
          </a:effectRef>
          <a:fontRef idx="minor">
            <a:schemeClr val="tx1"/>
          </a:fontRef>
        </p:style>
      </p:cxnSp>
      <p:sp>
        <p:nvSpPr>
          <p:cNvPr id="17" name="Kuvan paikkamerkki 16">
            <a:extLst>
              <a:ext uri="{FF2B5EF4-FFF2-40B4-BE49-F238E27FC236}">
                <a16:creationId xmlns:a16="http://schemas.microsoft.com/office/drawing/2014/main" id="{3B6A49EB-C433-47AD-93EF-95FEFFD9E480}"/>
              </a:ext>
            </a:extLst>
          </p:cNvPr>
          <p:cNvSpPr>
            <a:spLocks noGrp="1"/>
          </p:cNvSpPr>
          <p:nvPr>
            <p:ph type="pic" sz="quarter" idx="10"/>
          </p:nvPr>
        </p:nvSpPr>
        <p:spPr bwMode="white">
          <a:xfrm>
            <a:off x="0" y="0"/>
            <a:ext cx="9144000" cy="2343150"/>
          </a:xfrm>
          <a:custGeom>
            <a:avLst/>
            <a:gdLst>
              <a:gd name="connsiteX0" fmla="*/ 10981159 w 12192000"/>
              <a:gd name="connsiteY0" fmla="*/ 0 h 2343150"/>
              <a:gd name="connsiteX1" fmla="*/ 12192000 w 12192000"/>
              <a:gd name="connsiteY1" fmla="*/ 0 h 2343150"/>
              <a:gd name="connsiteX2" fmla="*/ 12192000 w 12192000"/>
              <a:gd name="connsiteY2" fmla="*/ 2343150 h 2343150"/>
              <a:gd name="connsiteX3" fmla="*/ 9735284 w 12192000"/>
              <a:gd name="connsiteY3" fmla="*/ 2343150 h 2343150"/>
              <a:gd name="connsiteX4" fmla="*/ 0 w 12192000"/>
              <a:gd name="connsiteY4" fmla="*/ 0 h 2343150"/>
              <a:gd name="connsiteX5" fmla="*/ 10960772 w 12192000"/>
              <a:gd name="connsiteY5" fmla="*/ 0 h 2343150"/>
              <a:gd name="connsiteX6" fmla="*/ 9714898 w 12192000"/>
              <a:gd name="connsiteY6" fmla="*/ 2343150 h 2343150"/>
              <a:gd name="connsiteX7" fmla="*/ 0 w 12192000"/>
              <a:gd name="connsiteY7" fmla="*/ 2343150 h 2343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343150">
                <a:moveTo>
                  <a:pt x="10981159" y="0"/>
                </a:moveTo>
                <a:lnTo>
                  <a:pt x="12192000" y="0"/>
                </a:lnTo>
                <a:lnTo>
                  <a:pt x="12192000" y="2343150"/>
                </a:lnTo>
                <a:lnTo>
                  <a:pt x="9735284" y="2343150"/>
                </a:lnTo>
                <a:close/>
                <a:moveTo>
                  <a:pt x="0" y="0"/>
                </a:moveTo>
                <a:lnTo>
                  <a:pt x="10960772" y="0"/>
                </a:lnTo>
                <a:lnTo>
                  <a:pt x="9714898" y="2343150"/>
                </a:lnTo>
                <a:lnTo>
                  <a:pt x="0" y="2343150"/>
                </a:lnTo>
                <a:close/>
              </a:path>
            </a:pathLst>
          </a:custGeom>
          <a:solidFill>
            <a:srgbClr val="FFFFFF"/>
          </a:solidFill>
        </p:spPr>
        <p:txBody>
          <a:bodyPr wrap="square">
            <a:noAutofit/>
          </a:bodyPr>
          <a:lstStyle>
            <a:lvl1pPr marL="0" indent="0" rtl="0">
              <a:buNone/>
              <a:defRPr>
                <a:solidFill>
                  <a:srgbClr val="3E5660"/>
                </a:solidFill>
              </a:defRPr>
            </a:lvl1pPr>
          </a:lstStyle>
          <a:p>
            <a:r>
              <a:rPr lang="en-GB" dirty="0"/>
              <a:t>Click icon to add picture</a:t>
            </a:r>
          </a:p>
        </p:txBody>
      </p:sp>
    </p:spTree>
    <p:extLst>
      <p:ext uri="{BB962C8B-B14F-4D97-AF65-F5344CB8AC3E}">
        <p14:creationId xmlns:p14="http://schemas.microsoft.com/office/powerpoint/2010/main" val="136140047"/>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preserve="1">
  <p:cSld name="Lopetusdia kuvalla 2">
    <p:bg>
      <p:bgPr>
        <a:solidFill>
          <a:srgbClr val="3E5660"/>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D711D58C-F7AC-548B-6918-AABAA28CDB14}"/>
              </a:ext>
            </a:extLst>
          </p:cNvPr>
          <p:cNvGraphicFramePr>
            <a:graphicFrameLocks noChangeAspect="1"/>
          </p:cNvGraphicFramePr>
          <p:nvPr userDrawn="1">
            <p:custDataLst>
              <p:tags r:id="rId1"/>
            </p:custDataLst>
            <p:extLst>
              <p:ext uri="{D42A27DB-BD31-4B8C-83A1-F6EECF244321}">
                <p14:modId xmlns:p14="http://schemas.microsoft.com/office/powerpoint/2010/main" val="1839078839"/>
              </p:ext>
            </p:extLst>
          </p:nvPr>
        </p:nvGraphicFramePr>
        <p:xfrm>
          <a:off x="1191" y="1588"/>
          <a:ext cx="1191" cy="1588"/>
        </p:xfrm>
        <a:graphic>
          <a:graphicData uri="http://schemas.openxmlformats.org/presentationml/2006/ole">
            <mc:AlternateContent xmlns:mc="http://schemas.openxmlformats.org/markup-compatibility/2006">
              <mc:Choice xmlns:v="urn:schemas-microsoft-com:vml" Requires="v">
                <p:oleObj name="think-cell Slide" r:id="rId3" imgW="328" imgH="328" progId="TCLayout.ActiveDocument.1">
                  <p:embed/>
                </p:oleObj>
              </mc:Choice>
              <mc:Fallback>
                <p:oleObj name="think-cell Slide" r:id="rId3" imgW="328" imgH="328" progId="TCLayout.ActiveDocument.1">
                  <p:embed/>
                  <p:pic>
                    <p:nvPicPr>
                      <p:cNvPr id="3" name="Object 2" hidden="1">
                        <a:extLst>
                          <a:ext uri="{FF2B5EF4-FFF2-40B4-BE49-F238E27FC236}">
                            <a16:creationId xmlns:a16="http://schemas.microsoft.com/office/drawing/2014/main" id="{D711D58C-F7AC-548B-6918-AABAA28CDB14}"/>
                          </a:ext>
                        </a:extLst>
                      </p:cNvPr>
                      <p:cNvPicPr/>
                      <p:nvPr/>
                    </p:nvPicPr>
                    <p:blipFill>
                      <a:blip r:embed="rId4"/>
                      <a:stretch>
                        <a:fillRect/>
                      </a:stretch>
                    </p:blipFill>
                    <p:spPr>
                      <a:xfrm>
                        <a:off x="1191" y="1588"/>
                        <a:ext cx="1191" cy="1588"/>
                      </a:xfrm>
                      <a:prstGeom prst="rect">
                        <a:avLst/>
                      </a:prstGeom>
                    </p:spPr>
                  </p:pic>
                </p:oleObj>
              </mc:Fallback>
            </mc:AlternateContent>
          </a:graphicData>
        </a:graphic>
      </p:graphicFrame>
      <p:sp>
        <p:nvSpPr>
          <p:cNvPr id="8" name="Suorakulmio 7">
            <a:extLst>
              <a:ext uri="{FF2B5EF4-FFF2-40B4-BE49-F238E27FC236}">
                <a16:creationId xmlns:a16="http://schemas.microsoft.com/office/drawing/2014/main" id="{BA933F95-D0B3-45D5-B7A7-EE510913ECBA}"/>
              </a:ext>
            </a:extLst>
          </p:cNvPr>
          <p:cNvSpPr/>
          <p:nvPr/>
        </p:nvSpPr>
        <p:spPr>
          <a:xfrm>
            <a:off x="6732000" y="-2"/>
            <a:ext cx="2295000" cy="2340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sz="1350" dirty="0"/>
          </a:p>
        </p:txBody>
      </p:sp>
      <p:sp>
        <p:nvSpPr>
          <p:cNvPr id="12" name="Freeform 6" descr="Fingrid logo"/>
          <p:cNvSpPr>
            <a:spLocks noChangeAspect="1" noEditPoints="1"/>
          </p:cNvSpPr>
          <p:nvPr/>
        </p:nvSpPr>
        <p:spPr bwMode="black">
          <a:xfrm>
            <a:off x="6895103" y="5655725"/>
            <a:ext cx="1674314" cy="396000"/>
          </a:xfrm>
          <a:custGeom>
            <a:avLst/>
            <a:gdLst>
              <a:gd name="T0" fmla="*/ 2515 w 4822"/>
              <a:gd name="T1" fmla="*/ 636 h 856"/>
              <a:gd name="T2" fmla="*/ 2410 w 4822"/>
              <a:gd name="T3" fmla="*/ 696 h 856"/>
              <a:gd name="T4" fmla="*/ 2287 w 4822"/>
              <a:gd name="T5" fmla="*/ 701 h 856"/>
              <a:gd name="T6" fmla="*/ 2182 w 4822"/>
              <a:gd name="T7" fmla="*/ 651 h 856"/>
              <a:gd name="T8" fmla="*/ 2121 w 4822"/>
              <a:gd name="T9" fmla="*/ 584 h 856"/>
              <a:gd name="T10" fmla="*/ 2081 w 4822"/>
              <a:gd name="T11" fmla="*/ 484 h 856"/>
              <a:gd name="T12" fmla="*/ 2081 w 4822"/>
              <a:gd name="T13" fmla="*/ 372 h 856"/>
              <a:gd name="T14" fmla="*/ 2121 w 4822"/>
              <a:gd name="T15" fmla="*/ 272 h 856"/>
              <a:gd name="T16" fmla="*/ 2172 w 4822"/>
              <a:gd name="T17" fmla="*/ 212 h 856"/>
              <a:gd name="T18" fmla="*/ 2260 w 4822"/>
              <a:gd name="T19" fmla="*/ 162 h 856"/>
              <a:gd name="T20" fmla="*/ 2368 w 4822"/>
              <a:gd name="T21" fmla="*/ 151 h 856"/>
              <a:gd name="T22" fmla="*/ 2472 w 4822"/>
              <a:gd name="T23" fmla="*/ 187 h 856"/>
              <a:gd name="T24" fmla="*/ 2642 w 4822"/>
              <a:gd name="T25" fmla="*/ 137 h 856"/>
              <a:gd name="T26" fmla="*/ 2496 w 4822"/>
              <a:gd name="T27" fmla="*/ 32 h 856"/>
              <a:gd name="T28" fmla="*/ 2339 w 4822"/>
              <a:gd name="T29" fmla="*/ 0 h 856"/>
              <a:gd name="T30" fmla="*/ 2197 w 4822"/>
              <a:gd name="T31" fmla="*/ 26 h 856"/>
              <a:gd name="T32" fmla="*/ 2062 w 4822"/>
              <a:gd name="T33" fmla="*/ 111 h 856"/>
              <a:gd name="T34" fmla="*/ 1986 w 4822"/>
              <a:gd name="T35" fmla="*/ 206 h 856"/>
              <a:gd name="T36" fmla="*/ 1931 w 4822"/>
              <a:gd name="T37" fmla="*/ 362 h 856"/>
              <a:gd name="T38" fmla="*/ 1935 w 4822"/>
              <a:gd name="T39" fmla="*/ 515 h 856"/>
              <a:gd name="T40" fmla="*/ 1977 w 4822"/>
              <a:gd name="T41" fmla="*/ 632 h 856"/>
              <a:gd name="T42" fmla="*/ 2062 w 4822"/>
              <a:gd name="T43" fmla="*/ 745 h 856"/>
              <a:gd name="T44" fmla="*/ 2178 w 4822"/>
              <a:gd name="T45" fmla="*/ 822 h 856"/>
              <a:gd name="T46" fmla="*/ 2318 w 4822"/>
              <a:gd name="T47" fmla="*/ 856 h 856"/>
              <a:gd name="T48" fmla="*/ 2461 w 4822"/>
              <a:gd name="T49" fmla="*/ 837 h 856"/>
              <a:gd name="T50" fmla="*/ 2601 w 4822"/>
              <a:gd name="T51" fmla="*/ 759 h 856"/>
              <a:gd name="T52" fmla="*/ 2681 w 4822"/>
              <a:gd name="T53" fmla="*/ 667 h 856"/>
              <a:gd name="T54" fmla="*/ 2743 w 4822"/>
              <a:gd name="T55" fmla="*/ 515 h 856"/>
              <a:gd name="T56" fmla="*/ 3554 w 4822"/>
              <a:gd name="T57" fmla="*/ 281 h 856"/>
              <a:gd name="T58" fmla="*/ 3539 w 4822"/>
              <a:gd name="T59" fmla="*/ 201 h 856"/>
              <a:gd name="T60" fmla="*/ 3484 w 4822"/>
              <a:gd name="T61" fmla="*/ 112 h 856"/>
              <a:gd name="T62" fmla="*/ 3402 w 4822"/>
              <a:gd name="T63" fmla="*/ 51 h 856"/>
              <a:gd name="T64" fmla="*/ 3298 w 4822"/>
              <a:gd name="T65" fmla="*/ 25 h 856"/>
              <a:gd name="T66" fmla="*/ 3538 w 4822"/>
              <a:gd name="T67" fmla="*/ 832 h 856"/>
              <a:gd name="T68" fmla="*/ 3484 w 4822"/>
              <a:gd name="T69" fmla="*/ 477 h 856"/>
              <a:gd name="T70" fmla="*/ 3535 w 4822"/>
              <a:gd name="T71" fmla="*/ 395 h 856"/>
              <a:gd name="T72" fmla="*/ 3403 w 4822"/>
              <a:gd name="T73" fmla="*/ 307 h 856"/>
              <a:gd name="T74" fmla="*/ 3361 w 4822"/>
              <a:gd name="T75" fmla="*/ 389 h 856"/>
              <a:gd name="T76" fmla="*/ 3283 w 4822"/>
              <a:gd name="T77" fmla="*/ 416 h 856"/>
              <a:gd name="T78" fmla="*/ 3341 w 4822"/>
              <a:gd name="T79" fmla="*/ 189 h 856"/>
              <a:gd name="T80" fmla="*/ 3398 w 4822"/>
              <a:gd name="T81" fmla="*/ 259 h 856"/>
              <a:gd name="T82" fmla="*/ 4818 w 4822"/>
              <a:gd name="T83" fmla="*/ 366 h 856"/>
              <a:gd name="T84" fmla="*/ 4764 w 4822"/>
              <a:gd name="T85" fmla="*/ 219 h 856"/>
              <a:gd name="T86" fmla="*/ 4660 w 4822"/>
              <a:gd name="T87" fmla="*/ 105 h 856"/>
              <a:gd name="T88" fmla="*/ 4521 w 4822"/>
              <a:gd name="T89" fmla="*/ 36 h 856"/>
              <a:gd name="T90" fmla="*/ 4420 w 4822"/>
              <a:gd name="T91" fmla="*/ 832 h 856"/>
              <a:gd name="T92" fmla="*/ 4577 w 4822"/>
              <a:gd name="T93" fmla="*/ 800 h 856"/>
              <a:gd name="T94" fmla="*/ 4704 w 4822"/>
              <a:gd name="T95" fmla="*/ 714 h 856"/>
              <a:gd name="T96" fmla="*/ 4791 w 4822"/>
              <a:gd name="T97" fmla="*/ 585 h 856"/>
              <a:gd name="T98" fmla="*/ 4822 w 4822"/>
              <a:gd name="T99" fmla="*/ 429 h 856"/>
              <a:gd name="T100" fmla="*/ 4654 w 4822"/>
              <a:gd name="T101" fmla="*/ 527 h 856"/>
              <a:gd name="T102" fmla="*/ 4599 w 4822"/>
              <a:gd name="T103" fmla="*/ 609 h 856"/>
              <a:gd name="T104" fmla="*/ 4518 w 4822"/>
              <a:gd name="T105" fmla="*/ 662 h 856"/>
              <a:gd name="T106" fmla="*/ 4420 w 4822"/>
              <a:gd name="T107" fmla="*/ 682 h 856"/>
              <a:gd name="T108" fmla="*/ 4494 w 4822"/>
              <a:gd name="T109" fmla="*/ 185 h 856"/>
              <a:gd name="T110" fmla="*/ 4580 w 4822"/>
              <a:gd name="T111" fmla="*/ 231 h 856"/>
              <a:gd name="T112" fmla="*/ 4643 w 4822"/>
              <a:gd name="T113" fmla="*/ 306 h 856"/>
              <a:gd name="T114" fmla="*/ 4672 w 4822"/>
              <a:gd name="T115" fmla="*/ 402 h 856"/>
              <a:gd name="T116" fmla="*/ 0 w 4822"/>
              <a:gd name="T117" fmla="*/ 24 h 856"/>
              <a:gd name="T118" fmla="*/ 555 w 4822"/>
              <a:gd name="T119" fmla="*/ 174 h 856"/>
              <a:gd name="T120" fmla="*/ 1252 w 4822"/>
              <a:gd name="T121" fmla="*/ 832 h 856"/>
              <a:gd name="T122" fmla="*/ 872 w 4822"/>
              <a:gd name="T123" fmla="*/ 24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22" h="856">
                <a:moveTo>
                  <a:pt x="2299" y="416"/>
                </a:moveTo>
                <a:lnTo>
                  <a:pt x="2378" y="565"/>
                </a:lnTo>
                <a:lnTo>
                  <a:pt x="2568" y="565"/>
                </a:lnTo>
                <a:lnTo>
                  <a:pt x="2558" y="581"/>
                </a:lnTo>
                <a:lnTo>
                  <a:pt x="2550" y="596"/>
                </a:lnTo>
                <a:lnTo>
                  <a:pt x="2538" y="610"/>
                </a:lnTo>
                <a:lnTo>
                  <a:pt x="2527" y="624"/>
                </a:lnTo>
                <a:lnTo>
                  <a:pt x="2515" y="636"/>
                </a:lnTo>
                <a:lnTo>
                  <a:pt x="2501" y="647"/>
                </a:lnTo>
                <a:lnTo>
                  <a:pt x="2487" y="657"/>
                </a:lnTo>
                <a:lnTo>
                  <a:pt x="2474" y="667"/>
                </a:lnTo>
                <a:lnTo>
                  <a:pt x="2459" y="676"/>
                </a:lnTo>
                <a:lnTo>
                  <a:pt x="2442" y="685"/>
                </a:lnTo>
                <a:lnTo>
                  <a:pt x="2435" y="687"/>
                </a:lnTo>
                <a:lnTo>
                  <a:pt x="2426" y="691"/>
                </a:lnTo>
                <a:lnTo>
                  <a:pt x="2410" y="696"/>
                </a:lnTo>
                <a:lnTo>
                  <a:pt x="2393" y="701"/>
                </a:lnTo>
                <a:lnTo>
                  <a:pt x="2375" y="704"/>
                </a:lnTo>
                <a:lnTo>
                  <a:pt x="2358" y="706"/>
                </a:lnTo>
                <a:lnTo>
                  <a:pt x="2339" y="707"/>
                </a:lnTo>
                <a:lnTo>
                  <a:pt x="2325" y="706"/>
                </a:lnTo>
                <a:lnTo>
                  <a:pt x="2313" y="705"/>
                </a:lnTo>
                <a:lnTo>
                  <a:pt x="2299" y="704"/>
                </a:lnTo>
                <a:lnTo>
                  <a:pt x="2287" y="701"/>
                </a:lnTo>
                <a:lnTo>
                  <a:pt x="2273" y="699"/>
                </a:lnTo>
                <a:lnTo>
                  <a:pt x="2260" y="695"/>
                </a:lnTo>
                <a:lnTo>
                  <a:pt x="2237" y="685"/>
                </a:lnTo>
                <a:lnTo>
                  <a:pt x="2225" y="680"/>
                </a:lnTo>
                <a:lnTo>
                  <a:pt x="2214" y="674"/>
                </a:lnTo>
                <a:lnTo>
                  <a:pt x="2203" y="666"/>
                </a:lnTo>
                <a:lnTo>
                  <a:pt x="2192" y="659"/>
                </a:lnTo>
                <a:lnTo>
                  <a:pt x="2182" y="651"/>
                </a:lnTo>
                <a:lnTo>
                  <a:pt x="2172" y="644"/>
                </a:lnTo>
                <a:lnTo>
                  <a:pt x="2162" y="635"/>
                </a:lnTo>
                <a:lnTo>
                  <a:pt x="2158" y="630"/>
                </a:lnTo>
                <a:lnTo>
                  <a:pt x="2153" y="625"/>
                </a:lnTo>
                <a:lnTo>
                  <a:pt x="2144" y="615"/>
                </a:lnTo>
                <a:lnTo>
                  <a:pt x="2136" y="605"/>
                </a:lnTo>
                <a:lnTo>
                  <a:pt x="2128" y="595"/>
                </a:lnTo>
                <a:lnTo>
                  <a:pt x="2121" y="584"/>
                </a:lnTo>
                <a:lnTo>
                  <a:pt x="2114" y="572"/>
                </a:lnTo>
                <a:lnTo>
                  <a:pt x="2108" y="561"/>
                </a:lnTo>
                <a:lnTo>
                  <a:pt x="2102" y="549"/>
                </a:lnTo>
                <a:lnTo>
                  <a:pt x="2097" y="536"/>
                </a:lnTo>
                <a:lnTo>
                  <a:pt x="2092" y="524"/>
                </a:lnTo>
                <a:lnTo>
                  <a:pt x="2088" y="511"/>
                </a:lnTo>
                <a:lnTo>
                  <a:pt x="2084" y="497"/>
                </a:lnTo>
                <a:lnTo>
                  <a:pt x="2081" y="484"/>
                </a:lnTo>
                <a:lnTo>
                  <a:pt x="2079" y="470"/>
                </a:lnTo>
                <a:lnTo>
                  <a:pt x="2077" y="456"/>
                </a:lnTo>
                <a:lnTo>
                  <a:pt x="2076" y="442"/>
                </a:lnTo>
                <a:lnTo>
                  <a:pt x="2076" y="429"/>
                </a:lnTo>
                <a:lnTo>
                  <a:pt x="2076" y="414"/>
                </a:lnTo>
                <a:lnTo>
                  <a:pt x="2077" y="400"/>
                </a:lnTo>
                <a:lnTo>
                  <a:pt x="2079" y="386"/>
                </a:lnTo>
                <a:lnTo>
                  <a:pt x="2081" y="372"/>
                </a:lnTo>
                <a:lnTo>
                  <a:pt x="2084" y="359"/>
                </a:lnTo>
                <a:lnTo>
                  <a:pt x="2088" y="345"/>
                </a:lnTo>
                <a:lnTo>
                  <a:pt x="2092" y="332"/>
                </a:lnTo>
                <a:lnTo>
                  <a:pt x="2097" y="320"/>
                </a:lnTo>
                <a:lnTo>
                  <a:pt x="2102" y="307"/>
                </a:lnTo>
                <a:lnTo>
                  <a:pt x="2108" y="295"/>
                </a:lnTo>
                <a:lnTo>
                  <a:pt x="2114" y="284"/>
                </a:lnTo>
                <a:lnTo>
                  <a:pt x="2121" y="272"/>
                </a:lnTo>
                <a:lnTo>
                  <a:pt x="2124" y="266"/>
                </a:lnTo>
                <a:lnTo>
                  <a:pt x="2128" y="261"/>
                </a:lnTo>
                <a:lnTo>
                  <a:pt x="2136" y="251"/>
                </a:lnTo>
                <a:lnTo>
                  <a:pt x="2141" y="246"/>
                </a:lnTo>
                <a:lnTo>
                  <a:pt x="2144" y="241"/>
                </a:lnTo>
                <a:lnTo>
                  <a:pt x="2153" y="231"/>
                </a:lnTo>
                <a:lnTo>
                  <a:pt x="2162" y="221"/>
                </a:lnTo>
                <a:lnTo>
                  <a:pt x="2172" y="212"/>
                </a:lnTo>
                <a:lnTo>
                  <a:pt x="2182" y="205"/>
                </a:lnTo>
                <a:lnTo>
                  <a:pt x="2192" y="197"/>
                </a:lnTo>
                <a:lnTo>
                  <a:pt x="2203" y="190"/>
                </a:lnTo>
                <a:lnTo>
                  <a:pt x="2214" y="182"/>
                </a:lnTo>
                <a:lnTo>
                  <a:pt x="2225" y="176"/>
                </a:lnTo>
                <a:lnTo>
                  <a:pt x="2237" y="171"/>
                </a:lnTo>
                <a:lnTo>
                  <a:pt x="2249" y="166"/>
                </a:lnTo>
                <a:lnTo>
                  <a:pt x="2260" y="162"/>
                </a:lnTo>
                <a:lnTo>
                  <a:pt x="2273" y="159"/>
                </a:lnTo>
                <a:lnTo>
                  <a:pt x="2287" y="155"/>
                </a:lnTo>
                <a:lnTo>
                  <a:pt x="2299" y="152"/>
                </a:lnTo>
                <a:lnTo>
                  <a:pt x="2313" y="151"/>
                </a:lnTo>
                <a:lnTo>
                  <a:pt x="2325" y="150"/>
                </a:lnTo>
                <a:lnTo>
                  <a:pt x="2339" y="150"/>
                </a:lnTo>
                <a:lnTo>
                  <a:pt x="2354" y="150"/>
                </a:lnTo>
                <a:lnTo>
                  <a:pt x="2368" y="151"/>
                </a:lnTo>
                <a:lnTo>
                  <a:pt x="2381" y="152"/>
                </a:lnTo>
                <a:lnTo>
                  <a:pt x="2395" y="156"/>
                </a:lnTo>
                <a:lnTo>
                  <a:pt x="2409" y="160"/>
                </a:lnTo>
                <a:lnTo>
                  <a:pt x="2422" y="164"/>
                </a:lnTo>
                <a:lnTo>
                  <a:pt x="2435" y="169"/>
                </a:lnTo>
                <a:lnTo>
                  <a:pt x="2447" y="174"/>
                </a:lnTo>
                <a:lnTo>
                  <a:pt x="2460" y="181"/>
                </a:lnTo>
                <a:lnTo>
                  <a:pt x="2472" y="187"/>
                </a:lnTo>
                <a:lnTo>
                  <a:pt x="2484" y="195"/>
                </a:lnTo>
                <a:lnTo>
                  <a:pt x="2495" y="204"/>
                </a:lnTo>
                <a:lnTo>
                  <a:pt x="2505" y="212"/>
                </a:lnTo>
                <a:lnTo>
                  <a:pt x="2516" y="221"/>
                </a:lnTo>
                <a:lnTo>
                  <a:pt x="2525" y="231"/>
                </a:lnTo>
                <a:lnTo>
                  <a:pt x="2535" y="241"/>
                </a:lnTo>
                <a:lnTo>
                  <a:pt x="2656" y="154"/>
                </a:lnTo>
                <a:lnTo>
                  <a:pt x="2642" y="137"/>
                </a:lnTo>
                <a:lnTo>
                  <a:pt x="2626" y="121"/>
                </a:lnTo>
                <a:lnTo>
                  <a:pt x="2610" y="105"/>
                </a:lnTo>
                <a:lnTo>
                  <a:pt x="2592" y="90"/>
                </a:lnTo>
                <a:lnTo>
                  <a:pt x="2575" y="76"/>
                </a:lnTo>
                <a:lnTo>
                  <a:pt x="2556" y="64"/>
                </a:lnTo>
                <a:lnTo>
                  <a:pt x="2537" y="52"/>
                </a:lnTo>
                <a:lnTo>
                  <a:pt x="2517" y="41"/>
                </a:lnTo>
                <a:lnTo>
                  <a:pt x="2496" y="32"/>
                </a:lnTo>
                <a:lnTo>
                  <a:pt x="2486" y="27"/>
                </a:lnTo>
                <a:lnTo>
                  <a:pt x="2475" y="24"/>
                </a:lnTo>
                <a:lnTo>
                  <a:pt x="2454" y="16"/>
                </a:lnTo>
                <a:lnTo>
                  <a:pt x="2431" y="11"/>
                </a:lnTo>
                <a:lnTo>
                  <a:pt x="2409" y="6"/>
                </a:lnTo>
                <a:lnTo>
                  <a:pt x="2386" y="2"/>
                </a:lnTo>
                <a:lnTo>
                  <a:pt x="2363" y="0"/>
                </a:lnTo>
                <a:lnTo>
                  <a:pt x="2339" y="0"/>
                </a:lnTo>
                <a:lnTo>
                  <a:pt x="2318" y="0"/>
                </a:lnTo>
                <a:lnTo>
                  <a:pt x="2296" y="2"/>
                </a:lnTo>
                <a:lnTo>
                  <a:pt x="2277" y="5"/>
                </a:lnTo>
                <a:lnTo>
                  <a:pt x="2267" y="6"/>
                </a:lnTo>
                <a:lnTo>
                  <a:pt x="2257" y="9"/>
                </a:lnTo>
                <a:lnTo>
                  <a:pt x="2237" y="14"/>
                </a:lnTo>
                <a:lnTo>
                  <a:pt x="2217" y="19"/>
                </a:lnTo>
                <a:lnTo>
                  <a:pt x="2197" y="26"/>
                </a:lnTo>
                <a:lnTo>
                  <a:pt x="2178" y="34"/>
                </a:lnTo>
                <a:lnTo>
                  <a:pt x="2161" y="42"/>
                </a:lnTo>
                <a:lnTo>
                  <a:pt x="2143" y="51"/>
                </a:lnTo>
                <a:lnTo>
                  <a:pt x="2126" y="62"/>
                </a:lnTo>
                <a:lnTo>
                  <a:pt x="2108" y="72"/>
                </a:lnTo>
                <a:lnTo>
                  <a:pt x="2092" y="85"/>
                </a:lnTo>
                <a:lnTo>
                  <a:pt x="2077" y="97"/>
                </a:lnTo>
                <a:lnTo>
                  <a:pt x="2062" y="111"/>
                </a:lnTo>
                <a:lnTo>
                  <a:pt x="2047" y="125"/>
                </a:lnTo>
                <a:lnTo>
                  <a:pt x="2041" y="132"/>
                </a:lnTo>
                <a:lnTo>
                  <a:pt x="2033" y="140"/>
                </a:lnTo>
                <a:lnTo>
                  <a:pt x="2021" y="156"/>
                </a:lnTo>
                <a:lnTo>
                  <a:pt x="2015" y="164"/>
                </a:lnTo>
                <a:lnTo>
                  <a:pt x="2008" y="172"/>
                </a:lnTo>
                <a:lnTo>
                  <a:pt x="1997" y="189"/>
                </a:lnTo>
                <a:lnTo>
                  <a:pt x="1986" y="206"/>
                </a:lnTo>
                <a:lnTo>
                  <a:pt x="1977" y="224"/>
                </a:lnTo>
                <a:lnTo>
                  <a:pt x="1967" y="242"/>
                </a:lnTo>
                <a:lnTo>
                  <a:pt x="1960" y="261"/>
                </a:lnTo>
                <a:lnTo>
                  <a:pt x="1952" y="281"/>
                </a:lnTo>
                <a:lnTo>
                  <a:pt x="1945" y="301"/>
                </a:lnTo>
                <a:lnTo>
                  <a:pt x="1940" y="321"/>
                </a:lnTo>
                <a:lnTo>
                  <a:pt x="1935" y="341"/>
                </a:lnTo>
                <a:lnTo>
                  <a:pt x="1931" y="362"/>
                </a:lnTo>
                <a:lnTo>
                  <a:pt x="1928" y="385"/>
                </a:lnTo>
                <a:lnTo>
                  <a:pt x="1927" y="406"/>
                </a:lnTo>
                <a:lnTo>
                  <a:pt x="1927" y="429"/>
                </a:lnTo>
                <a:lnTo>
                  <a:pt x="1927" y="450"/>
                </a:lnTo>
                <a:lnTo>
                  <a:pt x="1928" y="472"/>
                </a:lnTo>
                <a:lnTo>
                  <a:pt x="1931" y="494"/>
                </a:lnTo>
                <a:lnTo>
                  <a:pt x="1933" y="504"/>
                </a:lnTo>
                <a:lnTo>
                  <a:pt x="1935" y="515"/>
                </a:lnTo>
                <a:lnTo>
                  <a:pt x="1940" y="535"/>
                </a:lnTo>
                <a:lnTo>
                  <a:pt x="1942" y="545"/>
                </a:lnTo>
                <a:lnTo>
                  <a:pt x="1945" y="555"/>
                </a:lnTo>
                <a:lnTo>
                  <a:pt x="1952" y="575"/>
                </a:lnTo>
                <a:lnTo>
                  <a:pt x="1956" y="585"/>
                </a:lnTo>
                <a:lnTo>
                  <a:pt x="1960" y="595"/>
                </a:lnTo>
                <a:lnTo>
                  <a:pt x="1967" y="614"/>
                </a:lnTo>
                <a:lnTo>
                  <a:pt x="1977" y="632"/>
                </a:lnTo>
                <a:lnTo>
                  <a:pt x="1986" y="650"/>
                </a:lnTo>
                <a:lnTo>
                  <a:pt x="1997" y="667"/>
                </a:lnTo>
                <a:lnTo>
                  <a:pt x="2008" y="685"/>
                </a:lnTo>
                <a:lnTo>
                  <a:pt x="2021" y="700"/>
                </a:lnTo>
                <a:lnTo>
                  <a:pt x="2033" y="716"/>
                </a:lnTo>
                <a:lnTo>
                  <a:pt x="2047" y="731"/>
                </a:lnTo>
                <a:lnTo>
                  <a:pt x="2054" y="739"/>
                </a:lnTo>
                <a:lnTo>
                  <a:pt x="2062" y="745"/>
                </a:lnTo>
                <a:lnTo>
                  <a:pt x="2077" y="759"/>
                </a:lnTo>
                <a:lnTo>
                  <a:pt x="2092" y="771"/>
                </a:lnTo>
                <a:lnTo>
                  <a:pt x="2108" y="784"/>
                </a:lnTo>
                <a:lnTo>
                  <a:pt x="2126" y="795"/>
                </a:lnTo>
                <a:lnTo>
                  <a:pt x="2143" y="805"/>
                </a:lnTo>
                <a:lnTo>
                  <a:pt x="2161" y="814"/>
                </a:lnTo>
                <a:lnTo>
                  <a:pt x="2169" y="819"/>
                </a:lnTo>
                <a:lnTo>
                  <a:pt x="2178" y="822"/>
                </a:lnTo>
                <a:lnTo>
                  <a:pt x="2197" y="830"/>
                </a:lnTo>
                <a:lnTo>
                  <a:pt x="2217" y="837"/>
                </a:lnTo>
                <a:lnTo>
                  <a:pt x="2237" y="842"/>
                </a:lnTo>
                <a:lnTo>
                  <a:pt x="2245" y="845"/>
                </a:lnTo>
                <a:lnTo>
                  <a:pt x="2257" y="847"/>
                </a:lnTo>
                <a:lnTo>
                  <a:pt x="2277" y="851"/>
                </a:lnTo>
                <a:lnTo>
                  <a:pt x="2296" y="854"/>
                </a:lnTo>
                <a:lnTo>
                  <a:pt x="2318" y="856"/>
                </a:lnTo>
                <a:lnTo>
                  <a:pt x="2339" y="856"/>
                </a:lnTo>
                <a:lnTo>
                  <a:pt x="2360" y="856"/>
                </a:lnTo>
                <a:lnTo>
                  <a:pt x="2381" y="854"/>
                </a:lnTo>
                <a:lnTo>
                  <a:pt x="2401" y="851"/>
                </a:lnTo>
                <a:lnTo>
                  <a:pt x="2412" y="850"/>
                </a:lnTo>
                <a:lnTo>
                  <a:pt x="2422" y="847"/>
                </a:lnTo>
                <a:lnTo>
                  <a:pt x="2442" y="842"/>
                </a:lnTo>
                <a:lnTo>
                  <a:pt x="2461" y="837"/>
                </a:lnTo>
                <a:lnTo>
                  <a:pt x="2481" y="830"/>
                </a:lnTo>
                <a:lnTo>
                  <a:pt x="2500" y="822"/>
                </a:lnTo>
                <a:lnTo>
                  <a:pt x="2517" y="814"/>
                </a:lnTo>
                <a:lnTo>
                  <a:pt x="2536" y="805"/>
                </a:lnTo>
                <a:lnTo>
                  <a:pt x="2552" y="795"/>
                </a:lnTo>
                <a:lnTo>
                  <a:pt x="2570" y="784"/>
                </a:lnTo>
                <a:lnTo>
                  <a:pt x="2586" y="771"/>
                </a:lnTo>
                <a:lnTo>
                  <a:pt x="2601" y="759"/>
                </a:lnTo>
                <a:lnTo>
                  <a:pt x="2616" y="745"/>
                </a:lnTo>
                <a:lnTo>
                  <a:pt x="2631" y="731"/>
                </a:lnTo>
                <a:lnTo>
                  <a:pt x="2637" y="724"/>
                </a:lnTo>
                <a:lnTo>
                  <a:pt x="2645" y="716"/>
                </a:lnTo>
                <a:lnTo>
                  <a:pt x="2657" y="700"/>
                </a:lnTo>
                <a:lnTo>
                  <a:pt x="2663" y="692"/>
                </a:lnTo>
                <a:lnTo>
                  <a:pt x="2669" y="685"/>
                </a:lnTo>
                <a:lnTo>
                  <a:pt x="2681" y="667"/>
                </a:lnTo>
                <a:lnTo>
                  <a:pt x="2692" y="650"/>
                </a:lnTo>
                <a:lnTo>
                  <a:pt x="2702" y="632"/>
                </a:lnTo>
                <a:lnTo>
                  <a:pt x="2711" y="614"/>
                </a:lnTo>
                <a:lnTo>
                  <a:pt x="2719" y="595"/>
                </a:lnTo>
                <a:lnTo>
                  <a:pt x="2727" y="575"/>
                </a:lnTo>
                <a:lnTo>
                  <a:pt x="2733" y="555"/>
                </a:lnTo>
                <a:lnTo>
                  <a:pt x="2738" y="535"/>
                </a:lnTo>
                <a:lnTo>
                  <a:pt x="2743" y="515"/>
                </a:lnTo>
                <a:lnTo>
                  <a:pt x="2747" y="494"/>
                </a:lnTo>
                <a:lnTo>
                  <a:pt x="2749" y="472"/>
                </a:lnTo>
                <a:lnTo>
                  <a:pt x="2751" y="450"/>
                </a:lnTo>
                <a:lnTo>
                  <a:pt x="2752" y="429"/>
                </a:lnTo>
                <a:lnTo>
                  <a:pt x="2751" y="416"/>
                </a:lnTo>
                <a:lnTo>
                  <a:pt x="2299" y="416"/>
                </a:lnTo>
                <a:close/>
                <a:moveTo>
                  <a:pt x="3555" y="295"/>
                </a:moveTo>
                <a:lnTo>
                  <a:pt x="3554" y="281"/>
                </a:lnTo>
                <a:lnTo>
                  <a:pt x="3554" y="267"/>
                </a:lnTo>
                <a:lnTo>
                  <a:pt x="3553" y="260"/>
                </a:lnTo>
                <a:lnTo>
                  <a:pt x="3551" y="254"/>
                </a:lnTo>
                <a:lnTo>
                  <a:pt x="3549" y="240"/>
                </a:lnTo>
                <a:lnTo>
                  <a:pt x="3546" y="227"/>
                </a:lnTo>
                <a:lnTo>
                  <a:pt x="3544" y="220"/>
                </a:lnTo>
                <a:lnTo>
                  <a:pt x="3543" y="214"/>
                </a:lnTo>
                <a:lnTo>
                  <a:pt x="3539" y="201"/>
                </a:lnTo>
                <a:lnTo>
                  <a:pt x="3534" y="189"/>
                </a:lnTo>
                <a:lnTo>
                  <a:pt x="3528" y="177"/>
                </a:lnTo>
                <a:lnTo>
                  <a:pt x="3523" y="166"/>
                </a:lnTo>
                <a:lnTo>
                  <a:pt x="3515" y="155"/>
                </a:lnTo>
                <a:lnTo>
                  <a:pt x="3509" y="144"/>
                </a:lnTo>
                <a:lnTo>
                  <a:pt x="3501" y="132"/>
                </a:lnTo>
                <a:lnTo>
                  <a:pt x="3493" y="122"/>
                </a:lnTo>
                <a:lnTo>
                  <a:pt x="3484" y="112"/>
                </a:lnTo>
                <a:lnTo>
                  <a:pt x="3475" y="104"/>
                </a:lnTo>
                <a:lnTo>
                  <a:pt x="3467" y="95"/>
                </a:lnTo>
                <a:lnTo>
                  <a:pt x="3457" y="86"/>
                </a:lnTo>
                <a:lnTo>
                  <a:pt x="3447" y="77"/>
                </a:lnTo>
                <a:lnTo>
                  <a:pt x="3435" y="70"/>
                </a:lnTo>
                <a:lnTo>
                  <a:pt x="3424" y="64"/>
                </a:lnTo>
                <a:lnTo>
                  <a:pt x="3413" y="56"/>
                </a:lnTo>
                <a:lnTo>
                  <a:pt x="3402" y="51"/>
                </a:lnTo>
                <a:lnTo>
                  <a:pt x="3389" y="45"/>
                </a:lnTo>
                <a:lnTo>
                  <a:pt x="3378" y="40"/>
                </a:lnTo>
                <a:lnTo>
                  <a:pt x="3366" y="36"/>
                </a:lnTo>
                <a:lnTo>
                  <a:pt x="3352" y="32"/>
                </a:lnTo>
                <a:lnTo>
                  <a:pt x="3339" y="30"/>
                </a:lnTo>
                <a:lnTo>
                  <a:pt x="3326" y="27"/>
                </a:lnTo>
                <a:lnTo>
                  <a:pt x="3312" y="25"/>
                </a:lnTo>
                <a:lnTo>
                  <a:pt x="3298" y="25"/>
                </a:lnTo>
                <a:lnTo>
                  <a:pt x="3284" y="24"/>
                </a:lnTo>
                <a:lnTo>
                  <a:pt x="2901" y="24"/>
                </a:lnTo>
                <a:lnTo>
                  <a:pt x="2901" y="832"/>
                </a:lnTo>
                <a:lnTo>
                  <a:pt x="3051" y="832"/>
                </a:lnTo>
                <a:lnTo>
                  <a:pt x="3051" y="565"/>
                </a:lnTo>
                <a:lnTo>
                  <a:pt x="3237" y="565"/>
                </a:lnTo>
                <a:lnTo>
                  <a:pt x="3377" y="832"/>
                </a:lnTo>
                <a:lnTo>
                  <a:pt x="3538" y="832"/>
                </a:lnTo>
                <a:lnTo>
                  <a:pt x="3388" y="545"/>
                </a:lnTo>
                <a:lnTo>
                  <a:pt x="3405" y="536"/>
                </a:lnTo>
                <a:lnTo>
                  <a:pt x="3423" y="527"/>
                </a:lnTo>
                <a:lnTo>
                  <a:pt x="3439" y="516"/>
                </a:lnTo>
                <a:lnTo>
                  <a:pt x="3455" y="505"/>
                </a:lnTo>
                <a:lnTo>
                  <a:pt x="3469" y="491"/>
                </a:lnTo>
                <a:lnTo>
                  <a:pt x="3477" y="485"/>
                </a:lnTo>
                <a:lnTo>
                  <a:pt x="3484" y="477"/>
                </a:lnTo>
                <a:lnTo>
                  <a:pt x="3490" y="470"/>
                </a:lnTo>
                <a:lnTo>
                  <a:pt x="3496" y="462"/>
                </a:lnTo>
                <a:lnTo>
                  <a:pt x="3503" y="455"/>
                </a:lnTo>
                <a:lnTo>
                  <a:pt x="3508" y="447"/>
                </a:lnTo>
                <a:lnTo>
                  <a:pt x="3518" y="430"/>
                </a:lnTo>
                <a:lnTo>
                  <a:pt x="3523" y="421"/>
                </a:lnTo>
                <a:lnTo>
                  <a:pt x="3528" y="412"/>
                </a:lnTo>
                <a:lnTo>
                  <a:pt x="3535" y="395"/>
                </a:lnTo>
                <a:lnTo>
                  <a:pt x="3543" y="376"/>
                </a:lnTo>
                <a:lnTo>
                  <a:pt x="3548" y="356"/>
                </a:lnTo>
                <a:lnTo>
                  <a:pt x="3550" y="346"/>
                </a:lnTo>
                <a:lnTo>
                  <a:pt x="3551" y="336"/>
                </a:lnTo>
                <a:lnTo>
                  <a:pt x="3554" y="316"/>
                </a:lnTo>
                <a:lnTo>
                  <a:pt x="3555" y="295"/>
                </a:lnTo>
                <a:close/>
                <a:moveTo>
                  <a:pt x="3404" y="295"/>
                </a:moveTo>
                <a:lnTo>
                  <a:pt x="3403" y="307"/>
                </a:lnTo>
                <a:lnTo>
                  <a:pt x="3402" y="319"/>
                </a:lnTo>
                <a:lnTo>
                  <a:pt x="3398" y="331"/>
                </a:lnTo>
                <a:lnTo>
                  <a:pt x="3394" y="342"/>
                </a:lnTo>
                <a:lnTo>
                  <a:pt x="3389" y="352"/>
                </a:lnTo>
                <a:lnTo>
                  <a:pt x="3383" y="362"/>
                </a:lnTo>
                <a:lnTo>
                  <a:pt x="3377" y="372"/>
                </a:lnTo>
                <a:lnTo>
                  <a:pt x="3368" y="380"/>
                </a:lnTo>
                <a:lnTo>
                  <a:pt x="3361" y="389"/>
                </a:lnTo>
                <a:lnTo>
                  <a:pt x="3351" y="395"/>
                </a:lnTo>
                <a:lnTo>
                  <a:pt x="3341" y="401"/>
                </a:lnTo>
                <a:lnTo>
                  <a:pt x="3331" y="406"/>
                </a:lnTo>
                <a:lnTo>
                  <a:pt x="3319" y="410"/>
                </a:lnTo>
                <a:lnTo>
                  <a:pt x="3307" y="414"/>
                </a:lnTo>
                <a:lnTo>
                  <a:pt x="3302" y="415"/>
                </a:lnTo>
                <a:lnTo>
                  <a:pt x="3296" y="415"/>
                </a:lnTo>
                <a:lnTo>
                  <a:pt x="3283" y="416"/>
                </a:lnTo>
                <a:lnTo>
                  <a:pt x="3051" y="416"/>
                </a:lnTo>
                <a:lnTo>
                  <a:pt x="3051" y="174"/>
                </a:lnTo>
                <a:lnTo>
                  <a:pt x="3283" y="174"/>
                </a:lnTo>
                <a:lnTo>
                  <a:pt x="3296" y="174"/>
                </a:lnTo>
                <a:lnTo>
                  <a:pt x="3307" y="176"/>
                </a:lnTo>
                <a:lnTo>
                  <a:pt x="3319" y="179"/>
                </a:lnTo>
                <a:lnTo>
                  <a:pt x="3331" y="184"/>
                </a:lnTo>
                <a:lnTo>
                  <a:pt x="3341" y="189"/>
                </a:lnTo>
                <a:lnTo>
                  <a:pt x="3351" y="194"/>
                </a:lnTo>
                <a:lnTo>
                  <a:pt x="3361" y="201"/>
                </a:lnTo>
                <a:lnTo>
                  <a:pt x="3368" y="209"/>
                </a:lnTo>
                <a:lnTo>
                  <a:pt x="3377" y="217"/>
                </a:lnTo>
                <a:lnTo>
                  <a:pt x="3383" y="227"/>
                </a:lnTo>
                <a:lnTo>
                  <a:pt x="3389" y="237"/>
                </a:lnTo>
                <a:lnTo>
                  <a:pt x="3394" y="247"/>
                </a:lnTo>
                <a:lnTo>
                  <a:pt x="3398" y="259"/>
                </a:lnTo>
                <a:lnTo>
                  <a:pt x="3402" y="270"/>
                </a:lnTo>
                <a:lnTo>
                  <a:pt x="3403" y="276"/>
                </a:lnTo>
                <a:lnTo>
                  <a:pt x="3403" y="282"/>
                </a:lnTo>
                <a:lnTo>
                  <a:pt x="3404" y="295"/>
                </a:lnTo>
                <a:close/>
                <a:moveTo>
                  <a:pt x="4822" y="429"/>
                </a:moveTo>
                <a:lnTo>
                  <a:pt x="4822" y="407"/>
                </a:lnTo>
                <a:lnTo>
                  <a:pt x="4820" y="386"/>
                </a:lnTo>
                <a:lnTo>
                  <a:pt x="4818" y="366"/>
                </a:lnTo>
                <a:lnTo>
                  <a:pt x="4815" y="346"/>
                </a:lnTo>
                <a:lnTo>
                  <a:pt x="4810" y="327"/>
                </a:lnTo>
                <a:lnTo>
                  <a:pt x="4805" y="307"/>
                </a:lnTo>
                <a:lnTo>
                  <a:pt x="4799" y="289"/>
                </a:lnTo>
                <a:lnTo>
                  <a:pt x="4791" y="271"/>
                </a:lnTo>
                <a:lnTo>
                  <a:pt x="4783" y="252"/>
                </a:lnTo>
                <a:lnTo>
                  <a:pt x="4774" y="235"/>
                </a:lnTo>
                <a:lnTo>
                  <a:pt x="4764" y="219"/>
                </a:lnTo>
                <a:lnTo>
                  <a:pt x="4754" y="202"/>
                </a:lnTo>
                <a:lnTo>
                  <a:pt x="4743" y="186"/>
                </a:lnTo>
                <a:lnTo>
                  <a:pt x="4730" y="171"/>
                </a:lnTo>
                <a:lnTo>
                  <a:pt x="4718" y="156"/>
                </a:lnTo>
                <a:lnTo>
                  <a:pt x="4704" y="142"/>
                </a:lnTo>
                <a:lnTo>
                  <a:pt x="4690" y="129"/>
                </a:lnTo>
                <a:lnTo>
                  <a:pt x="4675" y="116"/>
                </a:lnTo>
                <a:lnTo>
                  <a:pt x="4660" y="105"/>
                </a:lnTo>
                <a:lnTo>
                  <a:pt x="4645" y="94"/>
                </a:lnTo>
                <a:lnTo>
                  <a:pt x="4629" y="82"/>
                </a:lnTo>
                <a:lnTo>
                  <a:pt x="4612" y="72"/>
                </a:lnTo>
                <a:lnTo>
                  <a:pt x="4594" y="64"/>
                </a:lnTo>
                <a:lnTo>
                  <a:pt x="4577" y="56"/>
                </a:lnTo>
                <a:lnTo>
                  <a:pt x="4558" y="49"/>
                </a:lnTo>
                <a:lnTo>
                  <a:pt x="4539" y="42"/>
                </a:lnTo>
                <a:lnTo>
                  <a:pt x="4521" y="36"/>
                </a:lnTo>
                <a:lnTo>
                  <a:pt x="4501" y="32"/>
                </a:lnTo>
                <a:lnTo>
                  <a:pt x="4481" y="29"/>
                </a:lnTo>
                <a:lnTo>
                  <a:pt x="4461" y="26"/>
                </a:lnTo>
                <a:lnTo>
                  <a:pt x="4441" y="25"/>
                </a:lnTo>
                <a:lnTo>
                  <a:pt x="4420" y="24"/>
                </a:lnTo>
                <a:lnTo>
                  <a:pt x="4119" y="24"/>
                </a:lnTo>
                <a:lnTo>
                  <a:pt x="4119" y="832"/>
                </a:lnTo>
                <a:lnTo>
                  <a:pt x="4420" y="832"/>
                </a:lnTo>
                <a:lnTo>
                  <a:pt x="4441" y="831"/>
                </a:lnTo>
                <a:lnTo>
                  <a:pt x="4461" y="830"/>
                </a:lnTo>
                <a:lnTo>
                  <a:pt x="4481" y="827"/>
                </a:lnTo>
                <a:lnTo>
                  <a:pt x="4501" y="824"/>
                </a:lnTo>
                <a:lnTo>
                  <a:pt x="4521" y="820"/>
                </a:lnTo>
                <a:lnTo>
                  <a:pt x="4539" y="814"/>
                </a:lnTo>
                <a:lnTo>
                  <a:pt x="4558" y="807"/>
                </a:lnTo>
                <a:lnTo>
                  <a:pt x="4577" y="800"/>
                </a:lnTo>
                <a:lnTo>
                  <a:pt x="4594" y="792"/>
                </a:lnTo>
                <a:lnTo>
                  <a:pt x="4612" y="784"/>
                </a:lnTo>
                <a:lnTo>
                  <a:pt x="4629" y="774"/>
                </a:lnTo>
                <a:lnTo>
                  <a:pt x="4645" y="764"/>
                </a:lnTo>
                <a:lnTo>
                  <a:pt x="4660" y="752"/>
                </a:lnTo>
                <a:lnTo>
                  <a:pt x="4675" y="740"/>
                </a:lnTo>
                <a:lnTo>
                  <a:pt x="4690" y="727"/>
                </a:lnTo>
                <a:lnTo>
                  <a:pt x="4704" y="714"/>
                </a:lnTo>
                <a:lnTo>
                  <a:pt x="4718" y="700"/>
                </a:lnTo>
                <a:lnTo>
                  <a:pt x="4730" y="685"/>
                </a:lnTo>
                <a:lnTo>
                  <a:pt x="4743" y="670"/>
                </a:lnTo>
                <a:lnTo>
                  <a:pt x="4754" y="654"/>
                </a:lnTo>
                <a:lnTo>
                  <a:pt x="4764" y="637"/>
                </a:lnTo>
                <a:lnTo>
                  <a:pt x="4774" y="621"/>
                </a:lnTo>
                <a:lnTo>
                  <a:pt x="4783" y="604"/>
                </a:lnTo>
                <a:lnTo>
                  <a:pt x="4791" y="585"/>
                </a:lnTo>
                <a:lnTo>
                  <a:pt x="4799" y="567"/>
                </a:lnTo>
                <a:lnTo>
                  <a:pt x="4805" y="549"/>
                </a:lnTo>
                <a:lnTo>
                  <a:pt x="4810" y="529"/>
                </a:lnTo>
                <a:lnTo>
                  <a:pt x="4815" y="510"/>
                </a:lnTo>
                <a:lnTo>
                  <a:pt x="4818" y="490"/>
                </a:lnTo>
                <a:lnTo>
                  <a:pt x="4820" y="470"/>
                </a:lnTo>
                <a:lnTo>
                  <a:pt x="4822" y="449"/>
                </a:lnTo>
                <a:lnTo>
                  <a:pt x="4822" y="429"/>
                </a:lnTo>
                <a:close/>
                <a:moveTo>
                  <a:pt x="4674" y="429"/>
                </a:moveTo>
                <a:lnTo>
                  <a:pt x="4673" y="441"/>
                </a:lnTo>
                <a:lnTo>
                  <a:pt x="4672" y="454"/>
                </a:lnTo>
                <a:lnTo>
                  <a:pt x="4668" y="480"/>
                </a:lnTo>
                <a:lnTo>
                  <a:pt x="4665" y="491"/>
                </a:lnTo>
                <a:lnTo>
                  <a:pt x="4662" y="504"/>
                </a:lnTo>
                <a:lnTo>
                  <a:pt x="4658" y="516"/>
                </a:lnTo>
                <a:lnTo>
                  <a:pt x="4654" y="527"/>
                </a:lnTo>
                <a:lnTo>
                  <a:pt x="4648" y="539"/>
                </a:lnTo>
                <a:lnTo>
                  <a:pt x="4643" y="550"/>
                </a:lnTo>
                <a:lnTo>
                  <a:pt x="4637" y="560"/>
                </a:lnTo>
                <a:lnTo>
                  <a:pt x="4630" y="570"/>
                </a:lnTo>
                <a:lnTo>
                  <a:pt x="4623" y="580"/>
                </a:lnTo>
                <a:lnTo>
                  <a:pt x="4615" y="590"/>
                </a:lnTo>
                <a:lnTo>
                  <a:pt x="4608" y="599"/>
                </a:lnTo>
                <a:lnTo>
                  <a:pt x="4599" y="609"/>
                </a:lnTo>
                <a:lnTo>
                  <a:pt x="4590" y="616"/>
                </a:lnTo>
                <a:lnTo>
                  <a:pt x="4580" y="625"/>
                </a:lnTo>
                <a:lnTo>
                  <a:pt x="4572" y="632"/>
                </a:lnTo>
                <a:lnTo>
                  <a:pt x="4562" y="639"/>
                </a:lnTo>
                <a:lnTo>
                  <a:pt x="4551" y="646"/>
                </a:lnTo>
                <a:lnTo>
                  <a:pt x="4541" y="652"/>
                </a:lnTo>
                <a:lnTo>
                  <a:pt x="4529" y="657"/>
                </a:lnTo>
                <a:lnTo>
                  <a:pt x="4518" y="662"/>
                </a:lnTo>
                <a:lnTo>
                  <a:pt x="4507" y="667"/>
                </a:lnTo>
                <a:lnTo>
                  <a:pt x="4494" y="671"/>
                </a:lnTo>
                <a:lnTo>
                  <a:pt x="4483" y="675"/>
                </a:lnTo>
                <a:lnTo>
                  <a:pt x="4471" y="677"/>
                </a:lnTo>
                <a:lnTo>
                  <a:pt x="4458" y="680"/>
                </a:lnTo>
                <a:lnTo>
                  <a:pt x="4446" y="681"/>
                </a:lnTo>
                <a:lnTo>
                  <a:pt x="4432" y="682"/>
                </a:lnTo>
                <a:lnTo>
                  <a:pt x="4420" y="682"/>
                </a:lnTo>
                <a:lnTo>
                  <a:pt x="4269" y="682"/>
                </a:lnTo>
                <a:lnTo>
                  <a:pt x="4269" y="174"/>
                </a:lnTo>
                <a:lnTo>
                  <a:pt x="4420" y="174"/>
                </a:lnTo>
                <a:lnTo>
                  <a:pt x="4432" y="174"/>
                </a:lnTo>
                <a:lnTo>
                  <a:pt x="4446" y="175"/>
                </a:lnTo>
                <a:lnTo>
                  <a:pt x="4471" y="179"/>
                </a:lnTo>
                <a:lnTo>
                  <a:pt x="4483" y="181"/>
                </a:lnTo>
                <a:lnTo>
                  <a:pt x="4494" y="185"/>
                </a:lnTo>
                <a:lnTo>
                  <a:pt x="4507" y="189"/>
                </a:lnTo>
                <a:lnTo>
                  <a:pt x="4518" y="194"/>
                </a:lnTo>
                <a:lnTo>
                  <a:pt x="4529" y="199"/>
                </a:lnTo>
                <a:lnTo>
                  <a:pt x="4541" y="204"/>
                </a:lnTo>
                <a:lnTo>
                  <a:pt x="4551" y="210"/>
                </a:lnTo>
                <a:lnTo>
                  <a:pt x="4562" y="217"/>
                </a:lnTo>
                <a:lnTo>
                  <a:pt x="4572" y="224"/>
                </a:lnTo>
                <a:lnTo>
                  <a:pt x="4580" y="231"/>
                </a:lnTo>
                <a:lnTo>
                  <a:pt x="4590" y="240"/>
                </a:lnTo>
                <a:lnTo>
                  <a:pt x="4599" y="249"/>
                </a:lnTo>
                <a:lnTo>
                  <a:pt x="4608" y="257"/>
                </a:lnTo>
                <a:lnTo>
                  <a:pt x="4615" y="266"/>
                </a:lnTo>
                <a:lnTo>
                  <a:pt x="4623" y="276"/>
                </a:lnTo>
                <a:lnTo>
                  <a:pt x="4630" y="286"/>
                </a:lnTo>
                <a:lnTo>
                  <a:pt x="4637" y="296"/>
                </a:lnTo>
                <a:lnTo>
                  <a:pt x="4643" y="306"/>
                </a:lnTo>
                <a:lnTo>
                  <a:pt x="4648" y="317"/>
                </a:lnTo>
                <a:lnTo>
                  <a:pt x="4654" y="329"/>
                </a:lnTo>
                <a:lnTo>
                  <a:pt x="4658" y="341"/>
                </a:lnTo>
                <a:lnTo>
                  <a:pt x="4662" y="352"/>
                </a:lnTo>
                <a:lnTo>
                  <a:pt x="4665" y="365"/>
                </a:lnTo>
                <a:lnTo>
                  <a:pt x="4668" y="376"/>
                </a:lnTo>
                <a:lnTo>
                  <a:pt x="4670" y="390"/>
                </a:lnTo>
                <a:lnTo>
                  <a:pt x="4672" y="402"/>
                </a:lnTo>
                <a:lnTo>
                  <a:pt x="4673" y="415"/>
                </a:lnTo>
                <a:lnTo>
                  <a:pt x="4674" y="429"/>
                </a:lnTo>
                <a:close/>
                <a:moveTo>
                  <a:pt x="3738" y="832"/>
                </a:moveTo>
                <a:lnTo>
                  <a:pt x="3887" y="832"/>
                </a:lnTo>
                <a:lnTo>
                  <a:pt x="3887" y="24"/>
                </a:lnTo>
                <a:lnTo>
                  <a:pt x="3738" y="24"/>
                </a:lnTo>
                <a:lnTo>
                  <a:pt x="3738" y="832"/>
                </a:lnTo>
                <a:close/>
                <a:moveTo>
                  <a:pt x="0" y="24"/>
                </a:moveTo>
                <a:lnTo>
                  <a:pt x="0" y="832"/>
                </a:lnTo>
                <a:lnTo>
                  <a:pt x="150" y="832"/>
                </a:lnTo>
                <a:lnTo>
                  <a:pt x="150" y="565"/>
                </a:lnTo>
                <a:lnTo>
                  <a:pt x="442" y="565"/>
                </a:lnTo>
                <a:lnTo>
                  <a:pt x="519" y="416"/>
                </a:lnTo>
                <a:lnTo>
                  <a:pt x="150" y="416"/>
                </a:lnTo>
                <a:lnTo>
                  <a:pt x="150" y="174"/>
                </a:lnTo>
                <a:lnTo>
                  <a:pt x="555" y="174"/>
                </a:lnTo>
                <a:lnTo>
                  <a:pt x="555" y="24"/>
                </a:lnTo>
                <a:lnTo>
                  <a:pt x="0" y="24"/>
                </a:lnTo>
                <a:close/>
                <a:moveTo>
                  <a:pt x="1624" y="24"/>
                </a:moveTo>
                <a:lnTo>
                  <a:pt x="1624" y="617"/>
                </a:lnTo>
                <a:lnTo>
                  <a:pt x="1315" y="24"/>
                </a:lnTo>
                <a:lnTo>
                  <a:pt x="1104" y="24"/>
                </a:lnTo>
                <a:lnTo>
                  <a:pt x="1104" y="832"/>
                </a:lnTo>
                <a:lnTo>
                  <a:pt x="1252" y="832"/>
                </a:lnTo>
                <a:lnTo>
                  <a:pt x="1252" y="239"/>
                </a:lnTo>
                <a:lnTo>
                  <a:pt x="1563" y="832"/>
                </a:lnTo>
                <a:lnTo>
                  <a:pt x="1774" y="832"/>
                </a:lnTo>
                <a:lnTo>
                  <a:pt x="1774" y="24"/>
                </a:lnTo>
                <a:lnTo>
                  <a:pt x="1624" y="24"/>
                </a:lnTo>
                <a:close/>
                <a:moveTo>
                  <a:pt x="723" y="832"/>
                </a:moveTo>
                <a:lnTo>
                  <a:pt x="872" y="832"/>
                </a:lnTo>
                <a:lnTo>
                  <a:pt x="872" y="24"/>
                </a:lnTo>
                <a:lnTo>
                  <a:pt x="723" y="24"/>
                </a:lnTo>
                <a:lnTo>
                  <a:pt x="723" y="832"/>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rtl="0"/>
            <a:endParaRPr lang="en-GB" sz="1350" dirty="0"/>
          </a:p>
        </p:txBody>
      </p:sp>
      <p:sp>
        <p:nvSpPr>
          <p:cNvPr id="4" name="Otsikko 3">
            <a:extLst>
              <a:ext uri="{FF2B5EF4-FFF2-40B4-BE49-F238E27FC236}">
                <a16:creationId xmlns:a16="http://schemas.microsoft.com/office/drawing/2014/main" id="{CDB90307-7171-458F-9E75-8CA5AF0C801A}"/>
              </a:ext>
            </a:extLst>
          </p:cNvPr>
          <p:cNvSpPr>
            <a:spLocks noGrp="1"/>
          </p:cNvSpPr>
          <p:nvPr>
            <p:ph type="title"/>
          </p:nvPr>
        </p:nvSpPr>
        <p:spPr>
          <a:xfrm>
            <a:off x="628649" y="2890800"/>
            <a:ext cx="4752000" cy="1260000"/>
          </a:xfrm>
        </p:spPr>
        <p:txBody>
          <a:bodyPr vert="horz" anchor="t"/>
          <a:lstStyle>
            <a:lvl1pPr rtl="0">
              <a:defRPr sz="3075">
                <a:solidFill>
                  <a:schemeClr val="bg1"/>
                </a:solidFill>
              </a:defRPr>
            </a:lvl1pPr>
          </a:lstStyle>
          <a:p>
            <a:r>
              <a:rPr lang="en-GB" dirty="0"/>
              <a:t>Click to edit Master title style</a:t>
            </a:r>
          </a:p>
        </p:txBody>
      </p:sp>
      <p:cxnSp>
        <p:nvCxnSpPr>
          <p:cNvPr id="13" name="Straight Connector 6">
            <a:extLst>
              <a:ext uri="{FF2B5EF4-FFF2-40B4-BE49-F238E27FC236}">
                <a16:creationId xmlns:a16="http://schemas.microsoft.com/office/drawing/2014/main" id="{6D4AD748-AE64-410D-9E72-F9BE7060CE50}"/>
              </a:ext>
            </a:extLst>
          </p:cNvPr>
          <p:cNvCxnSpPr>
            <a:cxnSpLocks/>
          </p:cNvCxnSpPr>
          <p:nvPr/>
        </p:nvCxnSpPr>
        <p:spPr bwMode="black">
          <a:xfrm rot="3360000">
            <a:off x="5043448" y="857250"/>
            <a:ext cx="3630016" cy="51435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11">
            <a:extLst>
              <a:ext uri="{FF2B5EF4-FFF2-40B4-BE49-F238E27FC236}">
                <a16:creationId xmlns:a16="http://schemas.microsoft.com/office/drawing/2014/main" id="{3B885F8B-E704-4666-970C-FD9A60592FE1}"/>
              </a:ext>
            </a:extLst>
          </p:cNvPr>
          <p:cNvSpPr txBox="1"/>
          <p:nvPr/>
        </p:nvSpPr>
        <p:spPr>
          <a:xfrm>
            <a:off x="620055" y="4509120"/>
            <a:ext cx="1865971" cy="2124000"/>
          </a:xfrm>
          <a:prstGeom prst="rect">
            <a:avLst/>
          </a:prstGeom>
          <a:noFill/>
        </p:spPr>
        <p:txBody>
          <a:bodyPr wrap="square" lIns="0" tIns="0" rIns="0" bIns="0" rtlCol="0">
            <a:noAutofit/>
          </a:bodyPr>
          <a:lstStyle/>
          <a:p>
            <a:pPr rtl="0">
              <a:lnSpc>
                <a:spcPct val="125000"/>
              </a:lnSpc>
            </a:pPr>
            <a:r>
              <a:rPr lang="en-GB" sz="1050" b="1" noProof="0" dirty="0">
                <a:solidFill>
                  <a:schemeClr val="bg1"/>
                </a:solidFill>
              </a:rPr>
              <a:t>Fingrid Oyj</a:t>
            </a:r>
          </a:p>
          <a:p>
            <a:pPr rtl="0">
              <a:lnSpc>
                <a:spcPct val="125000"/>
              </a:lnSpc>
            </a:pPr>
            <a:r>
              <a:rPr lang="en-GB" sz="1050" noProof="0" dirty="0">
                <a:solidFill>
                  <a:schemeClr val="bg1"/>
                </a:solidFill>
              </a:rPr>
              <a:t>Läkkisepäntie 21</a:t>
            </a:r>
          </a:p>
          <a:p>
            <a:pPr rtl="0">
              <a:lnSpc>
                <a:spcPct val="125000"/>
              </a:lnSpc>
            </a:pPr>
            <a:r>
              <a:rPr lang="en-GB" sz="1050" noProof="0" dirty="0">
                <a:solidFill>
                  <a:schemeClr val="bg1"/>
                </a:solidFill>
              </a:rPr>
              <a:t>FI-00620 Helsinki</a:t>
            </a:r>
          </a:p>
          <a:p>
            <a:pPr rtl="0">
              <a:lnSpc>
                <a:spcPct val="125000"/>
              </a:lnSpc>
            </a:pPr>
            <a:r>
              <a:rPr lang="en-GB" sz="1050" noProof="0" dirty="0" err="1">
                <a:solidFill>
                  <a:schemeClr val="bg1"/>
                </a:solidFill>
              </a:rPr>
              <a:t>P.O.Box</a:t>
            </a:r>
            <a:r>
              <a:rPr lang="en-GB" sz="1050" noProof="0" dirty="0">
                <a:solidFill>
                  <a:schemeClr val="bg1"/>
                </a:solidFill>
              </a:rPr>
              <a:t> 530</a:t>
            </a:r>
          </a:p>
          <a:p>
            <a:pPr rtl="0">
              <a:lnSpc>
                <a:spcPct val="125000"/>
              </a:lnSpc>
            </a:pPr>
            <a:r>
              <a:rPr lang="en-GB" sz="1050" noProof="0" dirty="0">
                <a:solidFill>
                  <a:schemeClr val="bg1"/>
                </a:solidFill>
              </a:rPr>
              <a:t>FI-00101 Helsinki, Finland</a:t>
            </a:r>
          </a:p>
          <a:p>
            <a:pPr rtl="0">
              <a:lnSpc>
                <a:spcPct val="125000"/>
              </a:lnSpc>
            </a:pPr>
            <a:r>
              <a:rPr lang="en-GB" sz="1050" noProof="0" dirty="0">
                <a:solidFill>
                  <a:schemeClr val="bg1"/>
                </a:solidFill>
              </a:rPr>
              <a:t>Tel. +358 30 395 5000</a:t>
            </a:r>
          </a:p>
          <a:p>
            <a:pPr rtl="0">
              <a:lnSpc>
                <a:spcPct val="125000"/>
              </a:lnSpc>
            </a:pPr>
            <a:r>
              <a:rPr lang="en-GB" sz="1050" noProof="0" dirty="0">
                <a:solidFill>
                  <a:schemeClr val="bg1"/>
                </a:solidFill>
              </a:rPr>
              <a:t>Fax. +358 30 395 5196</a:t>
            </a:r>
          </a:p>
          <a:p>
            <a:pPr rtl="0">
              <a:lnSpc>
                <a:spcPct val="125000"/>
              </a:lnSpc>
            </a:pPr>
            <a:r>
              <a:rPr lang="en-GB" sz="1050" noProof="0" dirty="0">
                <a:solidFill>
                  <a:schemeClr val="bg1"/>
                </a:solidFill>
              </a:rPr>
              <a:t>www.fingrid.fi</a:t>
            </a:r>
          </a:p>
        </p:txBody>
      </p:sp>
      <p:sp>
        <p:nvSpPr>
          <p:cNvPr id="9" name="Tekstiruutu 8">
            <a:hlinkClick r:id="rId5"/>
            <a:extLst>
              <a:ext uri="{FF2B5EF4-FFF2-40B4-BE49-F238E27FC236}">
                <a16:creationId xmlns:a16="http://schemas.microsoft.com/office/drawing/2014/main" id="{1F341FBD-141D-4D2A-97F5-32F60993930F}"/>
              </a:ext>
            </a:extLst>
          </p:cNvPr>
          <p:cNvSpPr txBox="1"/>
          <p:nvPr/>
        </p:nvSpPr>
        <p:spPr>
          <a:xfrm>
            <a:off x="620054" y="6391221"/>
            <a:ext cx="837000" cy="300082"/>
          </a:xfrm>
          <a:prstGeom prst="rect">
            <a:avLst/>
          </a:prstGeom>
          <a:noFill/>
        </p:spPr>
        <p:txBody>
          <a:bodyPr wrap="square" rtlCol="0">
            <a:spAutoFit/>
          </a:bodyPr>
          <a:lstStyle/>
          <a:p>
            <a:pPr rtl="0"/>
            <a:endParaRPr lang="en-GB" sz="1350" dirty="0">
              <a:solidFill>
                <a:schemeClr val="accent2"/>
              </a:solidFill>
            </a:endParaRPr>
          </a:p>
        </p:txBody>
      </p:sp>
      <p:sp>
        <p:nvSpPr>
          <p:cNvPr id="11" name="Kuvan paikkamerkki 10">
            <a:extLst>
              <a:ext uri="{FF2B5EF4-FFF2-40B4-BE49-F238E27FC236}">
                <a16:creationId xmlns:a16="http://schemas.microsoft.com/office/drawing/2014/main" id="{40DCA48D-0CE8-41D0-BADA-BD61850344D0}"/>
              </a:ext>
            </a:extLst>
          </p:cNvPr>
          <p:cNvSpPr>
            <a:spLocks noGrp="1"/>
          </p:cNvSpPr>
          <p:nvPr>
            <p:ph type="pic" sz="quarter" idx="10"/>
          </p:nvPr>
        </p:nvSpPr>
        <p:spPr bwMode="white">
          <a:xfrm>
            <a:off x="0" y="0"/>
            <a:ext cx="9144000" cy="2343150"/>
          </a:xfrm>
          <a:custGeom>
            <a:avLst/>
            <a:gdLst>
              <a:gd name="connsiteX0" fmla="*/ 10981159 w 12192000"/>
              <a:gd name="connsiteY0" fmla="*/ 0 h 2343150"/>
              <a:gd name="connsiteX1" fmla="*/ 12192000 w 12192000"/>
              <a:gd name="connsiteY1" fmla="*/ 0 h 2343150"/>
              <a:gd name="connsiteX2" fmla="*/ 12192000 w 12192000"/>
              <a:gd name="connsiteY2" fmla="*/ 2343150 h 2343150"/>
              <a:gd name="connsiteX3" fmla="*/ 9735284 w 12192000"/>
              <a:gd name="connsiteY3" fmla="*/ 2343150 h 2343150"/>
              <a:gd name="connsiteX4" fmla="*/ 0 w 12192000"/>
              <a:gd name="connsiteY4" fmla="*/ 0 h 2343150"/>
              <a:gd name="connsiteX5" fmla="*/ 10960772 w 12192000"/>
              <a:gd name="connsiteY5" fmla="*/ 0 h 2343150"/>
              <a:gd name="connsiteX6" fmla="*/ 9714898 w 12192000"/>
              <a:gd name="connsiteY6" fmla="*/ 2343150 h 2343150"/>
              <a:gd name="connsiteX7" fmla="*/ 0 w 12192000"/>
              <a:gd name="connsiteY7" fmla="*/ 2343150 h 2343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343150">
                <a:moveTo>
                  <a:pt x="10981159" y="0"/>
                </a:moveTo>
                <a:lnTo>
                  <a:pt x="12192000" y="0"/>
                </a:lnTo>
                <a:lnTo>
                  <a:pt x="12192000" y="2343150"/>
                </a:lnTo>
                <a:lnTo>
                  <a:pt x="9735284" y="2343150"/>
                </a:lnTo>
                <a:close/>
                <a:moveTo>
                  <a:pt x="0" y="0"/>
                </a:moveTo>
                <a:lnTo>
                  <a:pt x="10960772" y="0"/>
                </a:lnTo>
                <a:lnTo>
                  <a:pt x="9714898" y="2343150"/>
                </a:lnTo>
                <a:lnTo>
                  <a:pt x="0" y="2343150"/>
                </a:lnTo>
                <a:close/>
              </a:path>
            </a:pathLst>
          </a:custGeom>
          <a:solidFill>
            <a:srgbClr val="3E5660"/>
          </a:solidFill>
        </p:spPr>
        <p:txBody>
          <a:bodyPr wrap="square">
            <a:noAutofit/>
          </a:bodyPr>
          <a:lstStyle>
            <a:lvl1pPr marL="0" indent="0" rtl="0">
              <a:buNone/>
              <a:defRPr>
                <a:solidFill>
                  <a:schemeClr val="bg1"/>
                </a:solidFill>
              </a:defRPr>
            </a:lvl1pPr>
          </a:lstStyle>
          <a:p>
            <a:r>
              <a:rPr lang="en-GB" dirty="0"/>
              <a:t>Click icon to add picture</a:t>
            </a:r>
          </a:p>
        </p:txBody>
      </p:sp>
    </p:spTree>
    <p:extLst>
      <p:ext uri="{BB962C8B-B14F-4D97-AF65-F5344CB8AC3E}">
        <p14:creationId xmlns:p14="http://schemas.microsoft.com/office/powerpoint/2010/main" val="4013176320"/>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p:cSld name="Intro - Always the first slide">
    <p:spTree>
      <p:nvGrpSpPr>
        <p:cNvPr id="1" name=""/>
        <p:cNvGrpSpPr/>
        <p:nvPr/>
      </p:nvGrpSpPr>
      <p:grpSpPr>
        <a:xfrm>
          <a:off x="0" y="0"/>
          <a:ext cx="0" cy="0"/>
          <a:chOff x="0" y="0"/>
          <a:chExt cx="0" cy="0"/>
        </a:xfrm>
      </p:grpSpPr>
      <p:pic>
        <p:nvPicPr>
          <p:cNvPr id="4" name="Kuva 2">
            <a:extLst>
              <a:ext uri="{FF2B5EF4-FFF2-40B4-BE49-F238E27FC236}">
                <a16:creationId xmlns:a16="http://schemas.microsoft.com/office/drawing/2014/main" id="{273CE3B9-F613-3C47-B2B1-B0DB31B72E6D}"/>
              </a:ext>
            </a:extLst>
          </p:cNvPr>
          <p:cNvPicPr>
            <a:picLocks noChangeAspect="1"/>
          </p:cNvPicPr>
          <p:nvPr userDrawn="1"/>
        </p:nvPicPr>
        <p:blipFill>
          <a:blip r:embed="rId2"/>
          <a:srcRect/>
          <a:stretch/>
        </p:blipFill>
        <p:spPr>
          <a:xfrm>
            <a:off x="0" y="6351"/>
            <a:ext cx="9144000" cy="6845299"/>
          </a:xfrm>
          <a:prstGeom prst="rect">
            <a:avLst/>
          </a:prstGeom>
        </p:spPr>
      </p:pic>
    </p:spTree>
    <p:extLst>
      <p:ext uri="{BB962C8B-B14F-4D97-AF65-F5344CB8AC3E}">
        <p14:creationId xmlns:p14="http://schemas.microsoft.com/office/powerpoint/2010/main" val="360379562"/>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p:cSld name="Intro 2 - Always the first slide">
    <p:spTree>
      <p:nvGrpSpPr>
        <p:cNvPr id="1" name=""/>
        <p:cNvGrpSpPr/>
        <p:nvPr/>
      </p:nvGrpSpPr>
      <p:grpSpPr>
        <a:xfrm>
          <a:off x="0" y="0"/>
          <a:ext cx="0" cy="0"/>
          <a:chOff x="0" y="0"/>
          <a:chExt cx="0" cy="0"/>
        </a:xfrm>
      </p:grpSpPr>
      <p:pic>
        <p:nvPicPr>
          <p:cNvPr id="3" name="Kuva 3">
            <a:extLst>
              <a:ext uri="{FF2B5EF4-FFF2-40B4-BE49-F238E27FC236}">
                <a16:creationId xmlns:a16="http://schemas.microsoft.com/office/drawing/2014/main" id="{4A9BDA6A-6BE3-5343-AA80-F1D261B97FA9}"/>
              </a:ext>
            </a:extLst>
          </p:cNvPr>
          <p:cNvPicPr>
            <a:picLocks noChangeAspect="1"/>
          </p:cNvPicPr>
          <p:nvPr userDrawn="1"/>
        </p:nvPicPr>
        <p:blipFill rotWithShape="1">
          <a:blip r:embed="rId2"/>
          <a:srcRect/>
          <a:stretch/>
        </p:blipFill>
        <p:spPr>
          <a:xfrm>
            <a:off x="0" y="0"/>
            <a:ext cx="9144000" cy="6858000"/>
          </a:xfrm>
          <a:prstGeom prst="rect">
            <a:avLst/>
          </a:prstGeom>
        </p:spPr>
      </p:pic>
      <p:pic>
        <p:nvPicPr>
          <p:cNvPr id="6" name="Kuva 5">
            <a:extLst>
              <a:ext uri="{FF2B5EF4-FFF2-40B4-BE49-F238E27FC236}">
                <a16:creationId xmlns:a16="http://schemas.microsoft.com/office/drawing/2014/main" id="{2FCAA468-F397-2740-875A-407D8D1E576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20712" y="2377440"/>
            <a:ext cx="3304828" cy="1935424"/>
          </a:xfrm>
          <a:prstGeom prst="rect">
            <a:avLst/>
          </a:prstGeom>
        </p:spPr>
      </p:pic>
    </p:spTree>
    <p:extLst>
      <p:ext uri="{BB962C8B-B14F-4D97-AF65-F5344CB8AC3E}">
        <p14:creationId xmlns:p14="http://schemas.microsoft.com/office/powerpoint/2010/main" val="2183831523"/>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p:cSld name="Black | Presentation info">
    <p:spTree>
      <p:nvGrpSpPr>
        <p:cNvPr id="1" name=""/>
        <p:cNvGrpSpPr/>
        <p:nvPr/>
      </p:nvGrpSpPr>
      <p:grpSpPr>
        <a:xfrm>
          <a:off x="0" y="0"/>
          <a:ext cx="0" cy="0"/>
          <a:chOff x="0" y="0"/>
          <a:chExt cx="0" cy="0"/>
        </a:xfrm>
      </p:grpSpPr>
      <p:pic>
        <p:nvPicPr>
          <p:cNvPr id="20" name="Kuva 19">
            <a:extLst>
              <a:ext uri="{FF2B5EF4-FFF2-40B4-BE49-F238E27FC236}">
                <a16:creationId xmlns:a16="http://schemas.microsoft.com/office/drawing/2014/main" id="{FB7551AB-D8DF-3A46-98D7-FD00A24F366A}"/>
              </a:ext>
            </a:extLst>
          </p:cNvPr>
          <p:cNvPicPr>
            <a:picLocks noChangeAspect="1"/>
          </p:cNvPicPr>
          <p:nvPr/>
        </p:nvPicPr>
        <p:blipFill>
          <a:blip r:embed="rId2"/>
          <a:srcRect/>
          <a:stretch/>
        </p:blipFill>
        <p:spPr>
          <a:xfrm>
            <a:off x="0" y="6350"/>
            <a:ext cx="9144000" cy="6851650"/>
          </a:xfrm>
          <a:prstGeom prst="rect">
            <a:avLst/>
          </a:prstGeom>
        </p:spPr>
      </p:pic>
      <p:sp>
        <p:nvSpPr>
          <p:cNvPr id="7" name="Otsikko 6">
            <a:extLst>
              <a:ext uri="{FF2B5EF4-FFF2-40B4-BE49-F238E27FC236}">
                <a16:creationId xmlns:a16="http://schemas.microsoft.com/office/drawing/2014/main" id="{9078949D-D458-B94D-94E1-C0C946155902}"/>
              </a:ext>
            </a:extLst>
          </p:cNvPr>
          <p:cNvSpPr>
            <a:spLocks noGrp="1"/>
          </p:cNvSpPr>
          <p:nvPr>
            <p:ph type="title" hasCustomPrompt="1"/>
          </p:nvPr>
        </p:nvSpPr>
        <p:spPr>
          <a:xfrm>
            <a:off x="680937" y="3413760"/>
            <a:ext cx="5401456" cy="589946"/>
          </a:xfrm>
        </p:spPr>
        <p:txBody>
          <a:bodyPr wrap="none" anchor="t">
            <a:noAutofit/>
          </a:bodyPr>
          <a:lstStyle>
            <a:lvl1pPr>
              <a:lnSpc>
                <a:spcPct val="90000"/>
              </a:lnSpc>
              <a:defRPr/>
            </a:lvl1pPr>
          </a:lstStyle>
          <a:p>
            <a:r>
              <a:rPr lang="fi-FI" dirty="0" err="1"/>
              <a:t>presentation</a:t>
            </a:r>
            <a:r>
              <a:rPr lang="fi-FI" dirty="0"/>
              <a:t> </a:t>
            </a:r>
            <a:r>
              <a:rPr lang="fi-FI" dirty="0" err="1"/>
              <a:t>name</a:t>
            </a:r>
            <a:endParaRPr lang="fi-FI" dirty="0"/>
          </a:p>
        </p:txBody>
      </p:sp>
      <p:sp>
        <p:nvSpPr>
          <p:cNvPr id="11" name="Tekstin paikkamerkki 10">
            <a:extLst>
              <a:ext uri="{FF2B5EF4-FFF2-40B4-BE49-F238E27FC236}">
                <a16:creationId xmlns:a16="http://schemas.microsoft.com/office/drawing/2014/main" id="{4CAE96DE-E366-FC45-AAE3-280E40FB56CA}"/>
              </a:ext>
            </a:extLst>
          </p:cNvPr>
          <p:cNvSpPr>
            <a:spLocks noGrp="1"/>
          </p:cNvSpPr>
          <p:nvPr>
            <p:ph type="body" sz="quarter" idx="10" hasCustomPrompt="1"/>
          </p:nvPr>
        </p:nvSpPr>
        <p:spPr>
          <a:xfrm>
            <a:off x="680937" y="4018946"/>
            <a:ext cx="5401456" cy="857854"/>
          </a:xfrm>
          <a:prstGeom prst="rect">
            <a:avLst/>
          </a:prstGeom>
        </p:spPr>
        <p:txBody>
          <a:bodyPr lIns="108000" anchor="ctr">
            <a:noAutofit/>
          </a:bodyPr>
          <a:lstStyle>
            <a:lvl1pPr marL="0" indent="0">
              <a:lnSpc>
                <a:spcPct val="120000"/>
              </a:lnSpc>
              <a:spcBef>
                <a:spcPts val="0"/>
              </a:spcBef>
              <a:spcAft>
                <a:spcPts val="75"/>
              </a:spcAft>
              <a:buNone/>
              <a:defRPr sz="1350" baseline="0"/>
            </a:lvl1pPr>
          </a:lstStyle>
          <a:p>
            <a:pPr lvl="0"/>
            <a:r>
              <a:rPr lang="fi-FI" dirty="0" err="1"/>
              <a:t>Subtitle</a:t>
            </a:r>
            <a:endParaRPr lang="fi-FI" dirty="0"/>
          </a:p>
        </p:txBody>
      </p:sp>
      <p:sp>
        <p:nvSpPr>
          <p:cNvPr id="14" name="Suorakulmio 13">
            <a:extLst>
              <a:ext uri="{FF2B5EF4-FFF2-40B4-BE49-F238E27FC236}">
                <a16:creationId xmlns:a16="http://schemas.microsoft.com/office/drawing/2014/main" id="{AC66544D-4E64-CA46-BFF3-E88D268B3E35}"/>
              </a:ext>
            </a:extLst>
          </p:cNvPr>
          <p:cNvSpPr/>
          <p:nvPr/>
        </p:nvSpPr>
        <p:spPr>
          <a:xfrm>
            <a:off x="764382" y="3117038"/>
            <a:ext cx="390001" cy="108000"/>
          </a:xfrm>
          <a:prstGeom prst="rect">
            <a:avLst/>
          </a:prstGeom>
          <a:solidFill>
            <a:srgbClr val="23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350"/>
          </a:p>
        </p:txBody>
      </p:sp>
      <p:sp>
        <p:nvSpPr>
          <p:cNvPr id="15" name="Tekstin paikkamerkki 10">
            <a:extLst>
              <a:ext uri="{FF2B5EF4-FFF2-40B4-BE49-F238E27FC236}">
                <a16:creationId xmlns:a16="http://schemas.microsoft.com/office/drawing/2014/main" id="{FF492EFE-5B1E-104C-841C-28BAEC6E4C2C}"/>
              </a:ext>
            </a:extLst>
          </p:cNvPr>
          <p:cNvSpPr>
            <a:spLocks noGrp="1"/>
          </p:cNvSpPr>
          <p:nvPr>
            <p:ph type="body" sz="quarter" idx="11" hasCustomPrompt="1"/>
          </p:nvPr>
        </p:nvSpPr>
        <p:spPr>
          <a:xfrm>
            <a:off x="680937" y="4999968"/>
            <a:ext cx="5401456" cy="985894"/>
          </a:xfrm>
          <a:prstGeom prst="rect">
            <a:avLst/>
          </a:prstGeom>
        </p:spPr>
        <p:txBody>
          <a:bodyPr lIns="108000">
            <a:noAutofit/>
          </a:bodyPr>
          <a:lstStyle>
            <a:lvl1pPr marL="0" indent="0">
              <a:lnSpc>
                <a:spcPct val="120000"/>
              </a:lnSpc>
              <a:spcBef>
                <a:spcPts val="150"/>
              </a:spcBef>
              <a:spcAft>
                <a:spcPts val="150"/>
              </a:spcAft>
              <a:buNone/>
              <a:defRPr sz="1050" b="0" i="0" baseline="0">
                <a:latin typeface="Arial" panose="020B0604020202020204" pitchFamily="34" charset="0"/>
              </a:defRPr>
            </a:lvl1pPr>
          </a:lstStyle>
          <a:p>
            <a:pPr lvl="0"/>
            <a:r>
              <a:rPr lang="fi-FI" dirty="0" err="1"/>
              <a:t>Name</a:t>
            </a:r>
            <a:endParaRPr lang="fi-FI" dirty="0"/>
          </a:p>
          <a:p>
            <a:pPr lvl="0"/>
            <a:r>
              <a:rPr lang="fi-FI" dirty="0" err="1"/>
              <a:t>Title</a:t>
            </a:r>
            <a:r>
              <a:rPr lang="fi-FI" dirty="0"/>
              <a:t> | </a:t>
            </a:r>
            <a:r>
              <a:rPr lang="fi-FI" dirty="0" err="1"/>
              <a:t>Organisation</a:t>
            </a:r>
            <a:endParaRPr lang="fi-FI" dirty="0"/>
          </a:p>
          <a:p>
            <a:pPr lvl="0"/>
            <a:r>
              <a:rPr lang="fi-FI" dirty="0" err="1"/>
              <a:t>Contact</a:t>
            </a:r>
            <a:endParaRPr lang="fi-FI" dirty="0"/>
          </a:p>
        </p:txBody>
      </p:sp>
      <p:sp>
        <p:nvSpPr>
          <p:cNvPr id="16" name="Tekstin paikkamerkki 10">
            <a:extLst>
              <a:ext uri="{FF2B5EF4-FFF2-40B4-BE49-F238E27FC236}">
                <a16:creationId xmlns:a16="http://schemas.microsoft.com/office/drawing/2014/main" id="{037F49E4-C5C8-A341-BDE0-42D68A3DB72C}"/>
              </a:ext>
            </a:extLst>
          </p:cNvPr>
          <p:cNvSpPr>
            <a:spLocks noGrp="1"/>
          </p:cNvSpPr>
          <p:nvPr>
            <p:ph type="body" sz="quarter" idx="12" hasCustomPrompt="1"/>
          </p:nvPr>
        </p:nvSpPr>
        <p:spPr>
          <a:xfrm>
            <a:off x="1229991" y="3082166"/>
            <a:ext cx="4852402" cy="176956"/>
          </a:xfrm>
          <a:prstGeom prst="rect">
            <a:avLst/>
          </a:prstGeom>
        </p:spPr>
        <p:txBody>
          <a:bodyPr wrap="none" lIns="0" bIns="0" anchor="b" anchorCtr="0">
            <a:noAutofit/>
          </a:bodyPr>
          <a:lstStyle>
            <a:lvl1pPr marL="0" indent="0">
              <a:lnSpc>
                <a:spcPts val="750"/>
              </a:lnSpc>
              <a:buNone/>
              <a:defRPr sz="1050" b="0" i="0" cap="all" baseline="0">
                <a:latin typeface="Arial" panose="020B0604020202020204" pitchFamily="34" charset="0"/>
              </a:defRPr>
            </a:lvl1pPr>
          </a:lstStyle>
          <a:p>
            <a:pPr lvl="0"/>
            <a:r>
              <a:rPr lang="fi-FI" dirty="0" err="1"/>
              <a:t>event</a:t>
            </a:r>
            <a:r>
              <a:rPr lang="fi-FI" dirty="0"/>
              <a:t> and </a:t>
            </a:r>
            <a:r>
              <a:rPr lang="fi-FI" dirty="0" err="1"/>
              <a:t>date</a:t>
            </a:r>
            <a:endParaRPr lang="fi-FI" dirty="0"/>
          </a:p>
        </p:txBody>
      </p:sp>
      <p:sp>
        <p:nvSpPr>
          <p:cNvPr id="18" name="Kuvan paikkamerkki 2">
            <a:extLst>
              <a:ext uri="{FF2B5EF4-FFF2-40B4-BE49-F238E27FC236}">
                <a16:creationId xmlns:a16="http://schemas.microsoft.com/office/drawing/2014/main" id="{1D1A91F1-B34F-4D49-9F7E-2973B78444F3}"/>
              </a:ext>
            </a:extLst>
          </p:cNvPr>
          <p:cNvSpPr>
            <a:spLocks noGrp="1"/>
          </p:cNvSpPr>
          <p:nvPr>
            <p:ph type="pic" idx="13"/>
          </p:nvPr>
        </p:nvSpPr>
        <p:spPr>
          <a:xfrm>
            <a:off x="6412658" y="2715859"/>
            <a:ext cx="1698949" cy="2248028"/>
          </a:xfrm>
          <a:prstGeom prst="ellipse">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GB"/>
              <a:t>Click icon to add picture</a:t>
            </a:r>
            <a:endParaRPr lang="fi-FI"/>
          </a:p>
        </p:txBody>
      </p:sp>
      <p:pic>
        <p:nvPicPr>
          <p:cNvPr id="21" name="Kuva 20" descr="Kuva, joka sisältää kohteen piirtäminen&#10;&#10;Kuvaus luotu automaattisesti">
            <a:extLst>
              <a:ext uri="{FF2B5EF4-FFF2-40B4-BE49-F238E27FC236}">
                <a16:creationId xmlns:a16="http://schemas.microsoft.com/office/drawing/2014/main" id="{1859B885-88F6-5A47-9493-9524266A95D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004266" y="267650"/>
            <a:ext cx="799133" cy="468000"/>
          </a:xfrm>
          <a:prstGeom prst="rect">
            <a:avLst/>
          </a:prstGeom>
        </p:spPr>
      </p:pic>
    </p:spTree>
    <p:extLst>
      <p:ext uri="{BB962C8B-B14F-4D97-AF65-F5344CB8AC3E}">
        <p14:creationId xmlns:p14="http://schemas.microsoft.com/office/powerpoint/2010/main" val="1726448820"/>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p:cSld name="Who we are - 1">
    <p:spTree>
      <p:nvGrpSpPr>
        <p:cNvPr id="1" name=""/>
        <p:cNvGrpSpPr/>
        <p:nvPr/>
      </p:nvGrpSpPr>
      <p:grpSpPr>
        <a:xfrm>
          <a:off x="0" y="0"/>
          <a:ext cx="0" cy="0"/>
          <a:chOff x="0" y="0"/>
          <a:chExt cx="0" cy="0"/>
        </a:xfrm>
      </p:grpSpPr>
      <p:pic>
        <p:nvPicPr>
          <p:cNvPr id="7" name="Kuva 6">
            <a:extLst>
              <a:ext uri="{FF2B5EF4-FFF2-40B4-BE49-F238E27FC236}">
                <a16:creationId xmlns:a16="http://schemas.microsoft.com/office/drawing/2014/main" id="{9ED62816-BB75-CA4E-BC70-2AFA647A1DCF}"/>
              </a:ext>
            </a:extLst>
          </p:cNvPr>
          <p:cNvPicPr>
            <a:picLocks noChangeAspect="1"/>
          </p:cNvPicPr>
          <p:nvPr/>
        </p:nvPicPr>
        <p:blipFill>
          <a:blip r:embed="rId2"/>
          <a:srcRect/>
          <a:stretch/>
        </p:blipFill>
        <p:spPr>
          <a:xfrm>
            <a:off x="0" y="0"/>
            <a:ext cx="9144000" cy="6858000"/>
          </a:xfrm>
          <a:prstGeom prst="rect">
            <a:avLst/>
          </a:prstGeom>
        </p:spPr>
      </p:pic>
      <p:pic>
        <p:nvPicPr>
          <p:cNvPr id="8" name="Kuva 7" descr="Kuva, joka sisältää kohteen piirtäminen&#10;&#10;Kuvaus luotu automaattisesti">
            <a:extLst>
              <a:ext uri="{FF2B5EF4-FFF2-40B4-BE49-F238E27FC236}">
                <a16:creationId xmlns:a16="http://schemas.microsoft.com/office/drawing/2014/main" id="{A44B395A-A297-7446-8E8C-77CD1BB5616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04266" y="267650"/>
            <a:ext cx="799133" cy="468000"/>
          </a:xfrm>
          <a:prstGeom prst="rect">
            <a:avLst/>
          </a:prstGeom>
        </p:spPr>
      </p:pic>
      <p:pic>
        <p:nvPicPr>
          <p:cNvPr id="13" name="Kuva 12">
            <a:extLst>
              <a:ext uri="{FF2B5EF4-FFF2-40B4-BE49-F238E27FC236}">
                <a16:creationId xmlns:a16="http://schemas.microsoft.com/office/drawing/2014/main" id="{93DCAEA1-E78D-5649-A1EB-C7DDE29E169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85301" y="1233002"/>
            <a:ext cx="652037" cy="711313"/>
          </a:xfrm>
          <a:prstGeom prst="rect">
            <a:avLst/>
          </a:prstGeom>
        </p:spPr>
      </p:pic>
      <p:sp>
        <p:nvSpPr>
          <p:cNvPr id="12" name="Tekstiruutu 13">
            <a:extLst>
              <a:ext uri="{FF2B5EF4-FFF2-40B4-BE49-F238E27FC236}">
                <a16:creationId xmlns:a16="http://schemas.microsoft.com/office/drawing/2014/main" id="{D0287F9B-D0DD-224E-A580-23A89F06AE55}"/>
              </a:ext>
            </a:extLst>
          </p:cNvPr>
          <p:cNvSpPr txBox="1"/>
          <p:nvPr userDrawn="1"/>
        </p:nvSpPr>
        <p:spPr>
          <a:xfrm>
            <a:off x="1085300" y="2220226"/>
            <a:ext cx="4331652" cy="2622341"/>
          </a:xfrm>
          <a:prstGeom prst="rect">
            <a:avLst/>
          </a:prstGeom>
          <a:noFill/>
        </p:spPr>
        <p:txBody>
          <a:bodyPr wrap="square" lIns="0" tIns="0" rtlCol="0">
            <a:noAutofit/>
          </a:bodyPr>
          <a:lstStyle/>
          <a:p>
            <a:pPr>
              <a:lnSpc>
                <a:spcPts val="1725"/>
              </a:lnSpc>
            </a:pPr>
            <a:r>
              <a:rPr lang="en-GB" sz="1350" b="0" i="0" kern="1200" baseline="0" dirty="0">
                <a:solidFill>
                  <a:schemeClr val="tx1"/>
                </a:solidFill>
                <a:effectLst/>
                <a:latin typeface="+mn-lt"/>
                <a:ea typeface="+mn-ea"/>
                <a:cs typeface="+mn-cs"/>
              </a:rPr>
              <a:t>Clean energy, water and air are life-giving resources </a:t>
            </a:r>
            <a:br>
              <a:rPr lang="en-GB" sz="1350" b="0" i="0" kern="1200" baseline="0" dirty="0">
                <a:solidFill>
                  <a:schemeClr val="tx1"/>
                </a:solidFill>
                <a:effectLst/>
                <a:latin typeface="+mn-lt"/>
                <a:ea typeface="+mn-ea"/>
                <a:cs typeface="+mn-cs"/>
              </a:rPr>
            </a:br>
            <a:r>
              <a:rPr lang="en-GB" sz="1350" b="0" i="0" kern="1200" baseline="0" dirty="0">
                <a:solidFill>
                  <a:schemeClr val="tx1"/>
                </a:solidFill>
                <a:effectLst/>
                <a:latin typeface="+mn-lt"/>
                <a:ea typeface="+mn-ea"/>
                <a:cs typeface="+mn-cs"/>
              </a:rPr>
              <a:t>for which we at LUT University seek new solutions </a:t>
            </a:r>
            <a:br>
              <a:rPr lang="en-GB" sz="1350" b="0" i="0" kern="1200" baseline="0" dirty="0">
                <a:solidFill>
                  <a:schemeClr val="tx1"/>
                </a:solidFill>
                <a:effectLst/>
                <a:latin typeface="+mn-lt"/>
                <a:ea typeface="+mn-ea"/>
                <a:cs typeface="+mn-cs"/>
              </a:rPr>
            </a:br>
            <a:r>
              <a:rPr lang="en-GB" sz="1350" b="0" i="0" kern="1200" baseline="0" dirty="0">
                <a:solidFill>
                  <a:schemeClr val="tx1"/>
                </a:solidFill>
                <a:effectLst/>
                <a:latin typeface="+mn-lt"/>
                <a:ea typeface="+mn-ea"/>
                <a:cs typeface="+mn-cs"/>
              </a:rPr>
              <a:t>with our expertise in technology and business.</a:t>
            </a:r>
          </a:p>
          <a:p>
            <a:pPr>
              <a:lnSpc>
                <a:spcPts val="1725"/>
              </a:lnSpc>
            </a:pPr>
            <a:endParaRPr lang="en-GB" sz="1350" b="0" i="0" kern="1200" baseline="0" dirty="0">
              <a:solidFill>
                <a:schemeClr val="tx1"/>
              </a:solidFill>
              <a:effectLst/>
              <a:latin typeface="+mn-lt"/>
              <a:ea typeface="+mn-ea"/>
              <a:cs typeface="+mn-cs"/>
            </a:endParaRPr>
          </a:p>
          <a:p>
            <a:pPr>
              <a:lnSpc>
                <a:spcPts val="1725"/>
              </a:lnSpc>
            </a:pPr>
            <a:r>
              <a:rPr lang="en-GB" sz="1350" b="0" i="0" kern="1200" baseline="0" dirty="0">
                <a:solidFill>
                  <a:schemeClr val="tx1"/>
                </a:solidFill>
                <a:effectLst/>
                <a:latin typeface="+mn-lt"/>
                <a:ea typeface="+mn-ea"/>
                <a:cs typeface="+mn-cs"/>
              </a:rPr>
              <a:t>We help society and businesses in their sustainable renewal. Our international community consists of 6500 members. Our campuses are in Lappeenranta and Lahti, Finland.</a:t>
            </a:r>
          </a:p>
        </p:txBody>
      </p:sp>
    </p:spTree>
    <p:extLst>
      <p:ext uri="{BB962C8B-B14F-4D97-AF65-F5344CB8AC3E}">
        <p14:creationId xmlns:p14="http://schemas.microsoft.com/office/powerpoint/2010/main" val="37214215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va texty vedle sebe">
    <p:spTree>
      <p:nvGrpSpPr>
        <p:cNvPr id="1" name=""/>
        <p:cNvGrpSpPr/>
        <p:nvPr/>
      </p:nvGrpSpPr>
      <p:grpSpPr>
        <a:xfrm>
          <a:off x="0" y="0"/>
          <a:ext cx="0" cy="0"/>
          <a:chOff x="0" y="0"/>
          <a:chExt cx="0" cy="0"/>
        </a:xfrm>
      </p:grpSpPr>
      <p:sp>
        <p:nvSpPr>
          <p:cNvPr id="2" name="Nadpis 1"/>
          <p:cNvSpPr>
            <a:spLocks noGrp="1"/>
          </p:cNvSpPr>
          <p:nvPr>
            <p:ph type="title" hasCustomPrompt="1"/>
          </p:nvPr>
        </p:nvSpPr>
        <p:spPr/>
        <p:txBody>
          <a:bodyPr/>
          <a:lstStyle/>
          <a:p>
            <a:r>
              <a:rPr lang="en-GB" noProof="0" dirty="0"/>
              <a:t>Headline</a:t>
            </a:r>
          </a:p>
        </p:txBody>
      </p:sp>
      <p:sp>
        <p:nvSpPr>
          <p:cNvPr id="3" name="Zástupný symbol pro číslo snímku 2"/>
          <p:cNvSpPr>
            <a:spLocks noGrp="1"/>
          </p:cNvSpPr>
          <p:nvPr>
            <p:ph type="sldNum" sz="quarter" idx="10"/>
          </p:nvPr>
        </p:nvSpPr>
        <p:spPr/>
        <p:txBody>
          <a:bodyPr/>
          <a:lstStyle/>
          <a:p>
            <a:fld id="{7EB3CF81-40B1-461F-ABB1-DF8E3BDEAF2C}" type="slidenum">
              <a:rPr lang="cs-CZ" smtClean="0"/>
              <a:pPr/>
              <a:t>‹#›</a:t>
            </a:fld>
            <a:endParaRPr lang="cs-CZ" dirty="0"/>
          </a:p>
        </p:txBody>
      </p:sp>
      <p:sp>
        <p:nvSpPr>
          <p:cNvPr id="6" name="Zástupný symbol pro text 9"/>
          <p:cNvSpPr>
            <a:spLocks noGrp="1"/>
          </p:cNvSpPr>
          <p:nvPr>
            <p:ph type="body" sz="quarter" idx="13" hasCustomPrompt="1"/>
          </p:nvPr>
        </p:nvSpPr>
        <p:spPr>
          <a:xfrm>
            <a:off x="628650" y="1728000"/>
            <a:ext cx="3861000" cy="4320000"/>
          </a:xfrm>
        </p:spPr>
        <p:txBody>
          <a:bodyPr/>
          <a:lstStyle>
            <a:lvl1pPr>
              <a:defRPr sz="1350" baseline="0"/>
            </a:lvl1pPr>
          </a:lstStyle>
          <a:p>
            <a:pPr lvl="0"/>
            <a:r>
              <a:rPr lang="en-GB" noProof="0" dirty="0"/>
              <a:t>Insert text</a:t>
            </a:r>
          </a:p>
        </p:txBody>
      </p:sp>
      <p:sp>
        <p:nvSpPr>
          <p:cNvPr id="7" name="Zástupný symbol pro text 9"/>
          <p:cNvSpPr>
            <a:spLocks noGrp="1"/>
          </p:cNvSpPr>
          <p:nvPr>
            <p:ph type="body" sz="quarter" idx="14" hasCustomPrompt="1"/>
          </p:nvPr>
        </p:nvSpPr>
        <p:spPr>
          <a:xfrm>
            <a:off x="4654350" y="1728000"/>
            <a:ext cx="3861000" cy="4320000"/>
          </a:xfrm>
        </p:spPr>
        <p:txBody>
          <a:bodyPr/>
          <a:lstStyle>
            <a:lvl1pPr>
              <a:defRPr sz="1350"/>
            </a:lvl1pPr>
          </a:lstStyle>
          <a:p>
            <a:pPr lvl="0"/>
            <a:r>
              <a:rPr lang="en-GB" noProof="0"/>
              <a:t>Insert text</a:t>
            </a:r>
          </a:p>
        </p:txBody>
      </p:sp>
    </p:spTree>
    <p:extLst>
      <p:ext uri="{BB962C8B-B14F-4D97-AF65-F5344CB8AC3E}">
        <p14:creationId xmlns:p14="http://schemas.microsoft.com/office/powerpoint/2010/main" val="2245912083"/>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p:cSld name="Who we are - 2">
    <p:spTree>
      <p:nvGrpSpPr>
        <p:cNvPr id="1" name=""/>
        <p:cNvGrpSpPr/>
        <p:nvPr/>
      </p:nvGrpSpPr>
      <p:grpSpPr>
        <a:xfrm>
          <a:off x="0" y="0"/>
          <a:ext cx="0" cy="0"/>
          <a:chOff x="0" y="0"/>
          <a:chExt cx="0" cy="0"/>
        </a:xfrm>
      </p:grpSpPr>
      <p:pic>
        <p:nvPicPr>
          <p:cNvPr id="7" name="Kuva 6">
            <a:extLst>
              <a:ext uri="{FF2B5EF4-FFF2-40B4-BE49-F238E27FC236}">
                <a16:creationId xmlns:a16="http://schemas.microsoft.com/office/drawing/2014/main" id="{9ED62816-BB75-CA4E-BC70-2AFA647A1DCF}"/>
              </a:ext>
            </a:extLst>
          </p:cNvPr>
          <p:cNvPicPr>
            <a:picLocks noChangeAspect="1"/>
          </p:cNvPicPr>
          <p:nvPr/>
        </p:nvPicPr>
        <p:blipFill>
          <a:blip r:embed="rId2"/>
          <a:srcRect/>
          <a:stretch/>
        </p:blipFill>
        <p:spPr>
          <a:xfrm>
            <a:off x="0" y="0"/>
            <a:ext cx="9144000" cy="6858000"/>
          </a:xfrm>
          <a:prstGeom prst="rect">
            <a:avLst/>
          </a:prstGeom>
        </p:spPr>
      </p:pic>
      <p:pic>
        <p:nvPicPr>
          <p:cNvPr id="8" name="Kuva 7" descr="Kuva, joka sisältää kohteen piirtäminen&#10;&#10;Kuvaus luotu automaattisesti">
            <a:extLst>
              <a:ext uri="{FF2B5EF4-FFF2-40B4-BE49-F238E27FC236}">
                <a16:creationId xmlns:a16="http://schemas.microsoft.com/office/drawing/2014/main" id="{A44B395A-A297-7446-8E8C-77CD1BB5616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04266" y="267650"/>
            <a:ext cx="799133" cy="468000"/>
          </a:xfrm>
          <a:prstGeom prst="rect">
            <a:avLst/>
          </a:prstGeom>
        </p:spPr>
      </p:pic>
      <p:pic>
        <p:nvPicPr>
          <p:cNvPr id="14" name="Kuva 13">
            <a:extLst>
              <a:ext uri="{FF2B5EF4-FFF2-40B4-BE49-F238E27FC236}">
                <a16:creationId xmlns:a16="http://schemas.microsoft.com/office/drawing/2014/main" id="{0C6FEBF7-45EE-B942-A3E7-E3AE8BCC25D9}"/>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85301" y="1233002"/>
            <a:ext cx="652037" cy="711313"/>
          </a:xfrm>
          <a:prstGeom prst="rect">
            <a:avLst/>
          </a:prstGeom>
        </p:spPr>
      </p:pic>
      <p:sp>
        <p:nvSpPr>
          <p:cNvPr id="15" name="Tekstiruutu 13">
            <a:extLst>
              <a:ext uri="{FF2B5EF4-FFF2-40B4-BE49-F238E27FC236}">
                <a16:creationId xmlns:a16="http://schemas.microsoft.com/office/drawing/2014/main" id="{5E891C9A-9A58-7340-836E-AEDE8061DE56}"/>
              </a:ext>
            </a:extLst>
          </p:cNvPr>
          <p:cNvSpPr txBox="1"/>
          <p:nvPr userDrawn="1"/>
        </p:nvSpPr>
        <p:spPr>
          <a:xfrm>
            <a:off x="1085300" y="2220226"/>
            <a:ext cx="4331652" cy="2622341"/>
          </a:xfrm>
          <a:prstGeom prst="rect">
            <a:avLst/>
          </a:prstGeom>
          <a:noFill/>
        </p:spPr>
        <p:txBody>
          <a:bodyPr wrap="square" lIns="0" tIns="0" rtlCol="0">
            <a:noAutofit/>
          </a:bodyPr>
          <a:lstStyle/>
          <a:p>
            <a:pPr>
              <a:lnSpc>
                <a:spcPts val="1725"/>
              </a:lnSpc>
            </a:pPr>
            <a:r>
              <a:rPr lang="en-GB" sz="1350" b="0" i="0" kern="1200" baseline="0" dirty="0">
                <a:solidFill>
                  <a:schemeClr val="tx1"/>
                </a:solidFill>
                <a:effectLst/>
                <a:latin typeface="+mn-lt"/>
                <a:ea typeface="+mn-ea"/>
                <a:cs typeface="+mn-cs"/>
              </a:rPr>
              <a:t>Clean energy, water and air are life-giving resources </a:t>
            </a:r>
            <a:br>
              <a:rPr lang="en-GB" sz="1350" b="0" i="0" kern="1200" baseline="0" dirty="0">
                <a:solidFill>
                  <a:schemeClr val="tx1"/>
                </a:solidFill>
                <a:effectLst/>
                <a:latin typeface="+mn-lt"/>
                <a:ea typeface="+mn-ea"/>
                <a:cs typeface="+mn-cs"/>
              </a:rPr>
            </a:br>
            <a:r>
              <a:rPr lang="en-GB" sz="1350" b="0" i="0" kern="1200" baseline="0" dirty="0">
                <a:solidFill>
                  <a:schemeClr val="tx1"/>
                </a:solidFill>
                <a:effectLst/>
                <a:latin typeface="+mn-lt"/>
                <a:ea typeface="+mn-ea"/>
                <a:cs typeface="+mn-cs"/>
              </a:rPr>
              <a:t>for which we at LUT University seek new solutions </a:t>
            </a:r>
            <a:br>
              <a:rPr lang="en-GB" sz="1350" b="0" i="0" kern="1200" baseline="0" dirty="0">
                <a:solidFill>
                  <a:schemeClr val="tx1"/>
                </a:solidFill>
                <a:effectLst/>
                <a:latin typeface="+mn-lt"/>
                <a:ea typeface="+mn-ea"/>
                <a:cs typeface="+mn-cs"/>
              </a:rPr>
            </a:br>
            <a:r>
              <a:rPr lang="en-GB" sz="1350" b="0" i="0" kern="1200" baseline="0" dirty="0">
                <a:solidFill>
                  <a:schemeClr val="tx1"/>
                </a:solidFill>
                <a:effectLst/>
                <a:latin typeface="+mn-lt"/>
                <a:ea typeface="+mn-ea"/>
                <a:cs typeface="+mn-cs"/>
              </a:rPr>
              <a:t>with our expertise in technology and business.</a:t>
            </a:r>
          </a:p>
          <a:p>
            <a:pPr>
              <a:lnSpc>
                <a:spcPts val="1725"/>
              </a:lnSpc>
            </a:pPr>
            <a:endParaRPr lang="en-GB" sz="1350" b="0" i="0" kern="1200" baseline="0" dirty="0">
              <a:solidFill>
                <a:schemeClr val="tx1"/>
              </a:solidFill>
              <a:effectLst/>
              <a:latin typeface="+mn-lt"/>
              <a:ea typeface="+mn-ea"/>
              <a:cs typeface="+mn-cs"/>
            </a:endParaRPr>
          </a:p>
          <a:p>
            <a:pPr>
              <a:lnSpc>
                <a:spcPts val="1725"/>
              </a:lnSpc>
            </a:pPr>
            <a:r>
              <a:rPr lang="en-GB" sz="1350" b="0" i="0" kern="1200" baseline="0" dirty="0">
                <a:solidFill>
                  <a:schemeClr val="tx1"/>
                </a:solidFill>
                <a:effectLst/>
                <a:latin typeface="+mn-lt"/>
                <a:ea typeface="+mn-ea"/>
                <a:cs typeface="+mn-cs"/>
              </a:rPr>
              <a:t>We help society and businesses in their sustainable renewal. Our international community consists of 7500 members. Our campuses are in Lappeenranta and Lahti, Finland.</a:t>
            </a:r>
          </a:p>
        </p:txBody>
      </p:sp>
    </p:spTree>
    <p:extLst>
      <p:ext uri="{BB962C8B-B14F-4D97-AF65-F5344CB8AC3E}">
        <p14:creationId xmlns:p14="http://schemas.microsoft.com/office/powerpoint/2010/main" val="3359942168"/>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blank" preserve="1">
  <p:cSld name="Strategy - 1. Openin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0D4ABAA-AB16-B04C-B98E-9E27895831F3}"/>
              </a:ext>
            </a:extLst>
          </p:cNvPr>
          <p:cNvPicPr>
            <a:picLocks noChangeAspect="1"/>
          </p:cNvPicPr>
          <p:nvPr/>
        </p:nvPicPr>
        <p:blipFill>
          <a:blip r:embed="rId2"/>
          <a:stretch>
            <a:fillRect/>
          </a:stretch>
        </p:blipFill>
        <p:spPr>
          <a:xfrm>
            <a:off x="0" y="0"/>
            <a:ext cx="9144000" cy="6858000"/>
          </a:xfrm>
          <a:prstGeom prst="rect">
            <a:avLst/>
          </a:prstGeom>
        </p:spPr>
      </p:pic>
      <p:pic>
        <p:nvPicPr>
          <p:cNvPr id="5" name="Kuva 4" descr="Kuva, joka sisältää kohteen piirtäminen&#10;&#10;Kuvaus luotu automaattisesti">
            <a:extLst>
              <a:ext uri="{FF2B5EF4-FFF2-40B4-BE49-F238E27FC236}">
                <a16:creationId xmlns:a16="http://schemas.microsoft.com/office/drawing/2014/main" id="{943B4AF7-0103-E449-83EA-9FBF51A78C3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04266" y="267650"/>
            <a:ext cx="799133" cy="468000"/>
          </a:xfrm>
          <a:prstGeom prst="rect">
            <a:avLst/>
          </a:prstGeom>
        </p:spPr>
      </p:pic>
    </p:spTree>
    <p:extLst>
      <p:ext uri="{BB962C8B-B14F-4D97-AF65-F5344CB8AC3E}">
        <p14:creationId xmlns:p14="http://schemas.microsoft.com/office/powerpoint/2010/main" val="4256053693"/>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blank" preserve="1">
  <p:cSld name="Strategy - 2. System Earth">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6614182-D5C1-E944-9EA0-91716C06A7B2}"/>
              </a:ext>
            </a:extLst>
          </p:cNvPr>
          <p:cNvPicPr>
            <a:picLocks noChangeAspect="1"/>
          </p:cNvPicPr>
          <p:nvPr/>
        </p:nvPicPr>
        <p:blipFill>
          <a:blip r:embed="rId2"/>
          <a:stretch>
            <a:fillRect/>
          </a:stretch>
        </p:blipFill>
        <p:spPr>
          <a:xfrm>
            <a:off x="0" y="0"/>
            <a:ext cx="9144000" cy="6858000"/>
          </a:xfrm>
          <a:prstGeom prst="rect">
            <a:avLst/>
          </a:prstGeom>
        </p:spPr>
      </p:pic>
      <p:pic>
        <p:nvPicPr>
          <p:cNvPr id="5" name="Kuva 4" descr="Kuva, joka sisältää kohteen piirtäminen&#10;&#10;Kuvaus luotu automaattisesti">
            <a:extLst>
              <a:ext uri="{FF2B5EF4-FFF2-40B4-BE49-F238E27FC236}">
                <a16:creationId xmlns:a16="http://schemas.microsoft.com/office/drawing/2014/main" id="{943B4AF7-0103-E449-83EA-9FBF51A78C3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04266" y="267650"/>
            <a:ext cx="799133" cy="468000"/>
          </a:xfrm>
          <a:prstGeom prst="rect">
            <a:avLst/>
          </a:prstGeom>
        </p:spPr>
      </p:pic>
    </p:spTree>
    <p:extLst>
      <p:ext uri="{BB962C8B-B14F-4D97-AF65-F5344CB8AC3E}">
        <p14:creationId xmlns:p14="http://schemas.microsoft.com/office/powerpoint/2010/main" val="2092876486"/>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blank" preserve="1">
  <p:cSld name="Strategy - 3. Scientific Solution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167412B-1598-9A40-92FC-C9ECFD8C73C2}"/>
              </a:ext>
            </a:extLst>
          </p:cNvPr>
          <p:cNvPicPr>
            <a:picLocks noChangeAspect="1"/>
          </p:cNvPicPr>
          <p:nvPr/>
        </p:nvPicPr>
        <p:blipFill>
          <a:blip r:embed="rId2"/>
          <a:stretch>
            <a:fillRect/>
          </a:stretch>
        </p:blipFill>
        <p:spPr>
          <a:xfrm>
            <a:off x="0" y="0"/>
            <a:ext cx="9144000" cy="6858000"/>
          </a:xfrm>
          <a:prstGeom prst="rect">
            <a:avLst/>
          </a:prstGeom>
        </p:spPr>
      </p:pic>
      <p:pic>
        <p:nvPicPr>
          <p:cNvPr id="5" name="Kuva 4" descr="Kuva, joka sisältää kohteen piirtäminen&#10;&#10;Kuvaus luotu automaattisesti">
            <a:extLst>
              <a:ext uri="{FF2B5EF4-FFF2-40B4-BE49-F238E27FC236}">
                <a16:creationId xmlns:a16="http://schemas.microsoft.com/office/drawing/2014/main" id="{943B4AF7-0103-E449-83EA-9FBF51A78C3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04266" y="267650"/>
            <a:ext cx="799133" cy="468000"/>
          </a:xfrm>
          <a:prstGeom prst="rect">
            <a:avLst/>
          </a:prstGeom>
        </p:spPr>
      </p:pic>
    </p:spTree>
    <p:extLst>
      <p:ext uri="{BB962C8B-B14F-4D97-AF65-F5344CB8AC3E}">
        <p14:creationId xmlns:p14="http://schemas.microsoft.com/office/powerpoint/2010/main" val="1373085517"/>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blank" preserve="1">
  <p:cSld name="1_Strategy - 3. Scientific Solutions">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8EC0C52-5F1A-2B40-8056-3360BCE90CAC}"/>
              </a:ext>
            </a:extLst>
          </p:cNvPr>
          <p:cNvPicPr>
            <a:picLocks noChangeAspect="1"/>
          </p:cNvPicPr>
          <p:nvPr/>
        </p:nvPicPr>
        <p:blipFill>
          <a:blip r:embed="rId2"/>
          <a:stretch>
            <a:fillRect/>
          </a:stretch>
        </p:blipFill>
        <p:spPr>
          <a:xfrm>
            <a:off x="0" y="0"/>
            <a:ext cx="9144000" cy="6858000"/>
          </a:xfrm>
          <a:prstGeom prst="rect">
            <a:avLst/>
          </a:prstGeom>
        </p:spPr>
      </p:pic>
      <p:pic>
        <p:nvPicPr>
          <p:cNvPr id="5" name="Kuva 4" descr="Kuva, joka sisältää kohteen piirtäminen&#10;&#10;Kuvaus luotu automaattisesti">
            <a:extLst>
              <a:ext uri="{FF2B5EF4-FFF2-40B4-BE49-F238E27FC236}">
                <a16:creationId xmlns:a16="http://schemas.microsoft.com/office/drawing/2014/main" id="{943B4AF7-0103-E449-83EA-9FBF51A78C3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04266" y="267650"/>
            <a:ext cx="799133" cy="468000"/>
          </a:xfrm>
          <a:prstGeom prst="rect">
            <a:avLst/>
          </a:prstGeom>
        </p:spPr>
      </p:pic>
    </p:spTree>
    <p:extLst>
      <p:ext uri="{BB962C8B-B14F-4D97-AF65-F5344CB8AC3E}">
        <p14:creationId xmlns:p14="http://schemas.microsoft.com/office/powerpoint/2010/main" val="1124057986"/>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blank" preserve="1">
  <p:cSld name="Strategy - 4. Video">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8B3343D-5185-4D45-A3D6-9E3C95A14E35}"/>
              </a:ext>
            </a:extLst>
          </p:cNvPr>
          <p:cNvPicPr>
            <a:picLocks noChangeAspect="1"/>
          </p:cNvPicPr>
          <p:nvPr/>
        </p:nvPicPr>
        <p:blipFill>
          <a:blip r:embed="rId2"/>
          <a:stretch>
            <a:fillRect/>
          </a:stretch>
        </p:blipFill>
        <p:spPr>
          <a:xfrm>
            <a:off x="0" y="0"/>
            <a:ext cx="9144000" cy="6858000"/>
          </a:xfrm>
          <a:prstGeom prst="rect">
            <a:avLst/>
          </a:prstGeom>
        </p:spPr>
      </p:pic>
      <p:pic>
        <p:nvPicPr>
          <p:cNvPr id="5" name="Kuva 4" descr="Kuva, joka sisältää kohteen piirtäminen&#10;&#10;Kuvaus luotu automaattisesti">
            <a:extLst>
              <a:ext uri="{FF2B5EF4-FFF2-40B4-BE49-F238E27FC236}">
                <a16:creationId xmlns:a16="http://schemas.microsoft.com/office/drawing/2014/main" id="{943B4AF7-0103-E449-83EA-9FBF51A78C3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004266" y="267650"/>
            <a:ext cx="799133" cy="468000"/>
          </a:xfrm>
          <a:prstGeom prst="rect">
            <a:avLst/>
          </a:prstGeom>
        </p:spPr>
      </p:pic>
      <p:sp>
        <p:nvSpPr>
          <p:cNvPr id="3" name="Kolmio 2">
            <a:hlinkClick r:id="rId4"/>
            <a:extLst>
              <a:ext uri="{FF2B5EF4-FFF2-40B4-BE49-F238E27FC236}">
                <a16:creationId xmlns:a16="http://schemas.microsoft.com/office/drawing/2014/main" id="{3989AE8B-8D6C-7141-AD79-D8464E456E22}"/>
              </a:ext>
            </a:extLst>
          </p:cNvPr>
          <p:cNvSpPr/>
          <p:nvPr/>
        </p:nvSpPr>
        <p:spPr>
          <a:xfrm rot="5400000">
            <a:off x="4168507" y="2752299"/>
            <a:ext cx="1077599" cy="838346"/>
          </a:xfrm>
          <a:prstGeom prst="triangle">
            <a:avLst/>
          </a:prstGeom>
          <a:solidFill>
            <a:schemeClr val="accent1">
              <a:alpha val="0"/>
            </a:schemeClr>
          </a:solidFill>
          <a:ln w="60325"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350"/>
          </a:p>
        </p:txBody>
      </p:sp>
      <p:sp>
        <p:nvSpPr>
          <p:cNvPr id="6" name="Triangle 5">
            <a:hlinkClick r:id="rId4"/>
            <a:extLst>
              <a:ext uri="{FF2B5EF4-FFF2-40B4-BE49-F238E27FC236}">
                <a16:creationId xmlns:a16="http://schemas.microsoft.com/office/drawing/2014/main" id="{1B943E4B-4580-644A-928E-75FDE84E85A5}"/>
              </a:ext>
            </a:extLst>
          </p:cNvPr>
          <p:cNvSpPr/>
          <p:nvPr/>
        </p:nvSpPr>
        <p:spPr>
          <a:xfrm rot="5400000">
            <a:off x="4177413" y="2748664"/>
            <a:ext cx="1092573" cy="859771"/>
          </a:xfrm>
          <a:prstGeom prst="triangl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sz="1350"/>
          </a:p>
        </p:txBody>
      </p:sp>
      <p:sp>
        <p:nvSpPr>
          <p:cNvPr id="9" name="Kolmio 2">
            <a:hlinkClick r:id="rId4"/>
            <a:extLst>
              <a:ext uri="{FF2B5EF4-FFF2-40B4-BE49-F238E27FC236}">
                <a16:creationId xmlns:a16="http://schemas.microsoft.com/office/drawing/2014/main" id="{65A74E04-3FBE-D34D-B7C2-E89927910925}"/>
              </a:ext>
            </a:extLst>
          </p:cNvPr>
          <p:cNvSpPr/>
          <p:nvPr userDrawn="1"/>
        </p:nvSpPr>
        <p:spPr>
          <a:xfrm rot="5400000">
            <a:off x="4168507" y="2752299"/>
            <a:ext cx="1077599" cy="838346"/>
          </a:xfrm>
          <a:prstGeom prst="triangle">
            <a:avLst/>
          </a:prstGeom>
          <a:solidFill>
            <a:schemeClr val="accent1">
              <a:alpha val="0"/>
            </a:schemeClr>
          </a:solidFill>
          <a:ln w="60325"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350"/>
          </a:p>
        </p:txBody>
      </p:sp>
      <p:sp>
        <p:nvSpPr>
          <p:cNvPr id="10" name="Triangle 9">
            <a:hlinkClick r:id="rId4"/>
            <a:extLst>
              <a:ext uri="{FF2B5EF4-FFF2-40B4-BE49-F238E27FC236}">
                <a16:creationId xmlns:a16="http://schemas.microsoft.com/office/drawing/2014/main" id="{CCA26C77-45B6-2E4C-8996-334E398828C9}"/>
              </a:ext>
            </a:extLst>
          </p:cNvPr>
          <p:cNvSpPr/>
          <p:nvPr userDrawn="1"/>
        </p:nvSpPr>
        <p:spPr>
          <a:xfrm rot="5400000">
            <a:off x="4177413" y="2748664"/>
            <a:ext cx="1092573" cy="859771"/>
          </a:xfrm>
          <a:prstGeom prst="triangl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sz="1350"/>
          </a:p>
        </p:txBody>
      </p:sp>
    </p:spTree>
    <p:extLst>
      <p:ext uri="{BB962C8B-B14F-4D97-AF65-F5344CB8AC3E}">
        <p14:creationId xmlns:p14="http://schemas.microsoft.com/office/powerpoint/2010/main" val="1747441689"/>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p:cSld name="Land of the Curious">
    <p:spTree>
      <p:nvGrpSpPr>
        <p:cNvPr id="1" name=""/>
        <p:cNvGrpSpPr/>
        <p:nvPr/>
      </p:nvGrpSpPr>
      <p:grpSpPr>
        <a:xfrm>
          <a:off x="0" y="0"/>
          <a:ext cx="0" cy="0"/>
          <a:chOff x="0" y="0"/>
          <a:chExt cx="0" cy="0"/>
        </a:xfrm>
      </p:grpSpPr>
      <p:pic>
        <p:nvPicPr>
          <p:cNvPr id="7" name="Kuva 6">
            <a:extLst>
              <a:ext uri="{FF2B5EF4-FFF2-40B4-BE49-F238E27FC236}">
                <a16:creationId xmlns:a16="http://schemas.microsoft.com/office/drawing/2014/main" id="{9ED62816-BB75-CA4E-BC70-2AFA647A1DCF}"/>
              </a:ext>
            </a:extLst>
          </p:cNvPr>
          <p:cNvPicPr>
            <a:picLocks noChangeAspect="1"/>
          </p:cNvPicPr>
          <p:nvPr userDrawn="1"/>
        </p:nvPicPr>
        <p:blipFill>
          <a:blip r:embed="rId2"/>
          <a:srcRect/>
          <a:stretch/>
        </p:blipFill>
        <p:spPr>
          <a:xfrm>
            <a:off x="0" y="0"/>
            <a:ext cx="9144000" cy="6858000"/>
          </a:xfrm>
          <a:prstGeom prst="rect">
            <a:avLst/>
          </a:prstGeom>
        </p:spPr>
      </p:pic>
      <p:pic>
        <p:nvPicPr>
          <p:cNvPr id="8" name="Kuva 7" descr="Kuva, joka sisältää kohteen piirtäminen&#10;&#10;Kuvaus luotu automaattisesti">
            <a:extLst>
              <a:ext uri="{FF2B5EF4-FFF2-40B4-BE49-F238E27FC236}">
                <a16:creationId xmlns:a16="http://schemas.microsoft.com/office/drawing/2014/main" id="{A44B395A-A297-7446-8E8C-77CD1BB5616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04266" y="267650"/>
            <a:ext cx="799133" cy="468000"/>
          </a:xfrm>
          <a:prstGeom prst="rect">
            <a:avLst/>
          </a:prstGeom>
        </p:spPr>
      </p:pic>
      <p:sp>
        <p:nvSpPr>
          <p:cNvPr id="9" name="Suorakulmio 8">
            <a:extLst>
              <a:ext uri="{FF2B5EF4-FFF2-40B4-BE49-F238E27FC236}">
                <a16:creationId xmlns:a16="http://schemas.microsoft.com/office/drawing/2014/main" id="{7DF7B16A-03B3-E445-AA1F-466F746603EA}"/>
              </a:ext>
            </a:extLst>
          </p:cNvPr>
          <p:cNvSpPr/>
          <p:nvPr/>
        </p:nvSpPr>
        <p:spPr>
          <a:xfrm>
            <a:off x="751682" y="1684687"/>
            <a:ext cx="390001" cy="108000"/>
          </a:xfrm>
          <a:prstGeom prst="rect">
            <a:avLst/>
          </a:prstGeom>
          <a:solidFill>
            <a:srgbClr val="23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350"/>
          </a:p>
        </p:txBody>
      </p:sp>
      <p:sp>
        <p:nvSpPr>
          <p:cNvPr id="2" name="Tekstiruutu 1">
            <a:extLst>
              <a:ext uri="{FF2B5EF4-FFF2-40B4-BE49-F238E27FC236}">
                <a16:creationId xmlns:a16="http://schemas.microsoft.com/office/drawing/2014/main" id="{3863DA70-171B-AD44-8F01-037CDB884300}"/>
              </a:ext>
            </a:extLst>
          </p:cNvPr>
          <p:cNvSpPr txBox="1"/>
          <p:nvPr/>
        </p:nvSpPr>
        <p:spPr>
          <a:xfrm>
            <a:off x="660074" y="1836140"/>
            <a:ext cx="4092787" cy="496290"/>
          </a:xfrm>
          <a:prstGeom prst="rect">
            <a:avLst/>
          </a:prstGeom>
          <a:noFill/>
        </p:spPr>
        <p:txBody>
          <a:bodyPr wrap="none" rtlCol="0">
            <a:spAutoFit/>
          </a:bodyPr>
          <a:lstStyle/>
          <a:p>
            <a:r>
              <a:rPr lang="fi-FI" sz="2625" b="1" i="0">
                <a:latin typeface="Arial" panose="020B0604020202020204" pitchFamily="34" charset="0"/>
                <a:cs typeface="Arial" panose="020B0604020202020204" pitchFamily="34" charset="0"/>
              </a:rPr>
              <a:t>LAND OF THE CURIOUS</a:t>
            </a:r>
          </a:p>
        </p:txBody>
      </p:sp>
      <p:sp>
        <p:nvSpPr>
          <p:cNvPr id="13" name="Suorakulmio 8">
            <a:extLst>
              <a:ext uri="{FF2B5EF4-FFF2-40B4-BE49-F238E27FC236}">
                <a16:creationId xmlns:a16="http://schemas.microsoft.com/office/drawing/2014/main" id="{E6898147-D64E-7D40-8FC5-86626C0F086B}"/>
              </a:ext>
            </a:extLst>
          </p:cNvPr>
          <p:cNvSpPr/>
          <p:nvPr userDrawn="1"/>
        </p:nvSpPr>
        <p:spPr>
          <a:xfrm>
            <a:off x="751682" y="1684687"/>
            <a:ext cx="390001" cy="108000"/>
          </a:xfrm>
          <a:prstGeom prst="rect">
            <a:avLst/>
          </a:prstGeom>
          <a:solidFill>
            <a:srgbClr val="23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350"/>
          </a:p>
        </p:txBody>
      </p:sp>
      <p:sp>
        <p:nvSpPr>
          <p:cNvPr id="15" name="Tekstiruutu 1">
            <a:extLst>
              <a:ext uri="{FF2B5EF4-FFF2-40B4-BE49-F238E27FC236}">
                <a16:creationId xmlns:a16="http://schemas.microsoft.com/office/drawing/2014/main" id="{51971DD1-F5A3-0844-8A12-D893017955FA}"/>
              </a:ext>
            </a:extLst>
          </p:cNvPr>
          <p:cNvSpPr txBox="1"/>
          <p:nvPr userDrawn="1"/>
        </p:nvSpPr>
        <p:spPr>
          <a:xfrm>
            <a:off x="660074" y="1836140"/>
            <a:ext cx="4092787" cy="496290"/>
          </a:xfrm>
          <a:prstGeom prst="rect">
            <a:avLst/>
          </a:prstGeom>
          <a:noFill/>
        </p:spPr>
        <p:txBody>
          <a:bodyPr wrap="none" rtlCol="0">
            <a:spAutoFit/>
          </a:bodyPr>
          <a:lstStyle/>
          <a:p>
            <a:r>
              <a:rPr lang="fi-FI" sz="2625" b="1" i="0">
                <a:latin typeface="Arial" panose="020B0604020202020204" pitchFamily="34" charset="0"/>
                <a:cs typeface="Arial" panose="020B0604020202020204" pitchFamily="34" charset="0"/>
              </a:rPr>
              <a:t>LAND OF THE CURIOUS</a:t>
            </a:r>
          </a:p>
        </p:txBody>
      </p:sp>
      <p:sp>
        <p:nvSpPr>
          <p:cNvPr id="14" name="Tekstiruutu 13">
            <a:extLst>
              <a:ext uri="{FF2B5EF4-FFF2-40B4-BE49-F238E27FC236}">
                <a16:creationId xmlns:a16="http://schemas.microsoft.com/office/drawing/2014/main" id="{77E1C3E8-BDE9-6A49-85BA-550376CCB48B}"/>
              </a:ext>
            </a:extLst>
          </p:cNvPr>
          <p:cNvSpPr txBox="1"/>
          <p:nvPr/>
        </p:nvSpPr>
        <p:spPr>
          <a:xfrm>
            <a:off x="751681" y="2639367"/>
            <a:ext cx="4317860" cy="3169762"/>
          </a:xfrm>
          <a:prstGeom prst="rect">
            <a:avLst/>
          </a:prstGeom>
          <a:noFill/>
        </p:spPr>
        <p:txBody>
          <a:bodyPr wrap="square" lIns="0" tIns="0" rtlCol="0">
            <a:noAutofit/>
          </a:bodyPr>
          <a:lstStyle/>
          <a:p>
            <a:pPr>
              <a:lnSpc>
                <a:spcPts val="1725"/>
              </a:lnSpc>
            </a:pPr>
            <a:r>
              <a:rPr lang="fi-FI" sz="1350" baseline="0" dirty="0" err="1"/>
              <a:t>The</a:t>
            </a:r>
            <a:r>
              <a:rPr lang="fi-FI" sz="1350" baseline="0" dirty="0"/>
              <a:t> LUT </a:t>
            </a:r>
            <a:r>
              <a:rPr lang="fi-FI" sz="1350" baseline="0" dirty="0" err="1"/>
              <a:t>community</a:t>
            </a:r>
            <a:r>
              <a:rPr lang="fi-FI" sz="1350" baseline="0" dirty="0"/>
              <a:t> </a:t>
            </a:r>
            <a:r>
              <a:rPr lang="fi-FI" sz="1350" baseline="0" dirty="0" err="1"/>
              <a:t>shares</a:t>
            </a:r>
            <a:r>
              <a:rPr lang="fi-FI" sz="1350" baseline="0" dirty="0"/>
              <a:t> a </a:t>
            </a:r>
            <a:r>
              <a:rPr lang="fi-FI" sz="1350" baseline="0" dirty="0" err="1"/>
              <a:t>certain</a:t>
            </a:r>
            <a:r>
              <a:rPr lang="fi-FI" sz="1350" baseline="0" dirty="0"/>
              <a:t> </a:t>
            </a:r>
            <a:r>
              <a:rPr lang="fi-FI" sz="1350" baseline="0" dirty="0" err="1"/>
              <a:t>attitude</a:t>
            </a:r>
            <a:r>
              <a:rPr lang="fi-FI" sz="1350" baseline="0" dirty="0"/>
              <a:t> and </a:t>
            </a:r>
            <a:r>
              <a:rPr lang="fi-FI" sz="1350" baseline="0" dirty="0" err="1"/>
              <a:t>state</a:t>
            </a:r>
            <a:r>
              <a:rPr lang="fi-FI" sz="1350" baseline="0" dirty="0"/>
              <a:t> of </a:t>
            </a:r>
            <a:r>
              <a:rPr lang="fi-FI" sz="1350" baseline="0" dirty="0" err="1"/>
              <a:t>mind</a:t>
            </a:r>
            <a:r>
              <a:rPr lang="fi-FI" sz="1350" baseline="0" dirty="0"/>
              <a:t>. </a:t>
            </a:r>
            <a:r>
              <a:rPr lang="fi-FI" sz="1350" baseline="0" dirty="0" err="1"/>
              <a:t>We</a:t>
            </a:r>
            <a:r>
              <a:rPr lang="fi-FI" sz="1350" baseline="0" dirty="0"/>
              <a:t> </a:t>
            </a:r>
            <a:r>
              <a:rPr lang="fi-FI" sz="1350" baseline="0" dirty="0" err="1"/>
              <a:t>do</a:t>
            </a:r>
            <a:r>
              <a:rPr lang="fi-FI" sz="1350" baseline="0" dirty="0"/>
              <a:t> </a:t>
            </a:r>
            <a:r>
              <a:rPr lang="fi-FI" sz="1350" baseline="0" dirty="0" err="1"/>
              <a:t>things</a:t>
            </a:r>
            <a:r>
              <a:rPr lang="fi-FI" sz="1350" baseline="0" dirty="0"/>
              <a:t> </a:t>
            </a:r>
            <a:r>
              <a:rPr lang="fi-FI" sz="1350" baseline="0" dirty="0" err="1"/>
              <a:t>differently</a:t>
            </a:r>
            <a:r>
              <a:rPr lang="fi-FI" sz="1350" baseline="0" dirty="0"/>
              <a:t>. </a:t>
            </a:r>
            <a:r>
              <a:rPr lang="fi-FI" sz="1350" baseline="0" dirty="0" err="1"/>
              <a:t>We</a:t>
            </a:r>
            <a:r>
              <a:rPr lang="fi-FI" sz="1350" baseline="0" dirty="0"/>
              <a:t> look at </a:t>
            </a:r>
            <a:r>
              <a:rPr lang="fi-FI" sz="1350" baseline="0" dirty="0" err="1"/>
              <a:t>things</a:t>
            </a:r>
            <a:r>
              <a:rPr lang="fi-FI" sz="1350" baseline="0" dirty="0"/>
              <a:t> </a:t>
            </a:r>
            <a:r>
              <a:rPr lang="fi-FI" sz="1350" baseline="0" dirty="0" err="1"/>
              <a:t>from</a:t>
            </a:r>
            <a:r>
              <a:rPr lang="fi-FI" sz="1350" baseline="0" dirty="0"/>
              <a:t> </a:t>
            </a:r>
            <a:r>
              <a:rPr lang="fi-FI" sz="1350" baseline="0" dirty="0" err="1"/>
              <a:t>unexpected</a:t>
            </a:r>
            <a:r>
              <a:rPr lang="fi-FI" sz="1350" baseline="0" dirty="0"/>
              <a:t> </a:t>
            </a:r>
            <a:r>
              <a:rPr lang="fi-FI" sz="1350" baseline="0" dirty="0" err="1"/>
              <a:t>perspectives</a:t>
            </a:r>
            <a:r>
              <a:rPr lang="fi-FI" sz="1350" baseline="0" dirty="0"/>
              <a:t>, </a:t>
            </a:r>
            <a:r>
              <a:rPr lang="fi-FI" sz="1350" baseline="0" dirty="0" err="1"/>
              <a:t>we</a:t>
            </a:r>
            <a:r>
              <a:rPr lang="fi-FI" sz="1350" baseline="0" dirty="0"/>
              <a:t> </a:t>
            </a:r>
            <a:r>
              <a:rPr lang="fi-FI" sz="1350" baseline="0" dirty="0" err="1"/>
              <a:t>question</a:t>
            </a:r>
            <a:r>
              <a:rPr lang="fi-FI" sz="1350" baseline="0" dirty="0"/>
              <a:t>, and </a:t>
            </a:r>
            <a:r>
              <a:rPr lang="fi-FI" sz="1350" baseline="0" dirty="0" err="1"/>
              <a:t>we</a:t>
            </a:r>
            <a:r>
              <a:rPr lang="fi-FI" sz="1350" baseline="0" dirty="0"/>
              <a:t> </a:t>
            </a:r>
            <a:r>
              <a:rPr lang="fi-FI" sz="1350" baseline="0" dirty="0" err="1"/>
              <a:t>search</a:t>
            </a:r>
            <a:r>
              <a:rPr lang="fi-FI" sz="1350" baseline="0" dirty="0"/>
              <a:t> for </a:t>
            </a:r>
            <a:r>
              <a:rPr lang="fi-FI" sz="1350" baseline="0" dirty="0" err="1"/>
              <a:t>solutions</a:t>
            </a:r>
            <a:r>
              <a:rPr lang="fi-FI" sz="1350" baseline="0" dirty="0"/>
              <a:t>. </a:t>
            </a:r>
            <a:r>
              <a:rPr lang="fi-FI" sz="1350" baseline="0" dirty="0" err="1"/>
              <a:t>We</a:t>
            </a:r>
            <a:r>
              <a:rPr lang="fi-FI" sz="1350" baseline="0" dirty="0"/>
              <a:t> </a:t>
            </a:r>
            <a:r>
              <a:rPr lang="fi-FI" sz="1350" baseline="0" dirty="0" err="1"/>
              <a:t>fight</a:t>
            </a:r>
            <a:r>
              <a:rPr lang="fi-FI" sz="1350" baseline="0" dirty="0"/>
              <a:t> for a </a:t>
            </a:r>
            <a:r>
              <a:rPr lang="fi-FI" sz="1350" baseline="0" dirty="0" err="1"/>
              <a:t>better</a:t>
            </a:r>
            <a:r>
              <a:rPr lang="fi-FI" sz="1350" baseline="0" dirty="0"/>
              <a:t> </a:t>
            </a:r>
            <a:r>
              <a:rPr lang="fi-FI" sz="1350" baseline="0" dirty="0" err="1"/>
              <a:t>world</a:t>
            </a:r>
            <a:r>
              <a:rPr lang="fi-FI" sz="1350" baseline="0" dirty="0"/>
              <a:t>.</a:t>
            </a:r>
          </a:p>
          <a:p>
            <a:pPr>
              <a:lnSpc>
                <a:spcPts val="1725"/>
              </a:lnSpc>
            </a:pPr>
            <a:endParaRPr lang="fi-FI" sz="1350" baseline="0" dirty="0"/>
          </a:p>
          <a:p>
            <a:pPr>
              <a:lnSpc>
                <a:spcPts val="1725"/>
              </a:lnSpc>
            </a:pPr>
            <a:r>
              <a:rPr lang="fi-FI" sz="1350" baseline="0" dirty="0" err="1"/>
              <a:t>We</a:t>
            </a:r>
            <a:r>
              <a:rPr lang="fi-FI" sz="1350" baseline="0" dirty="0"/>
              <a:t> </a:t>
            </a:r>
            <a:r>
              <a:rPr lang="fi-FI" sz="1350" baseline="0" dirty="0" err="1"/>
              <a:t>are</a:t>
            </a:r>
            <a:r>
              <a:rPr lang="fi-FI" sz="1350" baseline="0" dirty="0"/>
              <a:t> a </a:t>
            </a:r>
            <a:r>
              <a:rPr lang="fi-FI" sz="1350" baseline="0" dirty="0" err="1"/>
              <a:t>community</a:t>
            </a:r>
            <a:r>
              <a:rPr lang="fi-FI" sz="1350" baseline="0" dirty="0"/>
              <a:t> </a:t>
            </a:r>
            <a:r>
              <a:rPr lang="fi-FI" sz="1350" baseline="0" dirty="0" err="1"/>
              <a:t>where</a:t>
            </a:r>
            <a:r>
              <a:rPr lang="fi-FI" sz="1350" baseline="0" dirty="0"/>
              <a:t> </a:t>
            </a:r>
            <a:r>
              <a:rPr lang="fi-FI" sz="1350" baseline="0" dirty="0" err="1"/>
              <a:t>curious</a:t>
            </a:r>
            <a:r>
              <a:rPr lang="fi-FI" sz="1350" baseline="0" dirty="0"/>
              <a:t> </a:t>
            </a:r>
            <a:r>
              <a:rPr lang="fi-FI" sz="1350" baseline="0" dirty="0" err="1"/>
              <a:t>people</a:t>
            </a:r>
            <a:r>
              <a:rPr lang="fi-FI" sz="1350" baseline="0" dirty="0"/>
              <a:t> </a:t>
            </a:r>
            <a:r>
              <a:rPr lang="fi-FI" sz="1350" baseline="0" dirty="0" err="1"/>
              <a:t>inspire</a:t>
            </a:r>
            <a:r>
              <a:rPr lang="fi-FI" sz="1350" baseline="0" dirty="0"/>
              <a:t> </a:t>
            </a:r>
            <a:r>
              <a:rPr lang="fi-FI" sz="1350" baseline="0" dirty="0" err="1"/>
              <a:t>curious</a:t>
            </a:r>
            <a:r>
              <a:rPr lang="fi-FI" sz="1350" baseline="0" dirty="0"/>
              <a:t> </a:t>
            </a:r>
            <a:r>
              <a:rPr lang="fi-FI" sz="1350" baseline="0" dirty="0" err="1"/>
              <a:t>people</a:t>
            </a:r>
            <a:r>
              <a:rPr lang="fi-FI" sz="1350" baseline="0" dirty="0"/>
              <a:t>. </a:t>
            </a:r>
            <a:r>
              <a:rPr lang="fi-FI" sz="1350" baseline="0" dirty="0" err="1"/>
              <a:t>Without</a:t>
            </a:r>
            <a:r>
              <a:rPr lang="fi-FI" sz="1350" baseline="0" dirty="0"/>
              <a:t> </a:t>
            </a:r>
            <a:r>
              <a:rPr lang="fi-FI" sz="1350" baseline="0" dirty="0" err="1"/>
              <a:t>curiosity</a:t>
            </a:r>
            <a:r>
              <a:rPr lang="fi-FI" sz="1350" baseline="0" dirty="0"/>
              <a:t>, </a:t>
            </a:r>
            <a:r>
              <a:rPr lang="fi-FI" sz="1350" baseline="0" dirty="0" err="1"/>
              <a:t>we</a:t>
            </a:r>
            <a:r>
              <a:rPr lang="fi-FI" sz="1350" baseline="0" dirty="0"/>
              <a:t> </a:t>
            </a:r>
            <a:r>
              <a:rPr lang="fi-FI" sz="1350" baseline="0" dirty="0" err="1"/>
              <a:t>cannot</a:t>
            </a:r>
            <a:br>
              <a:rPr lang="fi-FI" sz="1350" baseline="0" dirty="0"/>
            </a:br>
            <a:r>
              <a:rPr lang="fi-FI" sz="1350" baseline="0" dirty="0" err="1"/>
              <a:t>change</a:t>
            </a:r>
            <a:r>
              <a:rPr lang="fi-FI" sz="1350" baseline="0" dirty="0"/>
              <a:t> </a:t>
            </a:r>
            <a:r>
              <a:rPr lang="fi-FI" sz="1350" baseline="0" dirty="0" err="1"/>
              <a:t>the</a:t>
            </a:r>
            <a:r>
              <a:rPr lang="fi-FI" sz="1350" baseline="0" dirty="0"/>
              <a:t> </a:t>
            </a:r>
            <a:r>
              <a:rPr lang="fi-FI" sz="1350" baseline="0" dirty="0" err="1"/>
              <a:t>world</a:t>
            </a:r>
            <a:r>
              <a:rPr lang="fi-FI" sz="1350" baseline="0" dirty="0"/>
              <a:t>.</a:t>
            </a:r>
          </a:p>
          <a:p>
            <a:pPr>
              <a:lnSpc>
                <a:spcPts val="1725"/>
              </a:lnSpc>
            </a:pPr>
            <a:endParaRPr lang="fi-FI" sz="1350" baseline="0" dirty="0"/>
          </a:p>
          <a:p>
            <a:pPr>
              <a:lnSpc>
                <a:spcPts val="1725"/>
              </a:lnSpc>
            </a:pPr>
            <a:r>
              <a:rPr lang="fi-FI" sz="1350" baseline="0" dirty="0" err="1"/>
              <a:t>Our</a:t>
            </a:r>
            <a:r>
              <a:rPr lang="fi-FI" sz="1350" baseline="0" dirty="0"/>
              <a:t> </a:t>
            </a:r>
            <a:r>
              <a:rPr lang="fi-FI" sz="1350" baseline="0" dirty="0" err="1"/>
              <a:t>campuses</a:t>
            </a:r>
            <a:r>
              <a:rPr lang="fi-FI" sz="1350" baseline="0" dirty="0"/>
              <a:t> </a:t>
            </a:r>
            <a:r>
              <a:rPr lang="fi-FI" sz="1350" baseline="0" dirty="0" err="1"/>
              <a:t>are</a:t>
            </a:r>
            <a:r>
              <a:rPr lang="fi-FI" sz="1350" baseline="0" dirty="0"/>
              <a:t> </a:t>
            </a:r>
            <a:r>
              <a:rPr lang="fi-FI" sz="1350" baseline="0" dirty="0" err="1"/>
              <a:t>located</a:t>
            </a:r>
            <a:r>
              <a:rPr lang="fi-FI" sz="1350" baseline="0" dirty="0"/>
              <a:t> in Lappeenranta and Lahti, </a:t>
            </a:r>
            <a:r>
              <a:rPr lang="fi-FI" sz="1350" baseline="0" dirty="0" err="1"/>
              <a:t>but</a:t>
            </a:r>
            <a:r>
              <a:rPr lang="fi-FI" sz="1350" baseline="0" dirty="0"/>
              <a:t> </a:t>
            </a:r>
            <a:r>
              <a:rPr lang="fi-FI" sz="1350" baseline="0" dirty="0" err="1"/>
              <a:t>our</a:t>
            </a:r>
            <a:r>
              <a:rPr lang="fi-FI" sz="1350" baseline="0" dirty="0"/>
              <a:t> </a:t>
            </a:r>
            <a:r>
              <a:rPr lang="fi-FI" sz="1350" baseline="0" dirty="0" err="1"/>
              <a:t>state</a:t>
            </a:r>
            <a:r>
              <a:rPr lang="fi-FI" sz="1350" baseline="0" dirty="0"/>
              <a:t> of </a:t>
            </a:r>
            <a:r>
              <a:rPr lang="fi-FI" sz="1350" baseline="0" dirty="0" err="1"/>
              <a:t>mind</a:t>
            </a:r>
            <a:r>
              <a:rPr lang="fi-FI" sz="1350" baseline="0" dirty="0"/>
              <a:t> </a:t>
            </a:r>
            <a:r>
              <a:rPr lang="fi-FI" sz="1350" baseline="0" dirty="0" err="1"/>
              <a:t>can</a:t>
            </a:r>
            <a:r>
              <a:rPr lang="fi-FI" sz="1350" baseline="0" dirty="0"/>
              <a:t> </a:t>
            </a:r>
            <a:r>
              <a:rPr lang="fi-FI" sz="1350" baseline="0" dirty="0" err="1"/>
              <a:t>be</a:t>
            </a:r>
            <a:r>
              <a:rPr lang="fi-FI" sz="1350" baseline="0" dirty="0"/>
              <a:t> </a:t>
            </a:r>
            <a:r>
              <a:rPr lang="fi-FI" sz="1350" baseline="0" dirty="0" err="1"/>
              <a:t>achieved</a:t>
            </a:r>
            <a:r>
              <a:rPr lang="fi-FI" sz="1350" baseline="0" dirty="0"/>
              <a:t> </a:t>
            </a:r>
            <a:r>
              <a:rPr lang="fi-FI" sz="1350" baseline="0" dirty="0" err="1"/>
              <a:t>anywhere</a:t>
            </a:r>
            <a:r>
              <a:rPr lang="fi-FI" sz="1350" baseline="0" dirty="0"/>
              <a:t>.</a:t>
            </a:r>
          </a:p>
        </p:txBody>
      </p:sp>
    </p:spTree>
    <p:extLst>
      <p:ext uri="{BB962C8B-B14F-4D97-AF65-F5344CB8AC3E}">
        <p14:creationId xmlns:p14="http://schemas.microsoft.com/office/powerpoint/2010/main" val="3387730127"/>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Black | Fern - Title and text">
    <p:spTree>
      <p:nvGrpSpPr>
        <p:cNvPr id="1" name=""/>
        <p:cNvGrpSpPr/>
        <p:nvPr/>
      </p:nvGrpSpPr>
      <p:grpSpPr>
        <a:xfrm>
          <a:off x="0" y="0"/>
          <a:ext cx="0" cy="0"/>
          <a:chOff x="0" y="0"/>
          <a:chExt cx="0" cy="0"/>
        </a:xfrm>
      </p:grpSpPr>
      <p:sp>
        <p:nvSpPr>
          <p:cNvPr id="7" name="Otsikko 6">
            <a:extLst>
              <a:ext uri="{FF2B5EF4-FFF2-40B4-BE49-F238E27FC236}">
                <a16:creationId xmlns:a16="http://schemas.microsoft.com/office/drawing/2014/main" id="{9078949D-D458-B94D-94E1-C0C946155902}"/>
              </a:ext>
            </a:extLst>
          </p:cNvPr>
          <p:cNvSpPr>
            <a:spLocks noGrp="1"/>
          </p:cNvSpPr>
          <p:nvPr>
            <p:ph type="title"/>
          </p:nvPr>
        </p:nvSpPr>
        <p:spPr/>
        <p:txBody>
          <a:bodyPr anchor="t">
            <a:noAutofit/>
          </a:bodyPr>
          <a:lstStyle/>
          <a:p>
            <a:r>
              <a:rPr lang="en-GB" dirty="0"/>
              <a:t>Click to edit Master title style</a:t>
            </a:r>
            <a:endParaRPr lang="fi-FI" dirty="0"/>
          </a:p>
        </p:txBody>
      </p:sp>
      <p:sp>
        <p:nvSpPr>
          <p:cNvPr id="6" name="Tekstin paikkamerkki 4">
            <a:extLst>
              <a:ext uri="{FF2B5EF4-FFF2-40B4-BE49-F238E27FC236}">
                <a16:creationId xmlns:a16="http://schemas.microsoft.com/office/drawing/2014/main" id="{7D91FB59-C4A2-A74E-98A2-0A6C88E4C7FD}"/>
              </a:ext>
            </a:extLst>
          </p:cNvPr>
          <p:cNvSpPr>
            <a:spLocks noGrp="1"/>
          </p:cNvSpPr>
          <p:nvPr>
            <p:ph type="body" sz="quarter" idx="11" hasCustomPrompt="1"/>
          </p:nvPr>
        </p:nvSpPr>
        <p:spPr>
          <a:xfrm>
            <a:off x="1331119" y="1544491"/>
            <a:ext cx="7228355" cy="205974"/>
          </a:xfrm>
          <a:prstGeom prst="rect">
            <a:avLst/>
          </a:prstGeom>
        </p:spPr>
        <p:txBody>
          <a:bodyPr lIns="0" bIns="0" anchor="ctr" anchorCtr="0">
            <a:noAutofit/>
          </a:bodyPr>
          <a:lstStyle>
            <a:lvl1pPr marL="0" indent="0">
              <a:buFontTx/>
              <a:buNone/>
              <a:defRPr sz="1050" b="0"/>
            </a:lvl1pPr>
          </a:lstStyle>
          <a:p>
            <a:pPr lvl="0"/>
            <a:r>
              <a:rPr lang="en-GB" dirty="0"/>
              <a:t>CLICK TO EDIT MASTER TEXT STYLES</a:t>
            </a:r>
          </a:p>
        </p:txBody>
      </p:sp>
      <p:sp>
        <p:nvSpPr>
          <p:cNvPr id="5" name="Text Placeholder 2">
            <a:extLst>
              <a:ext uri="{FF2B5EF4-FFF2-40B4-BE49-F238E27FC236}">
                <a16:creationId xmlns:a16="http://schemas.microsoft.com/office/drawing/2014/main" id="{260C607E-B287-4E47-B0C6-7814E2BF0B9F}"/>
              </a:ext>
            </a:extLst>
          </p:cNvPr>
          <p:cNvSpPr>
            <a:spLocks noGrp="1"/>
          </p:cNvSpPr>
          <p:nvPr>
            <p:ph type="body" sz="quarter" idx="12"/>
          </p:nvPr>
        </p:nvSpPr>
        <p:spPr>
          <a:xfrm>
            <a:off x="1276895" y="2524140"/>
            <a:ext cx="7282579" cy="3647907"/>
          </a:xfrm>
          <a:prstGeom prst="rect">
            <a:avLst/>
          </a:prstGeom>
        </p:spPr>
        <p:txBody>
          <a:bodyPr>
            <a:noAutofit/>
          </a:bodyPr>
          <a:lstStyle>
            <a:lvl1pPr>
              <a:lnSpc>
                <a:spcPct val="120000"/>
              </a:lnSpc>
              <a:defRPr/>
            </a:lvl1pPr>
            <a:lvl2pPr>
              <a:lnSpc>
                <a:spcPct val="120000"/>
              </a:lnSpc>
              <a:buFontTx/>
              <a:buBlip>
                <a:blip r:embed="rId2"/>
              </a:buBlip>
              <a:defRPr/>
            </a:lvl2pPr>
            <a:lvl3pPr>
              <a:lnSpc>
                <a:spcPct val="120000"/>
              </a:lnSpc>
              <a:defRPr/>
            </a:lvl3pPr>
            <a:lvl4pPr>
              <a:lnSpc>
                <a:spcPct val="120000"/>
              </a:lnSpc>
              <a:defRPr/>
            </a:lvl4pPr>
            <a:lvl5pPr>
              <a:lnSpc>
                <a:spcPct val="120000"/>
              </a:lnSpc>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FI" dirty="0"/>
          </a:p>
        </p:txBody>
      </p:sp>
    </p:spTree>
    <p:extLst>
      <p:ext uri="{BB962C8B-B14F-4D97-AF65-F5344CB8AC3E}">
        <p14:creationId xmlns:p14="http://schemas.microsoft.com/office/powerpoint/2010/main" val="884005985"/>
      </p:ext>
    </p:extLst>
  </p:cSld>
  <p:clrMapOvr>
    <a:masterClrMapping/>
  </p:clrMapOvr>
  <p:extLst>
    <p:ext uri="{DCECCB84-F9BA-43D5-87BE-67443E8EF086}">
      <p15:sldGuideLst xmlns:p15="http://schemas.microsoft.com/office/powerpoint/2012/main"/>
    </p:ext>
  </p:extLs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p:cSld name="Black | Juniper - Title and text">
    <p:spTree>
      <p:nvGrpSpPr>
        <p:cNvPr id="1" name=""/>
        <p:cNvGrpSpPr/>
        <p:nvPr/>
      </p:nvGrpSpPr>
      <p:grpSpPr>
        <a:xfrm>
          <a:off x="0" y="0"/>
          <a:ext cx="0" cy="0"/>
          <a:chOff x="0" y="0"/>
          <a:chExt cx="0" cy="0"/>
        </a:xfrm>
      </p:grpSpPr>
      <p:pic>
        <p:nvPicPr>
          <p:cNvPr id="5" name="Kuva 4" descr="Kuva, joka sisältää kohteen istuminen, musta, kukka, maljakko&#10;&#10;Kuvaus luotu automaattisesti">
            <a:extLst>
              <a:ext uri="{FF2B5EF4-FFF2-40B4-BE49-F238E27FC236}">
                <a16:creationId xmlns:a16="http://schemas.microsoft.com/office/drawing/2014/main" id="{257891E5-E585-AE47-A825-164A41F4A27D}"/>
              </a:ext>
            </a:extLst>
          </p:cNvPr>
          <p:cNvPicPr>
            <a:picLocks noChangeAspect="1"/>
          </p:cNvPicPr>
          <p:nvPr/>
        </p:nvPicPr>
        <p:blipFill>
          <a:blip r:embed="rId2"/>
          <a:stretch>
            <a:fillRect/>
          </a:stretch>
        </p:blipFill>
        <p:spPr>
          <a:xfrm>
            <a:off x="0" y="-525"/>
            <a:ext cx="9144000" cy="6851650"/>
          </a:xfrm>
          <a:prstGeom prst="rect">
            <a:avLst/>
          </a:prstGeom>
        </p:spPr>
      </p:pic>
      <p:sp>
        <p:nvSpPr>
          <p:cNvPr id="7" name="Otsikko 6">
            <a:extLst>
              <a:ext uri="{FF2B5EF4-FFF2-40B4-BE49-F238E27FC236}">
                <a16:creationId xmlns:a16="http://schemas.microsoft.com/office/drawing/2014/main" id="{9078949D-D458-B94D-94E1-C0C946155902}"/>
              </a:ext>
            </a:extLst>
          </p:cNvPr>
          <p:cNvSpPr>
            <a:spLocks noGrp="1"/>
          </p:cNvSpPr>
          <p:nvPr>
            <p:ph type="title"/>
          </p:nvPr>
        </p:nvSpPr>
        <p:spPr/>
        <p:txBody>
          <a:bodyPr/>
          <a:lstStyle/>
          <a:p>
            <a:r>
              <a:rPr lang="en-GB"/>
              <a:t>Click to edit Master title style</a:t>
            </a:r>
            <a:endParaRPr lang="fi-FI" dirty="0"/>
          </a:p>
        </p:txBody>
      </p:sp>
      <p:pic>
        <p:nvPicPr>
          <p:cNvPr id="6" name="Kuva 5" descr="Kuva, joka sisältää kohteen piirtäminen&#10;&#10;Kuvaus luotu automaattisesti">
            <a:extLst>
              <a:ext uri="{FF2B5EF4-FFF2-40B4-BE49-F238E27FC236}">
                <a16:creationId xmlns:a16="http://schemas.microsoft.com/office/drawing/2014/main" id="{C037CC56-6CC1-BD4A-AC03-D6D6FB883E0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004266" y="267650"/>
            <a:ext cx="799133" cy="468000"/>
          </a:xfrm>
          <a:prstGeom prst="rect">
            <a:avLst/>
          </a:prstGeom>
        </p:spPr>
      </p:pic>
      <p:sp>
        <p:nvSpPr>
          <p:cNvPr id="10" name="Text Placeholder 2">
            <a:extLst>
              <a:ext uri="{FF2B5EF4-FFF2-40B4-BE49-F238E27FC236}">
                <a16:creationId xmlns:a16="http://schemas.microsoft.com/office/drawing/2014/main" id="{8ED8EEE9-FB68-F644-AF1D-0068CA9BD318}"/>
              </a:ext>
            </a:extLst>
          </p:cNvPr>
          <p:cNvSpPr>
            <a:spLocks noGrp="1"/>
          </p:cNvSpPr>
          <p:nvPr>
            <p:ph type="body" sz="quarter" idx="12"/>
          </p:nvPr>
        </p:nvSpPr>
        <p:spPr>
          <a:xfrm>
            <a:off x="1276895" y="2524140"/>
            <a:ext cx="7282579" cy="3647907"/>
          </a:xfrm>
          <a:prstGeom prst="rect">
            <a:avLst/>
          </a:prstGeom>
        </p:spPr>
        <p:txBody>
          <a:bodyPr>
            <a:noAutofit/>
          </a:bodyPr>
          <a:lstStyle>
            <a:lvl1pPr>
              <a:lnSpc>
                <a:spcPct val="120000"/>
              </a:lnSpc>
              <a:defRPr/>
            </a:lvl1pPr>
            <a:lvl2pPr>
              <a:lnSpc>
                <a:spcPct val="120000"/>
              </a:lnSpc>
              <a:buFontTx/>
              <a:buBlip>
                <a:blip r:embed="rId4"/>
              </a:buBlip>
              <a:defRPr/>
            </a:lvl2pPr>
            <a:lvl3pPr>
              <a:lnSpc>
                <a:spcPct val="120000"/>
              </a:lnSpc>
              <a:defRPr/>
            </a:lvl3pPr>
            <a:lvl4pPr>
              <a:lnSpc>
                <a:spcPct val="120000"/>
              </a:lnSpc>
              <a:defRPr/>
            </a:lvl4pPr>
            <a:lvl5pPr>
              <a:lnSpc>
                <a:spcPct val="120000"/>
              </a:lnSpc>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FI" dirty="0"/>
          </a:p>
        </p:txBody>
      </p:sp>
      <p:sp>
        <p:nvSpPr>
          <p:cNvPr id="12" name="Tekstin paikkamerkki 4">
            <a:extLst>
              <a:ext uri="{FF2B5EF4-FFF2-40B4-BE49-F238E27FC236}">
                <a16:creationId xmlns:a16="http://schemas.microsoft.com/office/drawing/2014/main" id="{17F36022-1CF8-CC4B-A7D2-242E6A33EF57}"/>
              </a:ext>
            </a:extLst>
          </p:cNvPr>
          <p:cNvSpPr>
            <a:spLocks noGrp="1"/>
          </p:cNvSpPr>
          <p:nvPr>
            <p:ph type="body" sz="quarter" idx="11" hasCustomPrompt="1"/>
          </p:nvPr>
        </p:nvSpPr>
        <p:spPr>
          <a:xfrm>
            <a:off x="1331119" y="1544491"/>
            <a:ext cx="7228355" cy="205974"/>
          </a:xfrm>
          <a:prstGeom prst="rect">
            <a:avLst/>
          </a:prstGeom>
        </p:spPr>
        <p:txBody>
          <a:bodyPr lIns="0" bIns="0" anchor="ctr" anchorCtr="0">
            <a:noAutofit/>
          </a:bodyPr>
          <a:lstStyle>
            <a:lvl1pPr marL="0" indent="0">
              <a:buFontTx/>
              <a:buNone/>
              <a:defRPr sz="1050" b="0"/>
            </a:lvl1pPr>
          </a:lstStyle>
          <a:p>
            <a:pPr lvl="0"/>
            <a:r>
              <a:rPr lang="en-GB" dirty="0"/>
              <a:t>CLICK TO EDIT MASTER TEXT STYLES</a:t>
            </a:r>
          </a:p>
        </p:txBody>
      </p:sp>
      <p:sp>
        <p:nvSpPr>
          <p:cNvPr id="9" name="Suorakulmio 8">
            <a:extLst>
              <a:ext uri="{FF2B5EF4-FFF2-40B4-BE49-F238E27FC236}">
                <a16:creationId xmlns:a16="http://schemas.microsoft.com/office/drawing/2014/main" id="{FC0BF464-6E1E-4647-A764-9C5364DC0EE5}"/>
              </a:ext>
            </a:extLst>
          </p:cNvPr>
          <p:cNvSpPr/>
          <p:nvPr/>
        </p:nvSpPr>
        <p:spPr>
          <a:xfrm>
            <a:off x="759055" y="1608159"/>
            <a:ext cx="390001" cy="108000"/>
          </a:xfrm>
          <a:prstGeom prst="rect">
            <a:avLst/>
          </a:prstGeom>
          <a:solidFill>
            <a:srgbClr val="23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350"/>
          </a:p>
        </p:txBody>
      </p:sp>
    </p:spTree>
    <p:extLst>
      <p:ext uri="{BB962C8B-B14F-4D97-AF65-F5344CB8AC3E}">
        <p14:creationId xmlns:p14="http://schemas.microsoft.com/office/powerpoint/2010/main" val="1459211755"/>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p:cSld name="Black | Dew - Title and text">
    <p:spTree>
      <p:nvGrpSpPr>
        <p:cNvPr id="1" name=""/>
        <p:cNvGrpSpPr/>
        <p:nvPr/>
      </p:nvGrpSpPr>
      <p:grpSpPr>
        <a:xfrm>
          <a:off x="0" y="0"/>
          <a:ext cx="0" cy="0"/>
          <a:chOff x="0" y="0"/>
          <a:chExt cx="0" cy="0"/>
        </a:xfrm>
      </p:grpSpPr>
      <p:pic>
        <p:nvPicPr>
          <p:cNvPr id="5" name="Kuva 4">
            <a:extLst>
              <a:ext uri="{FF2B5EF4-FFF2-40B4-BE49-F238E27FC236}">
                <a16:creationId xmlns:a16="http://schemas.microsoft.com/office/drawing/2014/main" id="{257891E5-E585-AE47-A825-164A41F4A27D}"/>
              </a:ext>
            </a:extLst>
          </p:cNvPr>
          <p:cNvPicPr>
            <a:picLocks noChangeAspect="1"/>
          </p:cNvPicPr>
          <p:nvPr/>
        </p:nvPicPr>
        <p:blipFill>
          <a:blip r:embed="rId2"/>
          <a:srcRect/>
          <a:stretch/>
        </p:blipFill>
        <p:spPr>
          <a:xfrm>
            <a:off x="0" y="-525"/>
            <a:ext cx="9144000" cy="6851650"/>
          </a:xfrm>
          <a:prstGeom prst="rect">
            <a:avLst/>
          </a:prstGeom>
        </p:spPr>
      </p:pic>
      <p:sp>
        <p:nvSpPr>
          <p:cNvPr id="7" name="Otsikko 6">
            <a:extLst>
              <a:ext uri="{FF2B5EF4-FFF2-40B4-BE49-F238E27FC236}">
                <a16:creationId xmlns:a16="http://schemas.microsoft.com/office/drawing/2014/main" id="{9078949D-D458-B94D-94E1-C0C946155902}"/>
              </a:ext>
            </a:extLst>
          </p:cNvPr>
          <p:cNvSpPr>
            <a:spLocks noGrp="1"/>
          </p:cNvSpPr>
          <p:nvPr>
            <p:ph type="title"/>
          </p:nvPr>
        </p:nvSpPr>
        <p:spPr/>
        <p:txBody>
          <a:bodyPr/>
          <a:lstStyle/>
          <a:p>
            <a:r>
              <a:rPr lang="en-GB" dirty="0"/>
              <a:t>Click to edit Master title style</a:t>
            </a:r>
            <a:endParaRPr lang="fi-FI" dirty="0"/>
          </a:p>
        </p:txBody>
      </p:sp>
      <p:pic>
        <p:nvPicPr>
          <p:cNvPr id="6" name="Kuva 5" descr="Kuva, joka sisältää kohteen piirtäminen&#10;&#10;Kuvaus luotu automaattisesti">
            <a:extLst>
              <a:ext uri="{FF2B5EF4-FFF2-40B4-BE49-F238E27FC236}">
                <a16:creationId xmlns:a16="http://schemas.microsoft.com/office/drawing/2014/main" id="{C037CC56-6CC1-BD4A-AC03-D6D6FB883E0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004266" y="267650"/>
            <a:ext cx="799133" cy="468000"/>
          </a:xfrm>
          <a:prstGeom prst="rect">
            <a:avLst/>
          </a:prstGeom>
        </p:spPr>
      </p:pic>
      <p:sp>
        <p:nvSpPr>
          <p:cNvPr id="9" name="Text Placeholder 2">
            <a:extLst>
              <a:ext uri="{FF2B5EF4-FFF2-40B4-BE49-F238E27FC236}">
                <a16:creationId xmlns:a16="http://schemas.microsoft.com/office/drawing/2014/main" id="{6C23EAA9-3958-9D4F-A785-F6DC001DAB2E}"/>
              </a:ext>
            </a:extLst>
          </p:cNvPr>
          <p:cNvSpPr>
            <a:spLocks noGrp="1"/>
          </p:cNvSpPr>
          <p:nvPr>
            <p:ph type="body" sz="quarter" idx="12"/>
          </p:nvPr>
        </p:nvSpPr>
        <p:spPr>
          <a:xfrm>
            <a:off x="1276895" y="2524140"/>
            <a:ext cx="7282579" cy="3647907"/>
          </a:xfrm>
          <a:prstGeom prst="rect">
            <a:avLst/>
          </a:prstGeom>
        </p:spPr>
        <p:txBody>
          <a:bodyPr>
            <a:noAutofit/>
          </a:bodyPr>
          <a:lstStyle>
            <a:lvl1pPr>
              <a:lnSpc>
                <a:spcPct val="120000"/>
              </a:lnSpc>
              <a:defRPr/>
            </a:lvl1pPr>
            <a:lvl2pPr>
              <a:lnSpc>
                <a:spcPct val="120000"/>
              </a:lnSpc>
              <a:buFontTx/>
              <a:buBlip>
                <a:blip r:embed="rId4"/>
              </a:buBlip>
              <a:defRPr/>
            </a:lvl2pPr>
            <a:lvl3pPr>
              <a:lnSpc>
                <a:spcPct val="120000"/>
              </a:lnSpc>
              <a:defRPr/>
            </a:lvl3pPr>
            <a:lvl4pPr>
              <a:lnSpc>
                <a:spcPct val="120000"/>
              </a:lnSpc>
              <a:defRPr/>
            </a:lvl4pPr>
            <a:lvl5pPr>
              <a:lnSpc>
                <a:spcPct val="120000"/>
              </a:lnSpc>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FI" dirty="0"/>
          </a:p>
        </p:txBody>
      </p:sp>
      <p:sp>
        <p:nvSpPr>
          <p:cNvPr id="11" name="Tekstin paikkamerkki 4">
            <a:extLst>
              <a:ext uri="{FF2B5EF4-FFF2-40B4-BE49-F238E27FC236}">
                <a16:creationId xmlns:a16="http://schemas.microsoft.com/office/drawing/2014/main" id="{75656C06-0A5E-774B-B396-0352AF4EFAB9}"/>
              </a:ext>
            </a:extLst>
          </p:cNvPr>
          <p:cNvSpPr>
            <a:spLocks noGrp="1"/>
          </p:cNvSpPr>
          <p:nvPr>
            <p:ph type="body" sz="quarter" idx="11" hasCustomPrompt="1"/>
          </p:nvPr>
        </p:nvSpPr>
        <p:spPr>
          <a:xfrm>
            <a:off x="1331119" y="1544491"/>
            <a:ext cx="7228355" cy="205974"/>
          </a:xfrm>
          <a:prstGeom prst="rect">
            <a:avLst/>
          </a:prstGeom>
        </p:spPr>
        <p:txBody>
          <a:bodyPr lIns="0" bIns="0" anchor="ctr" anchorCtr="0">
            <a:noAutofit/>
          </a:bodyPr>
          <a:lstStyle>
            <a:lvl1pPr marL="0" indent="0">
              <a:buFontTx/>
              <a:buNone/>
              <a:defRPr sz="1050" b="0"/>
            </a:lvl1pPr>
          </a:lstStyle>
          <a:p>
            <a:pPr lvl="0"/>
            <a:r>
              <a:rPr lang="en-GB" dirty="0"/>
              <a:t>CLICK TO EDIT MASTER TEXT STYLES</a:t>
            </a:r>
          </a:p>
        </p:txBody>
      </p:sp>
      <p:sp>
        <p:nvSpPr>
          <p:cNvPr id="10" name="Suorakulmio 9">
            <a:extLst>
              <a:ext uri="{FF2B5EF4-FFF2-40B4-BE49-F238E27FC236}">
                <a16:creationId xmlns:a16="http://schemas.microsoft.com/office/drawing/2014/main" id="{E580E285-BB1D-AD4E-B2DD-97B6D7825125}"/>
              </a:ext>
            </a:extLst>
          </p:cNvPr>
          <p:cNvSpPr/>
          <p:nvPr/>
        </p:nvSpPr>
        <p:spPr>
          <a:xfrm>
            <a:off x="759055" y="1608159"/>
            <a:ext cx="390001" cy="108000"/>
          </a:xfrm>
          <a:prstGeom prst="rect">
            <a:avLst/>
          </a:prstGeom>
          <a:solidFill>
            <a:srgbClr val="23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350"/>
          </a:p>
        </p:txBody>
      </p:sp>
    </p:spTree>
    <p:extLst>
      <p:ext uri="{BB962C8B-B14F-4D97-AF65-F5344CB8AC3E}">
        <p14:creationId xmlns:p14="http://schemas.microsoft.com/office/powerpoint/2010/main" val="5074639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adpis a obrázek">
    <p:spTree>
      <p:nvGrpSpPr>
        <p:cNvPr id="1" name=""/>
        <p:cNvGrpSpPr/>
        <p:nvPr/>
      </p:nvGrpSpPr>
      <p:grpSpPr>
        <a:xfrm>
          <a:off x="0" y="0"/>
          <a:ext cx="0" cy="0"/>
          <a:chOff x="0" y="0"/>
          <a:chExt cx="0" cy="0"/>
        </a:xfrm>
      </p:grpSpPr>
      <p:sp>
        <p:nvSpPr>
          <p:cNvPr id="2" name="Nadpis 1"/>
          <p:cNvSpPr>
            <a:spLocks noGrp="1"/>
          </p:cNvSpPr>
          <p:nvPr>
            <p:ph type="title" hasCustomPrompt="1"/>
          </p:nvPr>
        </p:nvSpPr>
        <p:spPr/>
        <p:txBody>
          <a:bodyPr/>
          <a:lstStyle>
            <a:lvl1pPr algn="ctr">
              <a:defRPr>
                <a:solidFill>
                  <a:srgbClr val="2896D4"/>
                </a:solidFill>
              </a:defRPr>
            </a:lvl1pPr>
          </a:lstStyle>
          <a:p>
            <a:r>
              <a:rPr lang="en-GB" noProof="0" dirty="0"/>
              <a:t>Headline</a:t>
            </a:r>
          </a:p>
        </p:txBody>
      </p:sp>
      <p:sp>
        <p:nvSpPr>
          <p:cNvPr id="6" name="Zástupný symbol pro číslo snímku 5"/>
          <p:cNvSpPr>
            <a:spLocks noGrp="1"/>
          </p:cNvSpPr>
          <p:nvPr>
            <p:ph type="sldNum" sz="quarter" idx="12"/>
          </p:nvPr>
        </p:nvSpPr>
        <p:spPr/>
        <p:txBody>
          <a:bodyPr/>
          <a:lstStyle/>
          <a:p>
            <a:fld id="{7EB3CF81-40B1-461F-ABB1-DF8E3BDEAF2C}" type="slidenum">
              <a:rPr lang="cs-CZ" smtClean="0"/>
              <a:t>‹#›</a:t>
            </a:fld>
            <a:endParaRPr lang="cs-CZ" dirty="0"/>
          </a:p>
        </p:txBody>
      </p:sp>
      <p:sp>
        <p:nvSpPr>
          <p:cNvPr id="5" name="Zástupný symbol pro obrázek 4"/>
          <p:cNvSpPr>
            <a:spLocks noGrp="1"/>
          </p:cNvSpPr>
          <p:nvPr>
            <p:ph type="pic" sz="quarter" idx="13"/>
          </p:nvPr>
        </p:nvSpPr>
        <p:spPr>
          <a:xfrm>
            <a:off x="628650" y="1728217"/>
            <a:ext cx="7886700" cy="4318357"/>
          </a:xfrm>
        </p:spPr>
        <p:txBody>
          <a:bodyPr/>
          <a:lstStyle>
            <a:lvl1pPr marL="0" indent="0">
              <a:buNone/>
              <a:defRPr/>
            </a:lvl1pPr>
          </a:lstStyle>
          <a:p>
            <a:endParaRPr lang="cs-CZ" dirty="0"/>
          </a:p>
          <a:p>
            <a:endParaRPr lang="cs-CZ" dirty="0"/>
          </a:p>
        </p:txBody>
      </p:sp>
    </p:spTree>
    <p:extLst>
      <p:ext uri="{BB962C8B-B14F-4D97-AF65-F5344CB8AC3E}">
        <p14:creationId xmlns:p14="http://schemas.microsoft.com/office/powerpoint/2010/main" val="1081972810"/>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p:cSld name="Black | Pine - Title and text">
    <p:spTree>
      <p:nvGrpSpPr>
        <p:cNvPr id="1" name=""/>
        <p:cNvGrpSpPr/>
        <p:nvPr/>
      </p:nvGrpSpPr>
      <p:grpSpPr>
        <a:xfrm>
          <a:off x="0" y="0"/>
          <a:ext cx="0" cy="0"/>
          <a:chOff x="0" y="0"/>
          <a:chExt cx="0" cy="0"/>
        </a:xfrm>
      </p:grpSpPr>
      <p:pic>
        <p:nvPicPr>
          <p:cNvPr id="5" name="Kuva 4">
            <a:extLst>
              <a:ext uri="{FF2B5EF4-FFF2-40B4-BE49-F238E27FC236}">
                <a16:creationId xmlns:a16="http://schemas.microsoft.com/office/drawing/2014/main" id="{257891E5-E585-AE47-A825-164A41F4A27D}"/>
              </a:ext>
            </a:extLst>
          </p:cNvPr>
          <p:cNvPicPr>
            <a:picLocks noChangeAspect="1"/>
          </p:cNvPicPr>
          <p:nvPr/>
        </p:nvPicPr>
        <p:blipFill>
          <a:blip r:embed="rId2"/>
          <a:srcRect/>
          <a:stretch/>
        </p:blipFill>
        <p:spPr>
          <a:xfrm>
            <a:off x="0" y="-525"/>
            <a:ext cx="9144000" cy="6851650"/>
          </a:xfrm>
          <a:prstGeom prst="rect">
            <a:avLst/>
          </a:prstGeom>
        </p:spPr>
      </p:pic>
      <p:sp>
        <p:nvSpPr>
          <p:cNvPr id="7" name="Otsikko 6">
            <a:extLst>
              <a:ext uri="{FF2B5EF4-FFF2-40B4-BE49-F238E27FC236}">
                <a16:creationId xmlns:a16="http://schemas.microsoft.com/office/drawing/2014/main" id="{9078949D-D458-B94D-94E1-C0C946155902}"/>
              </a:ext>
            </a:extLst>
          </p:cNvPr>
          <p:cNvSpPr>
            <a:spLocks noGrp="1"/>
          </p:cNvSpPr>
          <p:nvPr>
            <p:ph type="title"/>
          </p:nvPr>
        </p:nvSpPr>
        <p:spPr/>
        <p:txBody>
          <a:bodyPr/>
          <a:lstStyle/>
          <a:p>
            <a:r>
              <a:rPr lang="en-GB"/>
              <a:t>Click to edit Master title style</a:t>
            </a:r>
            <a:endParaRPr lang="fi-FI" dirty="0"/>
          </a:p>
        </p:txBody>
      </p:sp>
      <p:pic>
        <p:nvPicPr>
          <p:cNvPr id="6" name="Kuva 5" descr="Kuva, joka sisältää kohteen piirtäminen&#10;&#10;Kuvaus luotu automaattisesti">
            <a:extLst>
              <a:ext uri="{FF2B5EF4-FFF2-40B4-BE49-F238E27FC236}">
                <a16:creationId xmlns:a16="http://schemas.microsoft.com/office/drawing/2014/main" id="{C037CC56-6CC1-BD4A-AC03-D6D6FB883E0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004266" y="267650"/>
            <a:ext cx="799133" cy="468000"/>
          </a:xfrm>
          <a:prstGeom prst="rect">
            <a:avLst/>
          </a:prstGeom>
        </p:spPr>
      </p:pic>
      <p:sp>
        <p:nvSpPr>
          <p:cNvPr id="9" name="Text Placeholder 2">
            <a:extLst>
              <a:ext uri="{FF2B5EF4-FFF2-40B4-BE49-F238E27FC236}">
                <a16:creationId xmlns:a16="http://schemas.microsoft.com/office/drawing/2014/main" id="{E0A766A0-DAD7-444C-935F-55B95627730F}"/>
              </a:ext>
            </a:extLst>
          </p:cNvPr>
          <p:cNvSpPr>
            <a:spLocks noGrp="1"/>
          </p:cNvSpPr>
          <p:nvPr>
            <p:ph type="body" sz="quarter" idx="12"/>
          </p:nvPr>
        </p:nvSpPr>
        <p:spPr>
          <a:xfrm>
            <a:off x="1276895" y="2524140"/>
            <a:ext cx="7282579" cy="3647907"/>
          </a:xfrm>
          <a:prstGeom prst="rect">
            <a:avLst/>
          </a:prstGeom>
        </p:spPr>
        <p:txBody>
          <a:bodyPr>
            <a:noAutofit/>
          </a:bodyPr>
          <a:lstStyle>
            <a:lvl1pPr>
              <a:lnSpc>
                <a:spcPct val="120000"/>
              </a:lnSpc>
              <a:defRPr/>
            </a:lvl1pPr>
            <a:lvl2pPr>
              <a:lnSpc>
                <a:spcPct val="120000"/>
              </a:lnSpc>
              <a:buFontTx/>
              <a:buBlip>
                <a:blip r:embed="rId4"/>
              </a:buBlip>
              <a:defRPr/>
            </a:lvl2pPr>
            <a:lvl3pPr>
              <a:lnSpc>
                <a:spcPct val="120000"/>
              </a:lnSpc>
              <a:defRPr/>
            </a:lvl3pPr>
            <a:lvl4pPr>
              <a:lnSpc>
                <a:spcPct val="120000"/>
              </a:lnSpc>
              <a:defRPr/>
            </a:lvl4pPr>
            <a:lvl5pPr>
              <a:lnSpc>
                <a:spcPct val="120000"/>
              </a:lnSpc>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FI" dirty="0"/>
          </a:p>
        </p:txBody>
      </p:sp>
      <p:sp>
        <p:nvSpPr>
          <p:cNvPr id="11" name="Tekstin paikkamerkki 4">
            <a:extLst>
              <a:ext uri="{FF2B5EF4-FFF2-40B4-BE49-F238E27FC236}">
                <a16:creationId xmlns:a16="http://schemas.microsoft.com/office/drawing/2014/main" id="{90663A93-20B6-A244-895E-B217A8FC1055}"/>
              </a:ext>
            </a:extLst>
          </p:cNvPr>
          <p:cNvSpPr>
            <a:spLocks noGrp="1"/>
          </p:cNvSpPr>
          <p:nvPr>
            <p:ph type="body" sz="quarter" idx="11" hasCustomPrompt="1"/>
          </p:nvPr>
        </p:nvSpPr>
        <p:spPr>
          <a:xfrm>
            <a:off x="1331119" y="1544491"/>
            <a:ext cx="7228355" cy="205974"/>
          </a:xfrm>
          <a:prstGeom prst="rect">
            <a:avLst/>
          </a:prstGeom>
        </p:spPr>
        <p:txBody>
          <a:bodyPr lIns="0" bIns="0" anchor="ctr" anchorCtr="0">
            <a:noAutofit/>
          </a:bodyPr>
          <a:lstStyle>
            <a:lvl1pPr marL="0" indent="0">
              <a:buFontTx/>
              <a:buNone/>
              <a:defRPr sz="1050" b="0"/>
            </a:lvl1pPr>
          </a:lstStyle>
          <a:p>
            <a:pPr lvl="0"/>
            <a:r>
              <a:rPr lang="en-GB" dirty="0"/>
              <a:t>CLICK TO EDIT MASTER TEXT STYLES</a:t>
            </a:r>
          </a:p>
        </p:txBody>
      </p:sp>
      <p:sp>
        <p:nvSpPr>
          <p:cNvPr id="10" name="Suorakulmio 9">
            <a:extLst>
              <a:ext uri="{FF2B5EF4-FFF2-40B4-BE49-F238E27FC236}">
                <a16:creationId xmlns:a16="http://schemas.microsoft.com/office/drawing/2014/main" id="{8FEDD50F-B03F-1A4D-BBC8-AD356AF6708A}"/>
              </a:ext>
            </a:extLst>
          </p:cNvPr>
          <p:cNvSpPr/>
          <p:nvPr/>
        </p:nvSpPr>
        <p:spPr>
          <a:xfrm>
            <a:off x="759055" y="1608159"/>
            <a:ext cx="390001" cy="108000"/>
          </a:xfrm>
          <a:prstGeom prst="rect">
            <a:avLst/>
          </a:prstGeom>
          <a:solidFill>
            <a:srgbClr val="23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350"/>
          </a:p>
        </p:txBody>
      </p:sp>
    </p:spTree>
    <p:extLst>
      <p:ext uri="{BB962C8B-B14F-4D97-AF65-F5344CB8AC3E}">
        <p14:creationId xmlns:p14="http://schemas.microsoft.com/office/powerpoint/2010/main" val="2489926771"/>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p:cSld name="Black | Cowberry - Title and text">
    <p:spTree>
      <p:nvGrpSpPr>
        <p:cNvPr id="1" name=""/>
        <p:cNvGrpSpPr/>
        <p:nvPr/>
      </p:nvGrpSpPr>
      <p:grpSpPr>
        <a:xfrm>
          <a:off x="0" y="0"/>
          <a:ext cx="0" cy="0"/>
          <a:chOff x="0" y="0"/>
          <a:chExt cx="0" cy="0"/>
        </a:xfrm>
      </p:grpSpPr>
      <p:pic>
        <p:nvPicPr>
          <p:cNvPr id="5" name="Kuva 4">
            <a:extLst>
              <a:ext uri="{FF2B5EF4-FFF2-40B4-BE49-F238E27FC236}">
                <a16:creationId xmlns:a16="http://schemas.microsoft.com/office/drawing/2014/main" id="{257891E5-E585-AE47-A825-164A41F4A27D}"/>
              </a:ext>
            </a:extLst>
          </p:cNvPr>
          <p:cNvPicPr>
            <a:picLocks noChangeAspect="1"/>
          </p:cNvPicPr>
          <p:nvPr/>
        </p:nvPicPr>
        <p:blipFill>
          <a:blip r:embed="rId2"/>
          <a:srcRect/>
          <a:stretch/>
        </p:blipFill>
        <p:spPr>
          <a:xfrm>
            <a:off x="0" y="-1307"/>
            <a:ext cx="9144000" cy="6851650"/>
          </a:xfrm>
          <a:prstGeom prst="rect">
            <a:avLst/>
          </a:prstGeom>
        </p:spPr>
      </p:pic>
      <p:sp>
        <p:nvSpPr>
          <p:cNvPr id="7" name="Otsikko 6">
            <a:extLst>
              <a:ext uri="{FF2B5EF4-FFF2-40B4-BE49-F238E27FC236}">
                <a16:creationId xmlns:a16="http://schemas.microsoft.com/office/drawing/2014/main" id="{9078949D-D458-B94D-94E1-C0C946155902}"/>
              </a:ext>
            </a:extLst>
          </p:cNvPr>
          <p:cNvSpPr>
            <a:spLocks noGrp="1"/>
          </p:cNvSpPr>
          <p:nvPr>
            <p:ph type="title"/>
          </p:nvPr>
        </p:nvSpPr>
        <p:spPr/>
        <p:txBody>
          <a:bodyPr/>
          <a:lstStyle/>
          <a:p>
            <a:r>
              <a:rPr lang="en-GB"/>
              <a:t>Click to edit Master title style</a:t>
            </a:r>
            <a:endParaRPr lang="fi-FI" dirty="0"/>
          </a:p>
        </p:txBody>
      </p:sp>
      <p:pic>
        <p:nvPicPr>
          <p:cNvPr id="6" name="Kuva 5" descr="Kuva, joka sisältää kohteen piirtäminen&#10;&#10;Kuvaus luotu automaattisesti">
            <a:extLst>
              <a:ext uri="{FF2B5EF4-FFF2-40B4-BE49-F238E27FC236}">
                <a16:creationId xmlns:a16="http://schemas.microsoft.com/office/drawing/2014/main" id="{C037CC56-6CC1-BD4A-AC03-D6D6FB883E0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004266" y="267650"/>
            <a:ext cx="799133" cy="468000"/>
          </a:xfrm>
          <a:prstGeom prst="rect">
            <a:avLst/>
          </a:prstGeom>
        </p:spPr>
      </p:pic>
      <p:sp>
        <p:nvSpPr>
          <p:cNvPr id="9" name="Text Placeholder 2">
            <a:extLst>
              <a:ext uri="{FF2B5EF4-FFF2-40B4-BE49-F238E27FC236}">
                <a16:creationId xmlns:a16="http://schemas.microsoft.com/office/drawing/2014/main" id="{8EB9318D-5A03-6842-9412-840709EDDB49}"/>
              </a:ext>
            </a:extLst>
          </p:cNvPr>
          <p:cNvSpPr>
            <a:spLocks noGrp="1"/>
          </p:cNvSpPr>
          <p:nvPr>
            <p:ph type="body" sz="quarter" idx="12"/>
          </p:nvPr>
        </p:nvSpPr>
        <p:spPr>
          <a:xfrm>
            <a:off x="1276895" y="2524140"/>
            <a:ext cx="7282579" cy="3647907"/>
          </a:xfrm>
          <a:prstGeom prst="rect">
            <a:avLst/>
          </a:prstGeom>
        </p:spPr>
        <p:txBody>
          <a:bodyPr>
            <a:noAutofit/>
          </a:bodyPr>
          <a:lstStyle>
            <a:lvl1pPr>
              <a:lnSpc>
                <a:spcPct val="120000"/>
              </a:lnSpc>
              <a:spcAft>
                <a:spcPts val="75"/>
              </a:spcAft>
              <a:defRPr/>
            </a:lvl1pPr>
            <a:lvl2pPr>
              <a:lnSpc>
                <a:spcPct val="120000"/>
              </a:lnSpc>
              <a:spcAft>
                <a:spcPts val="75"/>
              </a:spcAft>
              <a:buFontTx/>
              <a:buBlip>
                <a:blip r:embed="rId4"/>
              </a:buBlip>
              <a:defRPr/>
            </a:lvl2pPr>
            <a:lvl3pPr>
              <a:lnSpc>
                <a:spcPct val="120000"/>
              </a:lnSpc>
              <a:spcAft>
                <a:spcPts val="75"/>
              </a:spcAft>
              <a:defRPr/>
            </a:lvl3pPr>
            <a:lvl4pPr>
              <a:lnSpc>
                <a:spcPct val="120000"/>
              </a:lnSpc>
              <a:spcAft>
                <a:spcPts val="75"/>
              </a:spcAft>
              <a:defRPr/>
            </a:lvl4pPr>
            <a:lvl5pPr>
              <a:lnSpc>
                <a:spcPct val="120000"/>
              </a:lnSpc>
              <a:spcAft>
                <a:spcPts val="75"/>
              </a:spcAf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FI" dirty="0"/>
          </a:p>
        </p:txBody>
      </p:sp>
      <p:sp>
        <p:nvSpPr>
          <p:cNvPr id="10" name="Tekstin paikkamerkki 4">
            <a:extLst>
              <a:ext uri="{FF2B5EF4-FFF2-40B4-BE49-F238E27FC236}">
                <a16:creationId xmlns:a16="http://schemas.microsoft.com/office/drawing/2014/main" id="{D470BEBF-5C2F-4940-A186-77B02D17A6AF}"/>
              </a:ext>
            </a:extLst>
          </p:cNvPr>
          <p:cNvSpPr>
            <a:spLocks noGrp="1"/>
          </p:cNvSpPr>
          <p:nvPr>
            <p:ph type="body" sz="quarter" idx="11" hasCustomPrompt="1"/>
          </p:nvPr>
        </p:nvSpPr>
        <p:spPr>
          <a:xfrm>
            <a:off x="1331119" y="1544491"/>
            <a:ext cx="7228355" cy="205974"/>
          </a:xfrm>
          <a:prstGeom prst="rect">
            <a:avLst/>
          </a:prstGeom>
        </p:spPr>
        <p:txBody>
          <a:bodyPr lIns="0" bIns="0" anchor="ctr" anchorCtr="0">
            <a:noAutofit/>
          </a:bodyPr>
          <a:lstStyle>
            <a:lvl1pPr marL="0" indent="0">
              <a:buFontTx/>
              <a:buNone/>
              <a:defRPr sz="1050" b="0"/>
            </a:lvl1pPr>
          </a:lstStyle>
          <a:p>
            <a:pPr lvl="0"/>
            <a:r>
              <a:rPr lang="en-GB" dirty="0"/>
              <a:t>CLICK TO EDIT MASTER TEXT STYLES</a:t>
            </a:r>
          </a:p>
        </p:txBody>
      </p:sp>
      <p:sp>
        <p:nvSpPr>
          <p:cNvPr id="11" name="Suorakulmio 10">
            <a:extLst>
              <a:ext uri="{FF2B5EF4-FFF2-40B4-BE49-F238E27FC236}">
                <a16:creationId xmlns:a16="http://schemas.microsoft.com/office/drawing/2014/main" id="{DA9B0CE3-D981-2249-84F1-3F6BA993B37F}"/>
              </a:ext>
            </a:extLst>
          </p:cNvPr>
          <p:cNvSpPr/>
          <p:nvPr/>
        </p:nvSpPr>
        <p:spPr>
          <a:xfrm>
            <a:off x="759055" y="1608159"/>
            <a:ext cx="390001" cy="108000"/>
          </a:xfrm>
          <a:prstGeom prst="rect">
            <a:avLst/>
          </a:prstGeom>
          <a:solidFill>
            <a:srgbClr val="23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350"/>
          </a:p>
        </p:txBody>
      </p:sp>
    </p:spTree>
    <p:extLst>
      <p:ext uri="{BB962C8B-B14F-4D97-AF65-F5344CB8AC3E}">
        <p14:creationId xmlns:p14="http://schemas.microsoft.com/office/powerpoint/2010/main" val="1930157949"/>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p:cSld name="Black | Section break">
    <p:spTree>
      <p:nvGrpSpPr>
        <p:cNvPr id="1" name=""/>
        <p:cNvGrpSpPr/>
        <p:nvPr/>
      </p:nvGrpSpPr>
      <p:grpSpPr>
        <a:xfrm>
          <a:off x="0" y="0"/>
          <a:ext cx="0" cy="0"/>
          <a:chOff x="0" y="0"/>
          <a:chExt cx="0" cy="0"/>
        </a:xfrm>
      </p:grpSpPr>
      <p:sp>
        <p:nvSpPr>
          <p:cNvPr id="4" name="Suorakulmio 3">
            <a:extLst>
              <a:ext uri="{FF2B5EF4-FFF2-40B4-BE49-F238E27FC236}">
                <a16:creationId xmlns:a16="http://schemas.microsoft.com/office/drawing/2014/main" id="{08AF4064-44D0-B143-BF86-C13C59AAD72C}"/>
              </a:ext>
            </a:extLst>
          </p:cNvPr>
          <p:cNvSpPr/>
          <p:nvPr/>
        </p:nvSpPr>
        <p:spPr>
          <a:xfrm>
            <a:off x="-1" y="1589733"/>
            <a:ext cx="4876801" cy="24769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350"/>
          </a:p>
        </p:txBody>
      </p:sp>
      <p:sp>
        <p:nvSpPr>
          <p:cNvPr id="2" name="Otsikko 1">
            <a:extLst>
              <a:ext uri="{FF2B5EF4-FFF2-40B4-BE49-F238E27FC236}">
                <a16:creationId xmlns:a16="http://schemas.microsoft.com/office/drawing/2014/main" id="{F863E617-64D6-EC40-9329-D969D96E9785}"/>
              </a:ext>
            </a:extLst>
          </p:cNvPr>
          <p:cNvSpPr>
            <a:spLocks noGrp="1"/>
          </p:cNvSpPr>
          <p:nvPr>
            <p:ph type="ctrTitle"/>
          </p:nvPr>
        </p:nvSpPr>
        <p:spPr>
          <a:xfrm>
            <a:off x="677078" y="4733752"/>
            <a:ext cx="7200900" cy="712615"/>
          </a:xfrm>
        </p:spPr>
        <p:txBody>
          <a:bodyPr wrap="none" anchor="t" anchorCtr="0">
            <a:noAutofit/>
          </a:bodyPr>
          <a:lstStyle>
            <a:lvl1pPr algn="l">
              <a:defRPr sz="4500"/>
            </a:lvl1pPr>
          </a:lstStyle>
          <a:p>
            <a:r>
              <a:rPr lang="en-GB" dirty="0"/>
              <a:t>Click to edit Master title style</a:t>
            </a:r>
            <a:endParaRPr lang="fi-FI" dirty="0"/>
          </a:p>
        </p:txBody>
      </p:sp>
      <p:sp>
        <p:nvSpPr>
          <p:cNvPr id="3" name="Alaotsikko 2">
            <a:extLst>
              <a:ext uri="{FF2B5EF4-FFF2-40B4-BE49-F238E27FC236}">
                <a16:creationId xmlns:a16="http://schemas.microsoft.com/office/drawing/2014/main" id="{D0C07929-F6C2-BC40-BF90-D0A792EC8B4B}"/>
              </a:ext>
            </a:extLst>
          </p:cNvPr>
          <p:cNvSpPr>
            <a:spLocks noGrp="1"/>
          </p:cNvSpPr>
          <p:nvPr>
            <p:ph type="subTitle" idx="1"/>
          </p:nvPr>
        </p:nvSpPr>
        <p:spPr>
          <a:xfrm>
            <a:off x="701570" y="5565645"/>
            <a:ext cx="7200900" cy="413908"/>
          </a:xfrm>
          <a:prstGeom prst="rect">
            <a:avLst/>
          </a:prstGeom>
        </p:spPr>
        <p:txBody>
          <a:bodyPr>
            <a:noAutofit/>
          </a:bodyPr>
          <a:lstStyle>
            <a:lvl1pPr marL="0" indent="0" algn="l">
              <a:buNone/>
              <a:defRPr sz="135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dirty="0"/>
              <a:t>Click to edit Master subtitle style</a:t>
            </a:r>
            <a:endParaRPr lang="fi-FI" dirty="0"/>
          </a:p>
        </p:txBody>
      </p:sp>
      <p:sp>
        <p:nvSpPr>
          <p:cNvPr id="9" name="Suorakulmio 8">
            <a:extLst>
              <a:ext uri="{FF2B5EF4-FFF2-40B4-BE49-F238E27FC236}">
                <a16:creationId xmlns:a16="http://schemas.microsoft.com/office/drawing/2014/main" id="{43F0461C-FF74-D546-959D-DC63A29E5E38}"/>
              </a:ext>
            </a:extLst>
          </p:cNvPr>
          <p:cNvSpPr/>
          <p:nvPr/>
        </p:nvSpPr>
        <p:spPr>
          <a:xfrm>
            <a:off x="759304" y="4428900"/>
            <a:ext cx="490589" cy="146304"/>
          </a:xfrm>
          <a:prstGeom prst="rect">
            <a:avLst/>
          </a:prstGeom>
          <a:solidFill>
            <a:srgbClr val="23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350"/>
          </a:p>
        </p:txBody>
      </p:sp>
      <p:sp>
        <p:nvSpPr>
          <p:cNvPr id="10" name="Kuvan paikkamerkki 2">
            <a:extLst>
              <a:ext uri="{FF2B5EF4-FFF2-40B4-BE49-F238E27FC236}">
                <a16:creationId xmlns:a16="http://schemas.microsoft.com/office/drawing/2014/main" id="{15B804CA-6A49-3544-9B22-05109DB84DCA}"/>
              </a:ext>
            </a:extLst>
          </p:cNvPr>
          <p:cNvSpPr>
            <a:spLocks noGrp="1"/>
          </p:cNvSpPr>
          <p:nvPr>
            <p:ph type="pic" idx="10"/>
          </p:nvPr>
        </p:nvSpPr>
        <p:spPr>
          <a:xfrm>
            <a:off x="0" y="0"/>
            <a:ext cx="9144000" cy="3879668"/>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GB"/>
              <a:t>Click icon to add picture</a:t>
            </a:r>
            <a:endParaRPr lang="fi-FI"/>
          </a:p>
        </p:txBody>
      </p:sp>
    </p:spTree>
    <p:extLst>
      <p:ext uri="{BB962C8B-B14F-4D97-AF65-F5344CB8AC3E}">
        <p14:creationId xmlns:p14="http://schemas.microsoft.com/office/powerpoint/2010/main" val="596234565"/>
      </p:ext>
    </p:extLst>
  </p:cSld>
  <p:clrMapOvr>
    <a:masterClrMapping/>
  </p:clrMapOvr>
  <p:extLst>
    <p:ext uri="{DCECCB84-F9BA-43D5-87BE-67443E8EF086}">
      <p15:sldGuideLst xmlns:p15="http://schemas.microsoft.com/office/powerpoint/2012/main"/>
    </p:ext>
  </p:extLst>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Black | Picture and text box">
    <p:spTree>
      <p:nvGrpSpPr>
        <p:cNvPr id="1" name=""/>
        <p:cNvGrpSpPr/>
        <p:nvPr/>
      </p:nvGrpSpPr>
      <p:grpSpPr>
        <a:xfrm>
          <a:off x="0" y="0"/>
          <a:ext cx="0" cy="0"/>
          <a:chOff x="0" y="0"/>
          <a:chExt cx="0" cy="0"/>
        </a:xfrm>
      </p:grpSpPr>
      <p:sp>
        <p:nvSpPr>
          <p:cNvPr id="5" name="Kuvan paikkamerkki 4">
            <a:extLst>
              <a:ext uri="{FF2B5EF4-FFF2-40B4-BE49-F238E27FC236}">
                <a16:creationId xmlns:a16="http://schemas.microsoft.com/office/drawing/2014/main" id="{07054270-04AF-5B45-90A5-7758E8027E64}"/>
              </a:ext>
            </a:extLst>
          </p:cNvPr>
          <p:cNvSpPr>
            <a:spLocks noGrp="1"/>
          </p:cNvSpPr>
          <p:nvPr>
            <p:ph type="pic" sz="quarter" idx="11"/>
          </p:nvPr>
        </p:nvSpPr>
        <p:spPr>
          <a:xfrm>
            <a:off x="0" y="0"/>
            <a:ext cx="9144000" cy="6858000"/>
          </a:xfrm>
          <a:prstGeom prst="rect">
            <a:avLst/>
          </a:prstGeom>
          <a:solidFill>
            <a:schemeClr val="bg1">
              <a:lumMod val="75000"/>
              <a:lumOff val="25000"/>
            </a:schemeClr>
          </a:solidFill>
        </p:spPr>
        <p:txBody>
          <a:bodyPr/>
          <a:lstStyle>
            <a:lvl1pPr marL="0" indent="0">
              <a:buNone/>
              <a:defRPr/>
            </a:lvl1pPr>
          </a:lstStyle>
          <a:p>
            <a:r>
              <a:rPr lang="en-GB"/>
              <a:t>Click icon to add picture</a:t>
            </a:r>
            <a:endParaRPr lang="fi-FI" dirty="0"/>
          </a:p>
        </p:txBody>
      </p:sp>
      <p:sp>
        <p:nvSpPr>
          <p:cNvPr id="6" name="Tekstiruutu 5">
            <a:extLst>
              <a:ext uri="{FF2B5EF4-FFF2-40B4-BE49-F238E27FC236}">
                <a16:creationId xmlns:a16="http://schemas.microsoft.com/office/drawing/2014/main" id="{38A9A2C1-A622-EB4F-8F54-DFD4B94609C4}"/>
              </a:ext>
            </a:extLst>
          </p:cNvPr>
          <p:cNvSpPr txBox="1"/>
          <p:nvPr/>
        </p:nvSpPr>
        <p:spPr>
          <a:xfrm>
            <a:off x="755791" y="-534567"/>
            <a:ext cx="3432062" cy="5909310"/>
          </a:xfrm>
          <a:prstGeom prst="rect">
            <a:avLst/>
          </a:prstGeom>
          <a:solidFill>
            <a:schemeClr val="bg1"/>
          </a:solidFill>
        </p:spPr>
        <p:txBody>
          <a:bodyPr wrap="square" rtlCol="0">
            <a:spAutoFit/>
          </a:bodyPr>
          <a:lstStyle/>
          <a:p>
            <a:r>
              <a:rPr lang="fi-FI" sz="1350"/>
              <a:t>x</a:t>
            </a:r>
          </a:p>
          <a:p>
            <a:endParaRPr lang="fi-FI" sz="1350"/>
          </a:p>
          <a:p>
            <a:endParaRPr lang="fi-FI" sz="1350"/>
          </a:p>
          <a:p>
            <a:endParaRPr lang="fi-FI" sz="1350"/>
          </a:p>
          <a:p>
            <a:endParaRPr lang="fi-FI" sz="1350"/>
          </a:p>
          <a:p>
            <a:endParaRPr lang="fi-FI" sz="1350"/>
          </a:p>
          <a:p>
            <a:endParaRPr lang="fi-FI" sz="1350"/>
          </a:p>
          <a:p>
            <a:endParaRPr lang="fi-FI" sz="1350"/>
          </a:p>
          <a:p>
            <a:endParaRPr lang="fi-FI" sz="1350"/>
          </a:p>
          <a:p>
            <a:endParaRPr lang="fi-FI" sz="1350"/>
          </a:p>
          <a:p>
            <a:endParaRPr lang="fi-FI" sz="1350"/>
          </a:p>
          <a:p>
            <a:endParaRPr lang="fi-FI" sz="1350"/>
          </a:p>
          <a:p>
            <a:endParaRPr lang="fi-FI" sz="1350"/>
          </a:p>
          <a:p>
            <a:endParaRPr lang="fi-FI" sz="1350"/>
          </a:p>
          <a:p>
            <a:endParaRPr lang="fi-FI" sz="1350"/>
          </a:p>
          <a:p>
            <a:endParaRPr lang="fi-FI" sz="1350"/>
          </a:p>
          <a:p>
            <a:endParaRPr lang="fi-FI" sz="1350"/>
          </a:p>
          <a:p>
            <a:endParaRPr lang="fi-FI" sz="1350"/>
          </a:p>
          <a:p>
            <a:endParaRPr lang="fi-FI" sz="1350"/>
          </a:p>
          <a:p>
            <a:endParaRPr lang="fi-FI" sz="1350"/>
          </a:p>
          <a:p>
            <a:endParaRPr lang="fi-FI" sz="1350"/>
          </a:p>
          <a:p>
            <a:endParaRPr lang="fi-FI" sz="1350"/>
          </a:p>
          <a:p>
            <a:endParaRPr lang="fi-FI" sz="1350"/>
          </a:p>
          <a:p>
            <a:endParaRPr lang="fi-FI" sz="1350"/>
          </a:p>
          <a:p>
            <a:endParaRPr lang="fi-FI" sz="1350"/>
          </a:p>
          <a:p>
            <a:endParaRPr lang="fi-FI" sz="1350"/>
          </a:p>
          <a:p>
            <a:endParaRPr lang="fi-FI" sz="1350"/>
          </a:p>
          <a:p>
            <a:endParaRPr lang="fi-FI" sz="1350"/>
          </a:p>
        </p:txBody>
      </p:sp>
      <p:sp>
        <p:nvSpPr>
          <p:cNvPr id="15" name="Kuvan paikkamerkki 14">
            <a:extLst>
              <a:ext uri="{FF2B5EF4-FFF2-40B4-BE49-F238E27FC236}">
                <a16:creationId xmlns:a16="http://schemas.microsoft.com/office/drawing/2014/main" id="{9518384A-8F93-0842-81E2-3B5FF05AB7E1}"/>
              </a:ext>
            </a:extLst>
          </p:cNvPr>
          <p:cNvSpPr>
            <a:spLocks noGrp="1"/>
          </p:cNvSpPr>
          <p:nvPr>
            <p:ph type="pic" sz="quarter" idx="12" hasCustomPrompt="1"/>
          </p:nvPr>
        </p:nvSpPr>
        <p:spPr>
          <a:xfrm>
            <a:off x="756472" y="-636167"/>
            <a:ext cx="3431381" cy="7964488"/>
          </a:xfrm>
          <a:prstGeom prst="rect">
            <a:avLst/>
          </a:prstGeom>
          <a:solidFill>
            <a:schemeClr val="bg1"/>
          </a:solidFill>
        </p:spPr>
        <p:txBody>
          <a:bodyPr/>
          <a:lstStyle>
            <a:lvl1pPr marL="0" indent="0">
              <a:buNone/>
              <a:defRPr>
                <a:solidFill>
                  <a:schemeClr val="bg1"/>
                </a:solidFill>
              </a:defRPr>
            </a:lvl1pPr>
          </a:lstStyle>
          <a:p>
            <a:r>
              <a:rPr lang="fi-FI" dirty="0"/>
              <a:t>x</a:t>
            </a:r>
          </a:p>
        </p:txBody>
      </p:sp>
      <p:sp>
        <p:nvSpPr>
          <p:cNvPr id="4" name="Text Placeholder 3">
            <a:extLst>
              <a:ext uri="{FF2B5EF4-FFF2-40B4-BE49-F238E27FC236}">
                <a16:creationId xmlns:a16="http://schemas.microsoft.com/office/drawing/2014/main" id="{E046454E-6A45-1F4A-8546-DE798F779387}"/>
              </a:ext>
            </a:extLst>
          </p:cNvPr>
          <p:cNvSpPr>
            <a:spLocks noGrp="1"/>
          </p:cNvSpPr>
          <p:nvPr>
            <p:ph type="body" sz="quarter" idx="14"/>
          </p:nvPr>
        </p:nvSpPr>
        <p:spPr>
          <a:xfrm>
            <a:off x="997233" y="2390960"/>
            <a:ext cx="2949178" cy="4184146"/>
          </a:xfrm>
          <a:prstGeom prst="rect">
            <a:avLst/>
          </a:prstGeom>
        </p:spPr>
        <p:txBody>
          <a:bodyPr>
            <a:noAutofit/>
          </a:bodyPr>
          <a:lstStyle>
            <a:lvl1pPr marL="166688" indent="-166688">
              <a:lnSpc>
                <a:spcPct val="120000"/>
              </a:lnSpc>
              <a:spcBef>
                <a:spcPts val="0"/>
              </a:spcBef>
              <a:spcAft>
                <a:spcPts val="75"/>
              </a:spcAft>
              <a:tabLst/>
              <a:defRPr sz="1125"/>
            </a:lvl1pPr>
            <a:lvl2pPr marL="466725" indent="-123825">
              <a:lnSpc>
                <a:spcPct val="120000"/>
              </a:lnSpc>
              <a:spcBef>
                <a:spcPts val="0"/>
              </a:spcBef>
              <a:spcAft>
                <a:spcPts val="75"/>
              </a:spcAft>
              <a:buFontTx/>
              <a:buBlip>
                <a:blip r:embed="rId2"/>
              </a:buBlip>
              <a:tabLst/>
              <a:defRPr sz="900"/>
            </a:lvl2pPr>
            <a:lvl3pPr marL="801291" indent="-115491">
              <a:lnSpc>
                <a:spcPct val="120000"/>
              </a:lnSpc>
              <a:spcBef>
                <a:spcPts val="0"/>
              </a:spcBef>
              <a:spcAft>
                <a:spcPts val="75"/>
              </a:spcAft>
              <a:tabLst/>
              <a:defRPr sz="900"/>
            </a:lvl3pPr>
            <a:lvl4pPr marL="1137047" indent="-108347">
              <a:lnSpc>
                <a:spcPct val="120000"/>
              </a:lnSpc>
              <a:spcBef>
                <a:spcPts val="0"/>
              </a:spcBef>
              <a:spcAft>
                <a:spcPts val="75"/>
              </a:spcAft>
              <a:tabLst/>
              <a:defRPr sz="900"/>
            </a:lvl4pPr>
            <a:lvl5pPr marL="1471613" indent="-100013">
              <a:lnSpc>
                <a:spcPct val="120000"/>
              </a:lnSpc>
              <a:spcBef>
                <a:spcPts val="0"/>
              </a:spcBef>
              <a:spcAft>
                <a:spcPts val="75"/>
              </a:spcAft>
              <a:tabLst/>
              <a:defRPr sz="9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FI" dirty="0"/>
          </a:p>
        </p:txBody>
      </p:sp>
      <p:sp>
        <p:nvSpPr>
          <p:cNvPr id="9" name="Otsikko 1">
            <a:extLst>
              <a:ext uri="{FF2B5EF4-FFF2-40B4-BE49-F238E27FC236}">
                <a16:creationId xmlns:a16="http://schemas.microsoft.com/office/drawing/2014/main" id="{22617806-3C20-7241-A1A8-0C9D287EDFB4}"/>
              </a:ext>
            </a:extLst>
          </p:cNvPr>
          <p:cNvSpPr>
            <a:spLocks noGrp="1"/>
          </p:cNvSpPr>
          <p:nvPr>
            <p:ph type="title" hasCustomPrompt="1"/>
          </p:nvPr>
        </p:nvSpPr>
        <p:spPr>
          <a:xfrm>
            <a:off x="997234" y="1296546"/>
            <a:ext cx="3083276" cy="929306"/>
          </a:xfrm>
        </p:spPr>
        <p:txBody>
          <a:bodyPr wrap="square" anchor="t">
            <a:normAutofit/>
          </a:bodyPr>
          <a:lstStyle>
            <a:lvl1pPr>
              <a:lnSpc>
                <a:spcPts val="2550"/>
              </a:lnSpc>
              <a:defRPr sz="2400">
                <a:solidFill>
                  <a:schemeClr val="tx1"/>
                </a:solidFill>
              </a:defRPr>
            </a:lvl1pPr>
          </a:lstStyle>
          <a:p>
            <a:r>
              <a:rPr lang="en-GB" dirty="0"/>
              <a:t>Click to edit Master </a:t>
            </a:r>
            <a:r>
              <a:rPr lang="en-GB" dirty="0" err="1"/>
              <a:t>titlE</a:t>
            </a:r>
            <a:endParaRPr lang="fi-FI" dirty="0"/>
          </a:p>
        </p:txBody>
      </p:sp>
      <p:sp>
        <p:nvSpPr>
          <p:cNvPr id="11" name="Kuvan paikkamerkki 14">
            <a:extLst>
              <a:ext uri="{FF2B5EF4-FFF2-40B4-BE49-F238E27FC236}">
                <a16:creationId xmlns:a16="http://schemas.microsoft.com/office/drawing/2014/main" id="{09A551DA-B0A7-064C-A732-DBB193ACCFB1}"/>
              </a:ext>
            </a:extLst>
          </p:cNvPr>
          <p:cNvSpPr>
            <a:spLocks noGrp="1"/>
          </p:cNvSpPr>
          <p:nvPr>
            <p:ph type="pic" sz="quarter" idx="13" hasCustomPrompt="1"/>
          </p:nvPr>
        </p:nvSpPr>
        <p:spPr>
          <a:xfrm>
            <a:off x="1079188" y="1026344"/>
            <a:ext cx="396350" cy="105094"/>
          </a:xfrm>
          <a:prstGeom prst="rect">
            <a:avLst/>
          </a:prstGeom>
          <a:solidFill>
            <a:srgbClr val="23B900"/>
          </a:solidFill>
        </p:spPr>
        <p:txBody>
          <a:bodyPr wrap="none" lIns="0" tIns="0" rIns="0" bIns="0" anchor="ctr" anchorCtr="0">
            <a:noAutofit/>
          </a:bodyPr>
          <a:lstStyle>
            <a:lvl1pPr marL="0" indent="0">
              <a:buNone/>
              <a:defRPr sz="675">
                <a:solidFill>
                  <a:srgbClr val="23B900"/>
                </a:solidFill>
              </a:defRPr>
            </a:lvl1pPr>
          </a:lstStyle>
          <a:p>
            <a:r>
              <a:rPr lang="fi-FI"/>
              <a:t>x</a:t>
            </a:r>
          </a:p>
        </p:txBody>
      </p:sp>
      <p:pic>
        <p:nvPicPr>
          <p:cNvPr id="8" name="Kuva 7" descr="Kuva, joka sisältää kohteen piirtäminen&#10;&#10;Kuvaus luotu automaattisesti">
            <a:extLst>
              <a:ext uri="{FF2B5EF4-FFF2-40B4-BE49-F238E27FC236}">
                <a16:creationId xmlns:a16="http://schemas.microsoft.com/office/drawing/2014/main" id="{B5121B37-9D23-8B4D-BA4A-4F4960F1D82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004266" y="267650"/>
            <a:ext cx="799133" cy="468000"/>
          </a:xfrm>
          <a:prstGeom prst="rect">
            <a:avLst/>
          </a:prstGeom>
        </p:spPr>
      </p:pic>
    </p:spTree>
    <p:extLst>
      <p:ext uri="{BB962C8B-B14F-4D97-AF65-F5344CB8AC3E}">
        <p14:creationId xmlns:p14="http://schemas.microsoft.com/office/powerpoint/2010/main" val="1420326196"/>
      </p:ext>
    </p:extLst>
  </p:cSld>
  <p:clrMapOvr>
    <a:overrideClrMapping bg1="dk1" tx1="lt1" bg2="dk2" tx2="lt2" accent1="accent1" accent2="accent2" accent3="accent3" accent4="accent4" accent5="accent5" accent6="accent6" hlink="hlink" folHlink="folHlink"/>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Black | Comparison - Two columns">
    <p:spTree>
      <p:nvGrpSpPr>
        <p:cNvPr id="1" name=""/>
        <p:cNvGrpSpPr/>
        <p:nvPr/>
      </p:nvGrpSpPr>
      <p:grpSpPr>
        <a:xfrm>
          <a:off x="0" y="0"/>
          <a:ext cx="0" cy="0"/>
          <a:chOff x="0" y="0"/>
          <a:chExt cx="0" cy="0"/>
        </a:xfrm>
      </p:grpSpPr>
      <p:sp>
        <p:nvSpPr>
          <p:cNvPr id="3" name="Tekstin paikkamerkki 2">
            <a:extLst>
              <a:ext uri="{FF2B5EF4-FFF2-40B4-BE49-F238E27FC236}">
                <a16:creationId xmlns:a16="http://schemas.microsoft.com/office/drawing/2014/main" id="{FA5CAA61-E2CD-E94C-870F-44414EBD3278}"/>
              </a:ext>
            </a:extLst>
          </p:cNvPr>
          <p:cNvSpPr>
            <a:spLocks noGrp="1"/>
          </p:cNvSpPr>
          <p:nvPr>
            <p:ph type="body" idx="1"/>
          </p:nvPr>
        </p:nvSpPr>
        <p:spPr>
          <a:xfrm>
            <a:off x="4711447" y="2525701"/>
            <a:ext cx="3868340" cy="594741"/>
          </a:xfrm>
          <a:prstGeom prst="rect">
            <a:avLst/>
          </a:prstGeom>
        </p:spPr>
        <p:txBody>
          <a:bodyPr bIns="0" anchor="b">
            <a:noAutofit/>
          </a:bodyPr>
          <a:lstStyle>
            <a:lvl1pPr marL="0" indent="0">
              <a:lnSpc>
                <a:spcPct val="90000"/>
              </a:lnSpc>
              <a:buNone/>
              <a:defRPr sz="1350" b="1" cap="all" baseline="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9" name="Tekstin paikkamerkki 4">
            <a:extLst>
              <a:ext uri="{FF2B5EF4-FFF2-40B4-BE49-F238E27FC236}">
                <a16:creationId xmlns:a16="http://schemas.microsoft.com/office/drawing/2014/main" id="{E9934A8A-1DCB-B54A-98E2-68889477C9B2}"/>
              </a:ext>
            </a:extLst>
          </p:cNvPr>
          <p:cNvSpPr>
            <a:spLocks noGrp="1"/>
          </p:cNvSpPr>
          <p:nvPr>
            <p:ph type="body" sz="quarter" idx="11" hasCustomPrompt="1"/>
          </p:nvPr>
        </p:nvSpPr>
        <p:spPr>
          <a:xfrm>
            <a:off x="1331119" y="1544491"/>
            <a:ext cx="7228355" cy="205974"/>
          </a:xfrm>
          <a:prstGeom prst="rect">
            <a:avLst/>
          </a:prstGeom>
        </p:spPr>
        <p:txBody>
          <a:bodyPr lIns="0" bIns="0" anchor="ctr" anchorCtr="0">
            <a:noAutofit/>
          </a:bodyPr>
          <a:lstStyle>
            <a:lvl1pPr marL="0" indent="0">
              <a:buFontTx/>
              <a:buNone/>
              <a:defRPr sz="1050" b="0"/>
            </a:lvl1pPr>
          </a:lstStyle>
          <a:p>
            <a:pPr lvl="0"/>
            <a:r>
              <a:rPr lang="en-GB" dirty="0"/>
              <a:t>CLICK TO EDIT MASTER TEXT STYLES</a:t>
            </a:r>
          </a:p>
        </p:txBody>
      </p:sp>
      <p:sp>
        <p:nvSpPr>
          <p:cNvPr id="12" name="Tekstin paikkamerkki 2">
            <a:extLst>
              <a:ext uri="{FF2B5EF4-FFF2-40B4-BE49-F238E27FC236}">
                <a16:creationId xmlns:a16="http://schemas.microsoft.com/office/drawing/2014/main" id="{0F71078E-2CBB-3F4E-ADBC-9012E22855F8}"/>
              </a:ext>
            </a:extLst>
          </p:cNvPr>
          <p:cNvSpPr>
            <a:spLocks noGrp="1"/>
          </p:cNvSpPr>
          <p:nvPr>
            <p:ph type="body" idx="15"/>
          </p:nvPr>
        </p:nvSpPr>
        <p:spPr>
          <a:xfrm>
            <a:off x="672774" y="2525701"/>
            <a:ext cx="3868340" cy="594741"/>
          </a:xfrm>
          <a:prstGeom prst="rect">
            <a:avLst/>
          </a:prstGeom>
        </p:spPr>
        <p:txBody>
          <a:bodyPr bIns="0" anchor="b">
            <a:noAutofit/>
          </a:bodyPr>
          <a:lstStyle>
            <a:lvl1pPr marL="0" indent="0">
              <a:lnSpc>
                <a:spcPct val="90000"/>
              </a:lnSpc>
              <a:buNone/>
              <a:defRPr sz="1350" b="1" cap="all" baseline="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11" name="Content Placeholder 7">
            <a:extLst>
              <a:ext uri="{FF2B5EF4-FFF2-40B4-BE49-F238E27FC236}">
                <a16:creationId xmlns:a16="http://schemas.microsoft.com/office/drawing/2014/main" id="{DDD3274A-52CD-624B-A146-F8E0D8B1FAEC}"/>
              </a:ext>
            </a:extLst>
          </p:cNvPr>
          <p:cNvSpPr>
            <a:spLocks noGrp="1"/>
          </p:cNvSpPr>
          <p:nvPr>
            <p:ph sz="quarter" idx="13" hasCustomPrompt="1"/>
          </p:nvPr>
        </p:nvSpPr>
        <p:spPr>
          <a:xfrm>
            <a:off x="695325" y="3300097"/>
            <a:ext cx="3868340" cy="2871950"/>
          </a:xfrm>
          <a:prstGeom prst="rect">
            <a:avLst/>
          </a:prstGeom>
        </p:spPr>
        <p:txBody>
          <a:bodyPr/>
          <a:lstStyle>
            <a:lvl1pPr>
              <a:lnSpc>
                <a:spcPct val="120000"/>
              </a:lnSpc>
              <a:spcBef>
                <a:spcPts val="0"/>
              </a:spcBef>
              <a:spcAft>
                <a:spcPts val="75"/>
              </a:spcAft>
              <a:defRPr>
                <a:solidFill>
                  <a:schemeClr val="tx1"/>
                </a:solidFill>
              </a:defRPr>
            </a:lvl1pPr>
            <a:lvl2pPr marL="403622" indent="-60722">
              <a:lnSpc>
                <a:spcPct val="120000"/>
              </a:lnSpc>
              <a:spcBef>
                <a:spcPts val="0"/>
              </a:spcBef>
              <a:spcAft>
                <a:spcPts val="75"/>
              </a:spcAft>
              <a:buFontTx/>
              <a:buBlip>
                <a:blip r:embed="rId2"/>
              </a:buBlip>
              <a:tabLst/>
              <a:defRPr>
                <a:solidFill>
                  <a:schemeClr val="tx1"/>
                </a:solidFill>
              </a:defRPr>
            </a:lvl2pPr>
            <a:lvl3pPr marL="801291" indent="-115491">
              <a:lnSpc>
                <a:spcPct val="120000"/>
              </a:lnSpc>
              <a:spcBef>
                <a:spcPts val="0"/>
              </a:spcBef>
              <a:spcAft>
                <a:spcPts val="75"/>
              </a:spcAft>
              <a:tabLst/>
              <a:defRPr>
                <a:solidFill>
                  <a:schemeClr val="tx1"/>
                </a:solidFill>
              </a:defRPr>
            </a:lvl3pPr>
            <a:lvl4pPr marL="1137047" indent="-108347">
              <a:lnSpc>
                <a:spcPct val="120000"/>
              </a:lnSpc>
              <a:spcBef>
                <a:spcPts val="0"/>
              </a:spcBef>
              <a:spcAft>
                <a:spcPts val="75"/>
              </a:spcAft>
              <a:tabLst/>
              <a:defRPr>
                <a:solidFill>
                  <a:schemeClr val="tx1"/>
                </a:solidFill>
              </a:defRPr>
            </a:lvl4pPr>
            <a:lvl5pPr marL="1471613" indent="-100013">
              <a:lnSpc>
                <a:spcPct val="120000"/>
              </a:lnSpc>
              <a:spcBef>
                <a:spcPts val="0"/>
              </a:spcBef>
              <a:spcAft>
                <a:spcPts val="75"/>
              </a:spcAft>
              <a:tabLst/>
              <a:defRPr>
                <a:solidFill>
                  <a:schemeClr val="tx1"/>
                </a:solidFill>
              </a:defRPr>
            </a:lvl5pPr>
          </a:lstStyle>
          <a:p>
            <a:pPr lvl="0"/>
            <a:r>
              <a:rPr lang="en-GB" dirty="0"/>
              <a:t>Click to edit Master text styles</a:t>
            </a:r>
          </a:p>
          <a:p>
            <a:pPr lvl="1"/>
            <a:r>
              <a:rPr lang="en-GB" dirty="0"/>
              <a:t> Second level</a:t>
            </a:r>
          </a:p>
          <a:p>
            <a:pPr lvl="2"/>
            <a:r>
              <a:rPr lang="en-GB" dirty="0"/>
              <a:t>Third level</a:t>
            </a:r>
          </a:p>
          <a:p>
            <a:pPr lvl="3"/>
            <a:r>
              <a:rPr lang="en-GB" dirty="0"/>
              <a:t>Fourth level</a:t>
            </a:r>
          </a:p>
          <a:p>
            <a:pPr lvl="4"/>
            <a:r>
              <a:rPr lang="en-GB" dirty="0"/>
              <a:t>Fifth level</a:t>
            </a:r>
            <a:endParaRPr lang="en-FI"/>
          </a:p>
        </p:txBody>
      </p:sp>
      <p:sp>
        <p:nvSpPr>
          <p:cNvPr id="13" name="Content Placeholder 7">
            <a:extLst>
              <a:ext uri="{FF2B5EF4-FFF2-40B4-BE49-F238E27FC236}">
                <a16:creationId xmlns:a16="http://schemas.microsoft.com/office/drawing/2014/main" id="{CD4CDEA5-FC28-1449-B715-E8E5BFFB6E29}"/>
              </a:ext>
            </a:extLst>
          </p:cNvPr>
          <p:cNvSpPr>
            <a:spLocks noGrp="1"/>
          </p:cNvSpPr>
          <p:nvPr>
            <p:ph sz="quarter" idx="16" hasCustomPrompt="1"/>
          </p:nvPr>
        </p:nvSpPr>
        <p:spPr>
          <a:xfrm>
            <a:off x="4711323" y="3300097"/>
            <a:ext cx="3868340" cy="2871950"/>
          </a:xfrm>
          <a:prstGeom prst="rect">
            <a:avLst/>
          </a:prstGeom>
        </p:spPr>
        <p:txBody>
          <a:bodyPr/>
          <a:lstStyle>
            <a:lvl1pPr>
              <a:lnSpc>
                <a:spcPct val="120000"/>
              </a:lnSpc>
              <a:spcBef>
                <a:spcPts val="0"/>
              </a:spcBef>
              <a:spcAft>
                <a:spcPts val="75"/>
              </a:spcAft>
              <a:defRPr>
                <a:solidFill>
                  <a:schemeClr val="tx1"/>
                </a:solidFill>
              </a:defRPr>
            </a:lvl1pPr>
            <a:lvl2pPr marL="403622" indent="-60722">
              <a:lnSpc>
                <a:spcPct val="120000"/>
              </a:lnSpc>
              <a:spcBef>
                <a:spcPts val="0"/>
              </a:spcBef>
              <a:spcAft>
                <a:spcPts val="75"/>
              </a:spcAft>
              <a:buFontTx/>
              <a:buBlip>
                <a:blip r:embed="rId2"/>
              </a:buBlip>
              <a:tabLst/>
              <a:defRPr>
                <a:solidFill>
                  <a:schemeClr val="tx1"/>
                </a:solidFill>
              </a:defRPr>
            </a:lvl2pPr>
            <a:lvl3pPr marL="801291" indent="-115491">
              <a:lnSpc>
                <a:spcPct val="120000"/>
              </a:lnSpc>
              <a:spcBef>
                <a:spcPts val="0"/>
              </a:spcBef>
              <a:spcAft>
                <a:spcPts val="75"/>
              </a:spcAft>
              <a:tabLst/>
              <a:defRPr>
                <a:solidFill>
                  <a:schemeClr val="tx1"/>
                </a:solidFill>
              </a:defRPr>
            </a:lvl3pPr>
            <a:lvl4pPr marL="1137047" indent="-108347">
              <a:lnSpc>
                <a:spcPct val="120000"/>
              </a:lnSpc>
              <a:spcBef>
                <a:spcPts val="0"/>
              </a:spcBef>
              <a:spcAft>
                <a:spcPts val="75"/>
              </a:spcAft>
              <a:tabLst/>
              <a:defRPr>
                <a:solidFill>
                  <a:schemeClr val="tx1"/>
                </a:solidFill>
              </a:defRPr>
            </a:lvl4pPr>
            <a:lvl5pPr marL="1471613" indent="-100013">
              <a:lnSpc>
                <a:spcPct val="120000"/>
              </a:lnSpc>
              <a:spcBef>
                <a:spcPts val="0"/>
              </a:spcBef>
              <a:spcAft>
                <a:spcPts val="75"/>
              </a:spcAft>
              <a:tabLst/>
              <a:defRPr>
                <a:solidFill>
                  <a:schemeClr val="tx1"/>
                </a:solidFill>
              </a:defRPr>
            </a:lvl5pPr>
          </a:lstStyle>
          <a:p>
            <a:pPr lvl="0"/>
            <a:r>
              <a:rPr lang="en-GB" dirty="0"/>
              <a:t>Click to edit Master text styles</a:t>
            </a:r>
          </a:p>
          <a:p>
            <a:pPr lvl="1"/>
            <a:r>
              <a:rPr lang="en-GB" dirty="0"/>
              <a:t> Second level</a:t>
            </a:r>
          </a:p>
          <a:p>
            <a:pPr lvl="2"/>
            <a:r>
              <a:rPr lang="en-GB" dirty="0"/>
              <a:t>Third level</a:t>
            </a:r>
          </a:p>
          <a:p>
            <a:pPr lvl="3"/>
            <a:r>
              <a:rPr lang="en-GB" dirty="0"/>
              <a:t>Fourth level</a:t>
            </a:r>
          </a:p>
          <a:p>
            <a:pPr lvl="4"/>
            <a:r>
              <a:rPr lang="en-GB" dirty="0"/>
              <a:t>Fifth level</a:t>
            </a:r>
            <a:endParaRPr lang="en-FI"/>
          </a:p>
        </p:txBody>
      </p:sp>
      <p:sp>
        <p:nvSpPr>
          <p:cNvPr id="8" name="Otsikko 6">
            <a:extLst>
              <a:ext uri="{FF2B5EF4-FFF2-40B4-BE49-F238E27FC236}">
                <a16:creationId xmlns:a16="http://schemas.microsoft.com/office/drawing/2014/main" id="{966FA3AB-6C93-584A-83E0-9B00F3FE5476}"/>
              </a:ext>
            </a:extLst>
          </p:cNvPr>
          <p:cNvSpPr>
            <a:spLocks noGrp="1"/>
          </p:cNvSpPr>
          <p:nvPr>
            <p:ph type="title"/>
          </p:nvPr>
        </p:nvSpPr>
        <p:spPr>
          <a:xfrm>
            <a:off x="672773" y="1859556"/>
            <a:ext cx="7886700" cy="468479"/>
          </a:xfrm>
        </p:spPr>
        <p:txBody>
          <a:bodyPr/>
          <a:lstStyle/>
          <a:p>
            <a:r>
              <a:rPr lang="en-GB" dirty="0"/>
              <a:t>Click to edit Master title style</a:t>
            </a:r>
            <a:endParaRPr lang="fi-FI" dirty="0"/>
          </a:p>
        </p:txBody>
      </p:sp>
    </p:spTree>
    <p:extLst>
      <p:ext uri="{BB962C8B-B14F-4D97-AF65-F5344CB8AC3E}">
        <p14:creationId xmlns:p14="http://schemas.microsoft.com/office/powerpoint/2010/main" val="826310374"/>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p:cSld name="Black | Table">
    <p:spTree>
      <p:nvGrpSpPr>
        <p:cNvPr id="1" name=""/>
        <p:cNvGrpSpPr/>
        <p:nvPr/>
      </p:nvGrpSpPr>
      <p:grpSpPr>
        <a:xfrm>
          <a:off x="0" y="0"/>
          <a:ext cx="0" cy="0"/>
          <a:chOff x="0" y="0"/>
          <a:chExt cx="0" cy="0"/>
        </a:xfrm>
      </p:grpSpPr>
      <p:sp>
        <p:nvSpPr>
          <p:cNvPr id="7" name="Otsikko 6">
            <a:extLst>
              <a:ext uri="{FF2B5EF4-FFF2-40B4-BE49-F238E27FC236}">
                <a16:creationId xmlns:a16="http://schemas.microsoft.com/office/drawing/2014/main" id="{9078949D-D458-B94D-94E1-C0C946155902}"/>
              </a:ext>
            </a:extLst>
          </p:cNvPr>
          <p:cNvSpPr>
            <a:spLocks noGrp="1"/>
          </p:cNvSpPr>
          <p:nvPr>
            <p:ph type="title"/>
          </p:nvPr>
        </p:nvSpPr>
        <p:spPr/>
        <p:txBody>
          <a:bodyPr/>
          <a:lstStyle/>
          <a:p>
            <a:r>
              <a:rPr lang="en-GB" dirty="0"/>
              <a:t>Click to edit Master title style</a:t>
            </a:r>
            <a:endParaRPr lang="fi-FI" dirty="0"/>
          </a:p>
        </p:txBody>
      </p:sp>
      <p:sp>
        <p:nvSpPr>
          <p:cNvPr id="4" name="Table Placeholder 3">
            <a:extLst>
              <a:ext uri="{FF2B5EF4-FFF2-40B4-BE49-F238E27FC236}">
                <a16:creationId xmlns:a16="http://schemas.microsoft.com/office/drawing/2014/main" id="{9F3D9319-FEA8-D849-A58C-CF7B7D36AEDC}"/>
              </a:ext>
            </a:extLst>
          </p:cNvPr>
          <p:cNvSpPr>
            <a:spLocks noGrp="1"/>
          </p:cNvSpPr>
          <p:nvPr>
            <p:ph type="tbl" sz="quarter" idx="12"/>
          </p:nvPr>
        </p:nvSpPr>
        <p:spPr>
          <a:xfrm>
            <a:off x="672704" y="2525621"/>
            <a:ext cx="7886700" cy="3998408"/>
          </a:xfrm>
          <a:prstGeom prst="rect">
            <a:avLst/>
          </a:prstGeom>
        </p:spPr>
        <p:txBody>
          <a:bodyPr/>
          <a:lstStyle>
            <a:lvl1pPr>
              <a:spcBef>
                <a:spcPts val="0"/>
              </a:spcBef>
              <a:defRPr/>
            </a:lvl1pPr>
          </a:lstStyle>
          <a:p>
            <a:r>
              <a:rPr lang="en-GB" dirty="0"/>
              <a:t>Click icon to add table</a:t>
            </a:r>
            <a:endParaRPr lang="en-FI" dirty="0"/>
          </a:p>
        </p:txBody>
      </p:sp>
      <p:sp>
        <p:nvSpPr>
          <p:cNvPr id="8" name="Suorakulmio 7">
            <a:extLst>
              <a:ext uri="{FF2B5EF4-FFF2-40B4-BE49-F238E27FC236}">
                <a16:creationId xmlns:a16="http://schemas.microsoft.com/office/drawing/2014/main" id="{33DD6130-A819-7745-A126-85B07EFDD593}"/>
              </a:ext>
            </a:extLst>
          </p:cNvPr>
          <p:cNvSpPr/>
          <p:nvPr/>
        </p:nvSpPr>
        <p:spPr>
          <a:xfrm>
            <a:off x="759055" y="1608159"/>
            <a:ext cx="390001" cy="108000"/>
          </a:xfrm>
          <a:prstGeom prst="rect">
            <a:avLst/>
          </a:prstGeom>
          <a:solidFill>
            <a:srgbClr val="23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350"/>
          </a:p>
        </p:txBody>
      </p:sp>
      <p:sp>
        <p:nvSpPr>
          <p:cNvPr id="9" name="Tekstin paikkamerkki 4">
            <a:extLst>
              <a:ext uri="{FF2B5EF4-FFF2-40B4-BE49-F238E27FC236}">
                <a16:creationId xmlns:a16="http://schemas.microsoft.com/office/drawing/2014/main" id="{8A7D4283-E5BA-A741-810C-A5A2A1A52958}"/>
              </a:ext>
            </a:extLst>
          </p:cNvPr>
          <p:cNvSpPr>
            <a:spLocks noGrp="1"/>
          </p:cNvSpPr>
          <p:nvPr>
            <p:ph type="body" sz="quarter" idx="11" hasCustomPrompt="1"/>
          </p:nvPr>
        </p:nvSpPr>
        <p:spPr>
          <a:xfrm>
            <a:off x="1331119" y="1544491"/>
            <a:ext cx="7228355" cy="205974"/>
          </a:xfrm>
          <a:prstGeom prst="rect">
            <a:avLst/>
          </a:prstGeom>
        </p:spPr>
        <p:txBody>
          <a:bodyPr lIns="0" bIns="0" anchor="ctr" anchorCtr="0">
            <a:noAutofit/>
          </a:bodyPr>
          <a:lstStyle>
            <a:lvl1pPr marL="0" indent="0">
              <a:buFontTx/>
              <a:buNone/>
              <a:defRPr sz="1050" b="0"/>
            </a:lvl1pPr>
          </a:lstStyle>
          <a:p>
            <a:pPr lvl="0"/>
            <a:r>
              <a:rPr lang="en-GB" dirty="0"/>
              <a:t>CLICK TO EDIT MASTER TEXT STYLES</a:t>
            </a:r>
          </a:p>
        </p:txBody>
      </p:sp>
    </p:spTree>
    <p:extLst>
      <p:ext uri="{BB962C8B-B14F-4D97-AF65-F5344CB8AC3E}">
        <p14:creationId xmlns:p14="http://schemas.microsoft.com/office/powerpoint/2010/main" val="3752546912"/>
      </p:ext>
    </p:extLst>
  </p:cSld>
  <p:clrMapOvr>
    <a:masterClrMapping/>
  </p:clrMapOvr>
  <p:extLst>
    <p:ext uri="{DCECCB84-F9BA-43D5-87BE-67443E8EF086}">
      <p15:sldGuideLst xmlns:p15="http://schemas.microsoft.com/office/powerpoint/2012/main"/>
    </p:ext>
  </p:extLs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p:cSld name="Black | Chart">
    <p:spTree>
      <p:nvGrpSpPr>
        <p:cNvPr id="1" name=""/>
        <p:cNvGrpSpPr/>
        <p:nvPr/>
      </p:nvGrpSpPr>
      <p:grpSpPr>
        <a:xfrm>
          <a:off x="0" y="0"/>
          <a:ext cx="0" cy="0"/>
          <a:chOff x="0" y="0"/>
          <a:chExt cx="0" cy="0"/>
        </a:xfrm>
      </p:grpSpPr>
      <p:pic>
        <p:nvPicPr>
          <p:cNvPr id="5" name="Kuva 4">
            <a:extLst>
              <a:ext uri="{FF2B5EF4-FFF2-40B4-BE49-F238E27FC236}">
                <a16:creationId xmlns:a16="http://schemas.microsoft.com/office/drawing/2014/main" id="{257891E5-E585-AE47-A825-164A41F4A27D}"/>
              </a:ext>
            </a:extLst>
          </p:cNvPr>
          <p:cNvPicPr>
            <a:picLocks noChangeAspect="1"/>
          </p:cNvPicPr>
          <p:nvPr/>
        </p:nvPicPr>
        <p:blipFill>
          <a:blip r:embed="rId2"/>
          <a:srcRect/>
          <a:stretch/>
        </p:blipFill>
        <p:spPr>
          <a:xfrm>
            <a:off x="0" y="6350"/>
            <a:ext cx="9144000" cy="6851650"/>
          </a:xfrm>
          <a:prstGeom prst="rect">
            <a:avLst/>
          </a:prstGeom>
        </p:spPr>
      </p:pic>
      <p:sp>
        <p:nvSpPr>
          <p:cNvPr id="7" name="Otsikko 6">
            <a:extLst>
              <a:ext uri="{FF2B5EF4-FFF2-40B4-BE49-F238E27FC236}">
                <a16:creationId xmlns:a16="http://schemas.microsoft.com/office/drawing/2014/main" id="{9078949D-D458-B94D-94E1-C0C946155902}"/>
              </a:ext>
            </a:extLst>
          </p:cNvPr>
          <p:cNvSpPr>
            <a:spLocks noGrp="1"/>
          </p:cNvSpPr>
          <p:nvPr>
            <p:ph type="title"/>
          </p:nvPr>
        </p:nvSpPr>
        <p:spPr/>
        <p:txBody>
          <a:bodyPr/>
          <a:lstStyle/>
          <a:p>
            <a:r>
              <a:rPr lang="en-GB"/>
              <a:t>Click to edit Master title style</a:t>
            </a:r>
            <a:endParaRPr lang="fi-FI" dirty="0"/>
          </a:p>
        </p:txBody>
      </p:sp>
      <p:pic>
        <p:nvPicPr>
          <p:cNvPr id="6" name="Kuva 5" descr="Kuva, joka sisältää kohteen piirtäminen&#10;&#10;Kuvaus luotu automaattisesti">
            <a:extLst>
              <a:ext uri="{FF2B5EF4-FFF2-40B4-BE49-F238E27FC236}">
                <a16:creationId xmlns:a16="http://schemas.microsoft.com/office/drawing/2014/main" id="{C037CC56-6CC1-BD4A-AC03-D6D6FB883E0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004266" y="267650"/>
            <a:ext cx="799133" cy="468000"/>
          </a:xfrm>
          <a:prstGeom prst="rect">
            <a:avLst/>
          </a:prstGeom>
        </p:spPr>
      </p:pic>
      <p:sp>
        <p:nvSpPr>
          <p:cNvPr id="3" name="Chart Placeholder 2">
            <a:extLst>
              <a:ext uri="{FF2B5EF4-FFF2-40B4-BE49-F238E27FC236}">
                <a16:creationId xmlns:a16="http://schemas.microsoft.com/office/drawing/2014/main" id="{6F759D64-1364-9B4A-913B-9AD87899EF31}"/>
              </a:ext>
            </a:extLst>
          </p:cNvPr>
          <p:cNvSpPr>
            <a:spLocks noGrp="1"/>
          </p:cNvSpPr>
          <p:nvPr>
            <p:ph type="chart" sz="quarter" idx="12"/>
          </p:nvPr>
        </p:nvSpPr>
        <p:spPr>
          <a:xfrm>
            <a:off x="672704" y="2525621"/>
            <a:ext cx="7886700" cy="3972985"/>
          </a:xfrm>
          <a:prstGeom prst="rect">
            <a:avLst/>
          </a:prstGeom>
        </p:spPr>
        <p:txBody>
          <a:bodyPr/>
          <a:lstStyle>
            <a:lvl1pPr>
              <a:spcBef>
                <a:spcPts val="0"/>
              </a:spcBef>
              <a:defRPr/>
            </a:lvl1pPr>
          </a:lstStyle>
          <a:p>
            <a:r>
              <a:rPr lang="en-GB" dirty="0"/>
              <a:t>Click icon to add chart</a:t>
            </a:r>
            <a:endParaRPr lang="en-FI"/>
          </a:p>
        </p:txBody>
      </p:sp>
      <p:sp>
        <p:nvSpPr>
          <p:cNvPr id="9" name="Tekstin paikkamerkki 4">
            <a:extLst>
              <a:ext uri="{FF2B5EF4-FFF2-40B4-BE49-F238E27FC236}">
                <a16:creationId xmlns:a16="http://schemas.microsoft.com/office/drawing/2014/main" id="{3FB4F49D-00F0-BE43-89D8-EA3AD63BB732}"/>
              </a:ext>
            </a:extLst>
          </p:cNvPr>
          <p:cNvSpPr>
            <a:spLocks noGrp="1"/>
          </p:cNvSpPr>
          <p:nvPr>
            <p:ph type="body" sz="quarter" idx="11" hasCustomPrompt="1"/>
          </p:nvPr>
        </p:nvSpPr>
        <p:spPr>
          <a:xfrm>
            <a:off x="1331119" y="1544491"/>
            <a:ext cx="7228355" cy="205974"/>
          </a:xfrm>
          <a:prstGeom prst="rect">
            <a:avLst/>
          </a:prstGeom>
        </p:spPr>
        <p:txBody>
          <a:bodyPr lIns="0" bIns="0" anchor="ctr" anchorCtr="0">
            <a:noAutofit/>
          </a:bodyPr>
          <a:lstStyle>
            <a:lvl1pPr marL="0" indent="0">
              <a:buFontTx/>
              <a:buNone/>
              <a:defRPr sz="1050" b="0"/>
            </a:lvl1pPr>
          </a:lstStyle>
          <a:p>
            <a:pPr lvl="0"/>
            <a:r>
              <a:rPr lang="en-GB" dirty="0"/>
              <a:t>CLICK TO EDIT MASTER TEXT STYLES</a:t>
            </a:r>
          </a:p>
        </p:txBody>
      </p:sp>
      <p:sp>
        <p:nvSpPr>
          <p:cNvPr id="10" name="Suorakulmio 9">
            <a:extLst>
              <a:ext uri="{FF2B5EF4-FFF2-40B4-BE49-F238E27FC236}">
                <a16:creationId xmlns:a16="http://schemas.microsoft.com/office/drawing/2014/main" id="{5369AEDD-C7EF-CF45-93A6-0F16CAC369EA}"/>
              </a:ext>
            </a:extLst>
          </p:cNvPr>
          <p:cNvSpPr/>
          <p:nvPr/>
        </p:nvSpPr>
        <p:spPr>
          <a:xfrm>
            <a:off x="759055" y="1608159"/>
            <a:ext cx="390001" cy="108000"/>
          </a:xfrm>
          <a:prstGeom prst="rect">
            <a:avLst/>
          </a:prstGeom>
          <a:solidFill>
            <a:srgbClr val="23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350"/>
          </a:p>
        </p:txBody>
      </p:sp>
    </p:spTree>
    <p:extLst>
      <p:ext uri="{BB962C8B-B14F-4D97-AF65-F5344CB8AC3E}">
        <p14:creationId xmlns:p14="http://schemas.microsoft.com/office/powerpoint/2010/main" val="311512962"/>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p:cSld name="Quote - 1">
    <p:spTree>
      <p:nvGrpSpPr>
        <p:cNvPr id="1" name=""/>
        <p:cNvGrpSpPr/>
        <p:nvPr/>
      </p:nvGrpSpPr>
      <p:grpSpPr>
        <a:xfrm>
          <a:off x="0" y="0"/>
          <a:ext cx="0" cy="0"/>
          <a:chOff x="0" y="0"/>
          <a:chExt cx="0" cy="0"/>
        </a:xfrm>
      </p:grpSpPr>
      <p:pic>
        <p:nvPicPr>
          <p:cNvPr id="7" name="Kuva 6">
            <a:extLst>
              <a:ext uri="{FF2B5EF4-FFF2-40B4-BE49-F238E27FC236}">
                <a16:creationId xmlns:a16="http://schemas.microsoft.com/office/drawing/2014/main" id="{9ED62816-BB75-CA4E-BC70-2AFA647A1DCF}"/>
              </a:ext>
            </a:extLst>
          </p:cNvPr>
          <p:cNvPicPr>
            <a:picLocks noChangeAspect="1"/>
          </p:cNvPicPr>
          <p:nvPr/>
        </p:nvPicPr>
        <p:blipFill>
          <a:blip r:embed="rId2"/>
          <a:srcRect/>
          <a:stretch/>
        </p:blipFill>
        <p:spPr>
          <a:xfrm>
            <a:off x="0" y="0"/>
            <a:ext cx="9144000" cy="6858000"/>
          </a:xfrm>
          <a:prstGeom prst="rect">
            <a:avLst/>
          </a:prstGeom>
        </p:spPr>
      </p:pic>
      <p:pic>
        <p:nvPicPr>
          <p:cNvPr id="8" name="Kuva 7" descr="Kuva, joka sisältää kohteen piirtäminen&#10;&#10;Kuvaus luotu automaattisesti">
            <a:extLst>
              <a:ext uri="{FF2B5EF4-FFF2-40B4-BE49-F238E27FC236}">
                <a16:creationId xmlns:a16="http://schemas.microsoft.com/office/drawing/2014/main" id="{A44B395A-A297-7446-8E8C-77CD1BB5616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04266" y="267650"/>
            <a:ext cx="799133" cy="468000"/>
          </a:xfrm>
          <a:prstGeom prst="rect">
            <a:avLst/>
          </a:prstGeom>
        </p:spPr>
      </p:pic>
      <p:pic>
        <p:nvPicPr>
          <p:cNvPr id="13" name="Kuva 12">
            <a:extLst>
              <a:ext uri="{FF2B5EF4-FFF2-40B4-BE49-F238E27FC236}">
                <a16:creationId xmlns:a16="http://schemas.microsoft.com/office/drawing/2014/main" id="{93DCAEA1-E78D-5649-A1EB-C7DDE29E169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06741" y="1754885"/>
            <a:ext cx="652037" cy="711313"/>
          </a:xfrm>
          <a:prstGeom prst="rect">
            <a:avLst/>
          </a:prstGeom>
        </p:spPr>
      </p:pic>
      <p:sp>
        <p:nvSpPr>
          <p:cNvPr id="9" name="Tekstin paikkamerkki 10">
            <a:extLst>
              <a:ext uri="{FF2B5EF4-FFF2-40B4-BE49-F238E27FC236}">
                <a16:creationId xmlns:a16="http://schemas.microsoft.com/office/drawing/2014/main" id="{92F8974B-6345-3347-8050-607169C22DBD}"/>
              </a:ext>
            </a:extLst>
          </p:cNvPr>
          <p:cNvSpPr>
            <a:spLocks noGrp="1"/>
          </p:cNvSpPr>
          <p:nvPr>
            <p:ph type="body" sz="quarter" idx="10" hasCustomPrompt="1"/>
          </p:nvPr>
        </p:nvSpPr>
        <p:spPr>
          <a:xfrm>
            <a:off x="706741" y="2547480"/>
            <a:ext cx="4583716" cy="1443948"/>
          </a:xfrm>
          <a:prstGeom prst="rect">
            <a:avLst/>
          </a:prstGeom>
        </p:spPr>
        <p:txBody>
          <a:bodyPr tIns="108000" anchor="t">
            <a:noAutofit/>
          </a:bodyPr>
          <a:lstStyle>
            <a:lvl1pPr marL="0" indent="0">
              <a:lnSpc>
                <a:spcPct val="120000"/>
              </a:lnSpc>
              <a:spcBef>
                <a:spcPts val="75"/>
              </a:spcBef>
              <a:buFontTx/>
              <a:buNone/>
              <a:defRPr sz="1800"/>
            </a:lvl1pPr>
          </a:lstStyle>
          <a:p>
            <a:pPr lvl="0"/>
            <a:r>
              <a:rPr lang="en-GB" dirty="0"/>
              <a:t>Click to edit Master text styles</a:t>
            </a:r>
          </a:p>
        </p:txBody>
      </p:sp>
      <p:sp>
        <p:nvSpPr>
          <p:cNvPr id="10" name="Tekstin paikkamerkki 10">
            <a:extLst>
              <a:ext uri="{FF2B5EF4-FFF2-40B4-BE49-F238E27FC236}">
                <a16:creationId xmlns:a16="http://schemas.microsoft.com/office/drawing/2014/main" id="{28374634-A5A3-5241-944D-B72B978EC1DC}"/>
              </a:ext>
            </a:extLst>
          </p:cNvPr>
          <p:cNvSpPr>
            <a:spLocks noGrp="1"/>
          </p:cNvSpPr>
          <p:nvPr>
            <p:ph type="body" sz="quarter" idx="11"/>
          </p:nvPr>
        </p:nvSpPr>
        <p:spPr>
          <a:xfrm>
            <a:off x="706741" y="4160129"/>
            <a:ext cx="4583716" cy="1085223"/>
          </a:xfrm>
          <a:prstGeom prst="rect">
            <a:avLst/>
          </a:prstGeom>
        </p:spPr>
        <p:txBody>
          <a:bodyPr tIns="108000">
            <a:noAutofit/>
          </a:bodyPr>
          <a:lstStyle>
            <a:lvl1pPr marL="0" indent="0">
              <a:lnSpc>
                <a:spcPct val="120000"/>
              </a:lnSpc>
              <a:spcBef>
                <a:spcPts val="75"/>
              </a:spcBef>
              <a:buFontTx/>
              <a:buNone/>
              <a:defRPr sz="1125" b="0"/>
            </a:lvl1pPr>
          </a:lstStyle>
          <a:p>
            <a:pPr lvl="0"/>
            <a:r>
              <a:rPr lang="en-GB" dirty="0"/>
              <a:t>Click to edit Master text styles</a:t>
            </a:r>
          </a:p>
        </p:txBody>
      </p:sp>
      <p:pic>
        <p:nvPicPr>
          <p:cNvPr id="14" name="Kuva 12">
            <a:extLst>
              <a:ext uri="{FF2B5EF4-FFF2-40B4-BE49-F238E27FC236}">
                <a16:creationId xmlns:a16="http://schemas.microsoft.com/office/drawing/2014/main" id="{BF31BD52-EB2F-674A-B619-5287857A3F5A}"/>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706741" y="1754885"/>
            <a:ext cx="652037" cy="711313"/>
          </a:xfrm>
          <a:prstGeom prst="rect">
            <a:avLst/>
          </a:prstGeom>
        </p:spPr>
      </p:pic>
    </p:spTree>
    <p:extLst>
      <p:ext uri="{BB962C8B-B14F-4D97-AF65-F5344CB8AC3E}">
        <p14:creationId xmlns:p14="http://schemas.microsoft.com/office/powerpoint/2010/main" val="4120159513"/>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p:cSld name="Quote - 2">
    <p:spTree>
      <p:nvGrpSpPr>
        <p:cNvPr id="1" name=""/>
        <p:cNvGrpSpPr/>
        <p:nvPr/>
      </p:nvGrpSpPr>
      <p:grpSpPr>
        <a:xfrm>
          <a:off x="0" y="0"/>
          <a:ext cx="0" cy="0"/>
          <a:chOff x="0" y="0"/>
          <a:chExt cx="0" cy="0"/>
        </a:xfrm>
      </p:grpSpPr>
      <p:pic>
        <p:nvPicPr>
          <p:cNvPr id="7" name="Kuva 6">
            <a:extLst>
              <a:ext uri="{FF2B5EF4-FFF2-40B4-BE49-F238E27FC236}">
                <a16:creationId xmlns:a16="http://schemas.microsoft.com/office/drawing/2014/main" id="{9ED62816-BB75-CA4E-BC70-2AFA647A1DCF}"/>
              </a:ext>
            </a:extLst>
          </p:cNvPr>
          <p:cNvPicPr>
            <a:picLocks noChangeAspect="1"/>
          </p:cNvPicPr>
          <p:nvPr/>
        </p:nvPicPr>
        <p:blipFill>
          <a:blip r:embed="rId2"/>
          <a:srcRect/>
          <a:stretch/>
        </p:blipFill>
        <p:spPr>
          <a:xfrm>
            <a:off x="0" y="0"/>
            <a:ext cx="9144000" cy="6858000"/>
          </a:xfrm>
          <a:prstGeom prst="rect">
            <a:avLst/>
          </a:prstGeom>
        </p:spPr>
      </p:pic>
      <p:pic>
        <p:nvPicPr>
          <p:cNvPr id="8" name="Kuva 7" descr="Kuva, joka sisältää kohteen piirtäminen&#10;&#10;Kuvaus luotu automaattisesti">
            <a:extLst>
              <a:ext uri="{FF2B5EF4-FFF2-40B4-BE49-F238E27FC236}">
                <a16:creationId xmlns:a16="http://schemas.microsoft.com/office/drawing/2014/main" id="{A44B395A-A297-7446-8E8C-77CD1BB5616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04266" y="267650"/>
            <a:ext cx="799133" cy="468000"/>
          </a:xfrm>
          <a:prstGeom prst="rect">
            <a:avLst/>
          </a:prstGeom>
        </p:spPr>
      </p:pic>
      <p:pic>
        <p:nvPicPr>
          <p:cNvPr id="13" name="Kuva 12">
            <a:extLst>
              <a:ext uri="{FF2B5EF4-FFF2-40B4-BE49-F238E27FC236}">
                <a16:creationId xmlns:a16="http://schemas.microsoft.com/office/drawing/2014/main" id="{93DCAEA1-E78D-5649-A1EB-C7DDE29E169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64382" y="2586778"/>
            <a:ext cx="652037" cy="711313"/>
          </a:xfrm>
          <a:prstGeom prst="rect">
            <a:avLst/>
          </a:prstGeom>
        </p:spPr>
      </p:pic>
      <p:sp>
        <p:nvSpPr>
          <p:cNvPr id="14" name="Tekstiruutu 13">
            <a:extLst>
              <a:ext uri="{FF2B5EF4-FFF2-40B4-BE49-F238E27FC236}">
                <a16:creationId xmlns:a16="http://schemas.microsoft.com/office/drawing/2014/main" id="{77E1C3E8-BDE9-6A49-85BA-550376CCB48B}"/>
              </a:ext>
            </a:extLst>
          </p:cNvPr>
          <p:cNvSpPr txBox="1"/>
          <p:nvPr/>
        </p:nvSpPr>
        <p:spPr>
          <a:xfrm>
            <a:off x="764381" y="4592792"/>
            <a:ext cx="3611880" cy="268793"/>
          </a:xfrm>
          <a:prstGeom prst="rect">
            <a:avLst/>
          </a:prstGeom>
          <a:noFill/>
        </p:spPr>
        <p:txBody>
          <a:bodyPr wrap="square" lIns="0" tIns="0" rtlCol="0">
            <a:noAutofit/>
          </a:bodyPr>
          <a:lstStyle/>
          <a:p>
            <a:endParaRPr lang="fi-FI" sz="1125" baseline="0"/>
          </a:p>
        </p:txBody>
      </p:sp>
      <p:sp>
        <p:nvSpPr>
          <p:cNvPr id="9" name="Tekstin paikkamerkki 10">
            <a:extLst>
              <a:ext uri="{FF2B5EF4-FFF2-40B4-BE49-F238E27FC236}">
                <a16:creationId xmlns:a16="http://schemas.microsoft.com/office/drawing/2014/main" id="{92F8974B-6345-3347-8050-607169C22DBD}"/>
              </a:ext>
            </a:extLst>
          </p:cNvPr>
          <p:cNvSpPr>
            <a:spLocks noGrp="1"/>
          </p:cNvSpPr>
          <p:nvPr>
            <p:ph type="body" sz="quarter" idx="10" hasCustomPrompt="1"/>
          </p:nvPr>
        </p:nvSpPr>
        <p:spPr>
          <a:xfrm>
            <a:off x="706741" y="3328571"/>
            <a:ext cx="4583716" cy="1085223"/>
          </a:xfrm>
          <a:prstGeom prst="rect">
            <a:avLst/>
          </a:prstGeom>
        </p:spPr>
        <p:txBody>
          <a:bodyPr tIns="108000">
            <a:noAutofit/>
          </a:bodyPr>
          <a:lstStyle>
            <a:lvl1pPr marL="0" indent="0">
              <a:lnSpc>
                <a:spcPct val="100000"/>
              </a:lnSpc>
              <a:spcBef>
                <a:spcPts val="0"/>
              </a:spcBef>
              <a:buFontTx/>
              <a:buNone/>
              <a:defRPr sz="1800"/>
            </a:lvl1pPr>
          </a:lstStyle>
          <a:p>
            <a:pPr lvl="0"/>
            <a:r>
              <a:rPr lang="en-GB" dirty="0"/>
              <a:t>Click to edit Master text styles</a:t>
            </a:r>
          </a:p>
        </p:txBody>
      </p:sp>
      <p:sp>
        <p:nvSpPr>
          <p:cNvPr id="11" name="Tekstin paikkamerkki 10">
            <a:extLst>
              <a:ext uri="{FF2B5EF4-FFF2-40B4-BE49-F238E27FC236}">
                <a16:creationId xmlns:a16="http://schemas.microsoft.com/office/drawing/2014/main" id="{84911E18-B2A8-B54D-A3A9-A88F62AFA898}"/>
              </a:ext>
            </a:extLst>
          </p:cNvPr>
          <p:cNvSpPr>
            <a:spLocks noGrp="1"/>
          </p:cNvSpPr>
          <p:nvPr>
            <p:ph type="body" sz="quarter" idx="11" hasCustomPrompt="1"/>
          </p:nvPr>
        </p:nvSpPr>
        <p:spPr>
          <a:xfrm>
            <a:off x="706740" y="4565914"/>
            <a:ext cx="4583716" cy="1085223"/>
          </a:xfrm>
          <a:prstGeom prst="rect">
            <a:avLst/>
          </a:prstGeom>
        </p:spPr>
        <p:txBody>
          <a:bodyPr tIns="108000">
            <a:noAutofit/>
          </a:bodyPr>
          <a:lstStyle>
            <a:lvl1pPr marL="0" indent="0">
              <a:lnSpc>
                <a:spcPct val="100000"/>
              </a:lnSpc>
              <a:spcBef>
                <a:spcPts val="0"/>
              </a:spcBef>
              <a:buFontTx/>
              <a:buNone/>
              <a:defRPr sz="1125" b="0"/>
            </a:lvl1pPr>
          </a:lstStyle>
          <a:p>
            <a:pPr lvl="0"/>
            <a:r>
              <a:rPr lang="en-GB" dirty="0"/>
              <a:t>Click to edit Master text styles</a:t>
            </a:r>
          </a:p>
        </p:txBody>
      </p:sp>
      <p:pic>
        <p:nvPicPr>
          <p:cNvPr id="15" name="Kuva 12">
            <a:extLst>
              <a:ext uri="{FF2B5EF4-FFF2-40B4-BE49-F238E27FC236}">
                <a16:creationId xmlns:a16="http://schemas.microsoft.com/office/drawing/2014/main" id="{2932B2BE-C38F-9249-8ADA-EDB1DA1CD2C2}"/>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764382" y="2586778"/>
            <a:ext cx="652037" cy="711313"/>
          </a:xfrm>
          <a:prstGeom prst="rect">
            <a:avLst/>
          </a:prstGeom>
        </p:spPr>
      </p:pic>
    </p:spTree>
    <p:extLst>
      <p:ext uri="{BB962C8B-B14F-4D97-AF65-F5344CB8AC3E}">
        <p14:creationId xmlns:p14="http://schemas.microsoft.com/office/powerpoint/2010/main" val="3509143725"/>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p:cSld name="Black background">
    <p:spTree>
      <p:nvGrpSpPr>
        <p:cNvPr id="1" name=""/>
        <p:cNvGrpSpPr/>
        <p:nvPr/>
      </p:nvGrpSpPr>
      <p:grpSpPr>
        <a:xfrm>
          <a:off x="0" y="0"/>
          <a:ext cx="0" cy="0"/>
          <a:chOff x="0" y="0"/>
          <a:chExt cx="0" cy="0"/>
        </a:xfrm>
      </p:grpSpPr>
      <p:sp>
        <p:nvSpPr>
          <p:cNvPr id="2" name="Suorakulmio 1">
            <a:extLst>
              <a:ext uri="{FF2B5EF4-FFF2-40B4-BE49-F238E27FC236}">
                <a16:creationId xmlns:a16="http://schemas.microsoft.com/office/drawing/2014/main" id="{DFC70F94-D09E-9A4A-8A5F-233A18DB919E}"/>
              </a:ext>
            </a:extLst>
          </p:cNvPr>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350"/>
          </a:p>
        </p:txBody>
      </p:sp>
      <p:sp>
        <p:nvSpPr>
          <p:cNvPr id="7" name="Otsikko 6">
            <a:extLst>
              <a:ext uri="{FF2B5EF4-FFF2-40B4-BE49-F238E27FC236}">
                <a16:creationId xmlns:a16="http://schemas.microsoft.com/office/drawing/2014/main" id="{9078949D-D458-B94D-94E1-C0C946155902}"/>
              </a:ext>
            </a:extLst>
          </p:cNvPr>
          <p:cNvSpPr>
            <a:spLocks noGrp="1"/>
          </p:cNvSpPr>
          <p:nvPr>
            <p:ph type="title"/>
          </p:nvPr>
        </p:nvSpPr>
        <p:spPr>
          <a:xfrm>
            <a:off x="672773" y="937293"/>
            <a:ext cx="7886700" cy="468479"/>
          </a:xfrm>
        </p:spPr>
        <p:txBody>
          <a:bodyPr/>
          <a:lstStyle/>
          <a:p>
            <a:r>
              <a:rPr lang="en-GB"/>
              <a:t>Click to edit Master title style</a:t>
            </a:r>
            <a:endParaRPr lang="fi-FI" dirty="0"/>
          </a:p>
        </p:txBody>
      </p:sp>
      <p:pic>
        <p:nvPicPr>
          <p:cNvPr id="6" name="Kuva 5" descr="Kuva, joka sisältää kohteen piirtäminen&#10;&#10;Kuvaus luotu automaattisesti">
            <a:extLst>
              <a:ext uri="{FF2B5EF4-FFF2-40B4-BE49-F238E27FC236}">
                <a16:creationId xmlns:a16="http://schemas.microsoft.com/office/drawing/2014/main" id="{31A360B1-D50F-864F-876F-88CAEAE1B99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004266" y="267650"/>
            <a:ext cx="799133" cy="468000"/>
          </a:xfrm>
          <a:prstGeom prst="rect">
            <a:avLst/>
          </a:prstGeom>
        </p:spPr>
      </p:pic>
      <p:sp>
        <p:nvSpPr>
          <p:cNvPr id="8" name="Suorakulmio 7">
            <a:extLst>
              <a:ext uri="{FF2B5EF4-FFF2-40B4-BE49-F238E27FC236}">
                <a16:creationId xmlns:a16="http://schemas.microsoft.com/office/drawing/2014/main" id="{33DD6130-A819-7745-A126-85B07EFDD593}"/>
              </a:ext>
            </a:extLst>
          </p:cNvPr>
          <p:cNvSpPr/>
          <p:nvPr/>
        </p:nvSpPr>
        <p:spPr>
          <a:xfrm>
            <a:off x="759055" y="1608159"/>
            <a:ext cx="390001" cy="108000"/>
          </a:xfrm>
          <a:prstGeom prst="rect">
            <a:avLst/>
          </a:prstGeom>
          <a:solidFill>
            <a:srgbClr val="23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350"/>
          </a:p>
        </p:txBody>
      </p:sp>
      <p:sp>
        <p:nvSpPr>
          <p:cNvPr id="9" name="Text Placeholder 2">
            <a:extLst>
              <a:ext uri="{FF2B5EF4-FFF2-40B4-BE49-F238E27FC236}">
                <a16:creationId xmlns:a16="http://schemas.microsoft.com/office/drawing/2014/main" id="{A30ECF65-C4EB-314E-82BD-F1ED13FE0587}"/>
              </a:ext>
            </a:extLst>
          </p:cNvPr>
          <p:cNvSpPr>
            <a:spLocks noGrp="1"/>
          </p:cNvSpPr>
          <p:nvPr>
            <p:ph type="body" sz="quarter" idx="12"/>
          </p:nvPr>
        </p:nvSpPr>
        <p:spPr>
          <a:xfrm>
            <a:off x="1276895" y="1963554"/>
            <a:ext cx="7282579" cy="4240243"/>
          </a:xfrm>
          <a:prstGeom prst="rect">
            <a:avLst/>
          </a:prstGeom>
        </p:spPr>
        <p:txBody>
          <a:bodyPr>
            <a:noAutofit/>
          </a:bodyPr>
          <a:lstStyle>
            <a:lvl1pPr>
              <a:lnSpc>
                <a:spcPct val="120000"/>
              </a:lnSpc>
              <a:spcAft>
                <a:spcPts val="75"/>
              </a:spcAft>
              <a:defRPr/>
            </a:lvl1pPr>
            <a:lvl2pPr>
              <a:lnSpc>
                <a:spcPct val="120000"/>
              </a:lnSpc>
              <a:spcAft>
                <a:spcPts val="75"/>
              </a:spcAft>
              <a:buFontTx/>
              <a:buBlip>
                <a:blip r:embed="rId3"/>
              </a:buBlip>
              <a:defRPr/>
            </a:lvl2pPr>
            <a:lvl3pPr>
              <a:lnSpc>
                <a:spcPct val="120000"/>
              </a:lnSpc>
              <a:spcAft>
                <a:spcPts val="75"/>
              </a:spcAft>
              <a:defRPr/>
            </a:lvl3pPr>
            <a:lvl4pPr>
              <a:lnSpc>
                <a:spcPct val="120000"/>
              </a:lnSpc>
              <a:spcAft>
                <a:spcPts val="75"/>
              </a:spcAft>
              <a:defRPr/>
            </a:lvl4pPr>
            <a:lvl5pPr>
              <a:lnSpc>
                <a:spcPct val="120000"/>
              </a:lnSpc>
              <a:spcAft>
                <a:spcPts val="75"/>
              </a:spcAf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FI" dirty="0"/>
          </a:p>
        </p:txBody>
      </p:sp>
      <p:sp>
        <p:nvSpPr>
          <p:cNvPr id="10" name="Tekstin paikkamerkki 4">
            <a:extLst>
              <a:ext uri="{FF2B5EF4-FFF2-40B4-BE49-F238E27FC236}">
                <a16:creationId xmlns:a16="http://schemas.microsoft.com/office/drawing/2014/main" id="{F29FA346-9324-564F-B194-A7381C2EA93D}"/>
              </a:ext>
            </a:extLst>
          </p:cNvPr>
          <p:cNvSpPr>
            <a:spLocks noGrp="1"/>
          </p:cNvSpPr>
          <p:nvPr>
            <p:ph type="body" sz="quarter" idx="11" hasCustomPrompt="1"/>
          </p:nvPr>
        </p:nvSpPr>
        <p:spPr>
          <a:xfrm>
            <a:off x="1331119" y="1544491"/>
            <a:ext cx="7228355" cy="205974"/>
          </a:xfrm>
          <a:prstGeom prst="rect">
            <a:avLst/>
          </a:prstGeom>
        </p:spPr>
        <p:txBody>
          <a:bodyPr lIns="0" bIns="0" anchor="ctr" anchorCtr="0">
            <a:noAutofit/>
          </a:bodyPr>
          <a:lstStyle>
            <a:lvl1pPr marL="0" indent="0">
              <a:buFontTx/>
              <a:buNone/>
              <a:defRPr sz="1050" b="0"/>
            </a:lvl1pPr>
          </a:lstStyle>
          <a:p>
            <a:pPr lvl="0"/>
            <a:r>
              <a:rPr lang="en-GB" dirty="0"/>
              <a:t>CLICK TO EDIT MASTER TEXT STYLES</a:t>
            </a:r>
          </a:p>
        </p:txBody>
      </p:sp>
    </p:spTree>
    <p:extLst>
      <p:ext uri="{BB962C8B-B14F-4D97-AF65-F5344CB8AC3E}">
        <p14:creationId xmlns:p14="http://schemas.microsoft.com/office/powerpoint/2010/main" val="1880037980"/>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adpis a dva obrázky">
    <p:spTree>
      <p:nvGrpSpPr>
        <p:cNvPr id="1" name=""/>
        <p:cNvGrpSpPr/>
        <p:nvPr/>
      </p:nvGrpSpPr>
      <p:grpSpPr>
        <a:xfrm>
          <a:off x="0" y="0"/>
          <a:ext cx="0" cy="0"/>
          <a:chOff x="0" y="0"/>
          <a:chExt cx="0" cy="0"/>
        </a:xfrm>
      </p:grpSpPr>
      <p:sp>
        <p:nvSpPr>
          <p:cNvPr id="2" name="Nadpis 1"/>
          <p:cNvSpPr>
            <a:spLocks noGrp="1"/>
          </p:cNvSpPr>
          <p:nvPr>
            <p:ph type="title" hasCustomPrompt="1"/>
          </p:nvPr>
        </p:nvSpPr>
        <p:spPr/>
        <p:txBody>
          <a:bodyPr/>
          <a:lstStyle>
            <a:lvl1pPr algn="ctr">
              <a:defRPr>
                <a:solidFill>
                  <a:srgbClr val="2896D4"/>
                </a:solidFill>
              </a:defRPr>
            </a:lvl1pPr>
          </a:lstStyle>
          <a:p>
            <a:r>
              <a:rPr lang="en-GB" noProof="0" dirty="0"/>
              <a:t>Headline</a:t>
            </a:r>
          </a:p>
        </p:txBody>
      </p:sp>
      <p:sp>
        <p:nvSpPr>
          <p:cNvPr id="6" name="Zástupný symbol pro číslo snímku 5"/>
          <p:cNvSpPr>
            <a:spLocks noGrp="1"/>
          </p:cNvSpPr>
          <p:nvPr>
            <p:ph type="sldNum" sz="quarter" idx="12"/>
          </p:nvPr>
        </p:nvSpPr>
        <p:spPr/>
        <p:txBody>
          <a:bodyPr/>
          <a:lstStyle/>
          <a:p>
            <a:fld id="{7EB3CF81-40B1-461F-ABB1-DF8E3BDEAF2C}" type="slidenum">
              <a:rPr lang="cs-CZ" smtClean="0"/>
              <a:t>‹#›</a:t>
            </a:fld>
            <a:endParaRPr lang="cs-CZ" dirty="0"/>
          </a:p>
        </p:txBody>
      </p:sp>
      <p:sp>
        <p:nvSpPr>
          <p:cNvPr id="5" name="Zástupný symbol pro obrázek 4"/>
          <p:cNvSpPr>
            <a:spLocks noGrp="1"/>
          </p:cNvSpPr>
          <p:nvPr>
            <p:ph type="pic" sz="quarter" idx="13"/>
          </p:nvPr>
        </p:nvSpPr>
        <p:spPr>
          <a:xfrm>
            <a:off x="628650" y="1728217"/>
            <a:ext cx="3860866" cy="4318357"/>
          </a:xfrm>
        </p:spPr>
        <p:txBody>
          <a:bodyPr/>
          <a:lstStyle>
            <a:lvl1pPr marL="0" indent="0">
              <a:buNone/>
              <a:defRPr/>
            </a:lvl1pPr>
          </a:lstStyle>
          <a:p>
            <a:endParaRPr lang="cs-CZ" dirty="0"/>
          </a:p>
          <a:p>
            <a:endParaRPr lang="cs-CZ" dirty="0"/>
          </a:p>
        </p:txBody>
      </p:sp>
      <p:sp>
        <p:nvSpPr>
          <p:cNvPr id="11" name="Zástupný symbol pro obrázek 4"/>
          <p:cNvSpPr>
            <a:spLocks noGrp="1"/>
          </p:cNvSpPr>
          <p:nvPr>
            <p:ph type="pic" sz="quarter" idx="14"/>
          </p:nvPr>
        </p:nvSpPr>
        <p:spPr>
          <a:xfrm>
            <a:off x="4654485" y="1728215"/>
            <a:ext cx="3860866" cy="4318357"/>
          </a:xfrm>
        </p:spPr>
        <p:txBody>
          <a:bodyPr/>
          <a:lstStyle>
            <a:lvl1pPr marL="0" indent="0">
              <a:buNone/>
              <a:defRPr/>
            </a:lvl1pPr>
          </a:lstStyle>
          <a:p>
            <a:endParaRPr lang="cs-CZ" dirty="0"/>
          </a:p>
          <a:p>
            <a:endParaRPr lang="cs-CZ" dirty="0"/>
          </a:p>
        </p:txBody>
      </p:sp>
    </p:spTree>
    <p:extLst>
      <p:ext uri="{BB962C8B-B14F-4D97-AF65-F5344CB8AC3E}">
        <p14:creationId xmlns:p14="http://schemas.microsoft.com/office/powerpoint/2010/main" val="1320973265"/>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userDrawn="1">
  <p:cSld name="Taulukko">
    <p:spTree>
      <p:nvGrpSpPr>
        <p:cNvPr id="1" name=""/>
        <p:cNvGrpSpPr/>
        <p:nvPr/>
      </p:nvGrpSpPr>
      <p:grpSpPr>
        <a:xfrm>
          <a:off x="0" y="0"/>
          <a:ext cx="0" cy="0"/>
          <a:chOff x="0" y="0"/>
          <a:chExt cx="0" cy="0"/>
        </a:xfrm>
      </p:grpSpPr>
      <p:sp>
        <p:nvSpPr>
          <p:cNvPr id="7" name="Otsikko 6">
            <a:extLst>
              <a:ext uri="{FF2B5EF4-FFF2-40B4-BE49-F238E27FC236}">
                <a16:creationId xmlns:a16="http://schemas.microsoft.com/office/drawing/2014/main" id="{9078949D-D458-B94D-94E1-C0C946155902}"/>
              </a:ext>
            </a:extLst>
          </p:cNvPr>
          <p:cNvSpPr>
            <a:spLocks noGrp="1"/>
          </p:cNvSpPr>
          <p:nvPr>
            <p:ph type="title"/>
          </p:nvPr>
        </p:nvSpPr>
        <p:spPr/>
        <p:txBody>
          <a:bodyPr/>
          <a:lstStyle/>
          <a:p>
            <a:r>
              <a:rPr lang="fi-FI"/>
              <a:t>Muokkaa </a:t>
            </a:r>
            <a:r>
              <a:rPr lang="fi-FI" err="1"/>
              <a:t>ots</a:t>
            </a:r>
            <a:r>
              <a:rPr lang="fi-FI"/>
              <a:t>. </a:t>
            </a:r>
            <a:r>
              <a:rPr lang="fi-FI" err="1"/>
              <a:t>perustyyl</a:t>
            </a:r>
            <a:r>
              <a:rPr lang="fi-FI"/>
              <a:t>. </a:t>
            </a:r>
            <a:r>
              <a:rPr lang="fi-FI" err="1"/>
              <a:t>napsautt</a:t>
            </a:r>
            <a:r>
              <a:rPr lang="fi-FI"/>
              <a:t>.</a:t>
            </a:r>
          </a:p>
        </p:txBody>
      </p:sp>
      <p:sp>
        <p:nvSpPr>
          <p:cNvPr id="5" name="Tekstin paikkamerkki 4">
            <a:extLst>
              <a:ext uri="{FF2B5EF4-FFF2-40B4-BE49-F238E27FC236}">
                <a16:creationId xmlns:a16="http://schemas.microsoft.com/office/drawing/2014/main" id="{95A21BB1-B25C-7A43-8B6D-5C17BBC1B7A7}"/>
              </a:ext>
            </a:extLst>
          </p:cNvPr>
          <p:cNvSpPr>
            <a:spLocks noGrp="1"/>
          </p:cNvSpPr>
          <p:nvPr>
            <p:ph type="body" sz="quarter" idx="11" hasCustomPrompt="1"/>
          </p:nvPr>
        </p:nvSpPr>
        <p:spPr>
          <a:xfrm>
            <a:off x="1331119" y="1529803"/>
            <a:ext cx="2619375" cy="220663"/>
          </a:xfrm>
        </p:spPr>
        <p:txBody>
          <a:bodyPr lIns="0" bIns="0" anchor="b" anchorCtr="0">
            <a:noAutofit/>
          </a:bodyPr>
          <a:lstStyle>
            <a:lvl1pPr marL="0" indent="0">
              <a:buFontTx/>
              <a:buNone/>
              <a:defRPr sz="900" b="0"/>
            </a:lvl1pPr>
          </a:lstStyle>
          <a:p>
            <a:pPr lvl="0"/>
            <a:r>
              <a:rPr lang="fi-FI"/>
              <a:t>MUOKKAA TEKSTIN</a:t>
            </a:r>
          </a:p>
        </p:txBody>
      </p:sp>
      <p:sp>
        <p:nvSpPr>
          <p:cNvPr id="3" name="Table Placeholder 2">
            <a:extLst>
              <a:ext uri="{FF2B5EF4-FFF2-40B4-BE49-F238E27FC236}">
                <a16:creationId xmlns:a16="http://schemas.microsoft.com/office/drawing/2014/main" id="{B377A3A4-F208-DA4E-B700-34462847BB0B}"/>
              </a:ext>
            </a:extLst>
          </p:cNvPr>
          <p:cNvSpPr>
            <a:spLocks noGrp="1"/>
          </p:cNvSpPr>
          <p:nvPr>
            <p:ph type="tbl" sz="quarter" idx="12"/>
          </p:nvPr>
        </p:nvSpPr>
        <p:spPr>
          <a:xfrm>
            <a:off x="672704" y="2743201"/>
            <a:ext cx="7886700" cy="3794125"/>
          </a:xfrm>
        </p:spPr>
        <p:txBody>
          <a:bodyPr/>
          <a:lstStyle/>
          <a:p>
            <a:endParaRPr lang="en-FI"/>
          </a:p>
        </p:txBody>
      </p:sp>
    </p:spTree>
    <p:extLst>
      <p:ext uri="{BB962C8B-B14F-4D97-AF65-F5344CB8AC3E}">
        <p14:creationId xmlns:p14="http://schemas.microsoft.com/office/powerpoint/2010/main" val="2342982655"/>
      </p:ext>
    </p:extLst>
  </p:cSld>
  <p:clrMapOvr>
    <a:masterClrMapping/>
  </p:clrMapOvr>
  <p:extLst>
    <p:ext uri="{DCECCB84-F9BA-43D5-87BE-67443E8EF086}">
      <p15:sldGuideLst xmlns:p15="http://schemas.microsoft.com/office/powerpoint/2012/main"/>
    </p:ext>
  </p:extLst>
</p:sldLayout>
</file>

<file path=ppt/slideLayouts/slideLayout161.xml><?xml version="1.0" encoding="utf-8"?>
<p:sldLayout xmlns:a="http://schemas.openxmlformats.org/drawingml/2006/main" xmlns:r="http://schemas.openxmlformats.org/officeDocument/2006/relationships" xmlns:p="http://schemas.openxmlformats.org/presentationml/2006/main" type="obj">
  <p:cSld name="Otsikko ja sisältö">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en-US"/>
              <a:t>Click to edit Master title style</a:t>
            </a:r>
            <a:endParaRPr lang="fi-FI"/>
          </a:p>
        </p:txBody>
      </p:sp>
      <p:sp>
        <p:nvSpPr>
          <p:cNvPr id="3" name="Sisällön paikkamerkki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dirty="0"/>
          </a:p>
        </p:txBody>
      </p:sp>
      <p:sp>
        <p:nvSpPr>
          <p:cNvPr id="7" name="Päivämäärän paikkamerkki 6"/>
          <p:cNvSpPr>
            <a:spLocks noGrp="1"/>
          </p:cNvSpPr>
          <p:nvPr>
            <p:ph type="dt" sz="half" idx="10"/>
          </p:nvPr>
        </p:nvSpPr>
        <p:spPr/>
        <p:txBody>
          <a:bodyPr/>
          <a:lstStyle/>
          <a:p>
            <a:r>
              <a:rPr lang="fi-FI"/>
              <a:t>15.2.2022</a:t>
            </a:r>
          </a:p>
        </p:txBody>
      </p:sp>
      <p:sp>
        <p:nvSpPr>
          <p:cNvPr id="8" name="Alatunnisteen paikkamerkki 7"/>
          <p:cNvSpPr>
            <a:spLocks noGrp="1"/>
          </p:cNvSpPr>
          <p:nvPr>
            <p:ph type="ftr" sz="quarter" idx="11"/>
          </p:nvPr>
        </p:nvSpPr>
        <p:spPr/>
        <p:txBody>
          <a:bodyPr/>
          <a:lstStyle/>
          <a:p>
            <a:r>
              <a:rPr lang="fi-FI"/>
              <a:t>Jukka Ruusunen</a:t>
            </a:r>
          </a:p>
        </p:txBody>
      </p:sp>
      <p:sp>
        <p:nvSpPr>
          <p:cNvPr id="9" name="Dian numeron paikkamerkki 8"/>
          <p:cNvSpPr>
            <a:spLocks noGrp="1"/>
          </p:cNvSpPr>
          <p:nvPr>
            <p:ph type="sldNum" sz="quarter" idx="12"/>
          </p:nvPr>
        </p:nvSpPr>
        <p:spPr/>
        <p:txBody>
          <a:bodyPr/>
          <a:lstStyle/>
          <a:p>
            <a:fld id="{CA4A938F-DAA3-4204-AFE3-D04484155789}" type="slidenum">
              <a:rPr lang="fi-FI" smtClean="0"/>
              <a:t>‹#›</a:t>
            </a:fld>
            <a:endParaRPr lang="fi-FI"/>
          </a:p>
        </p:txBody>
      </p:sp>
    </p:spTree>
    <p:extLst>
      <p:ext uri="{BB962C8B-B14F-4D97-AF65-F5344CB8AC3E}">
        <p14:creationId xmlns:p14="http://schemas.microsoft.com/office/powerpoint/2010/main" val="553937554"/>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userDrawn="1">
  <p:cSld name="1_Black | Juniper - Title and text">
    <p:spTree>
      <p:nvGrpSpPr>
        <p:cNvPr id="1" name=""/>
        <p:cNvGrpSpPr/>
        <p:nvPr/>
      </p:nvGrpSpPr>
      <p:grpSpPr>
        <a:xfrm>
          <a:off x="0" y="0"/>
          <a:ext cx="0" cy="0"/>
          <a:chOff x="0" y="0"/>
          <a:chExt cx="0" cy="0"/>
        </a:xfrm>
      </p:grpSpPr>
      <p:pic>
        <p:nvPicPr>
          <p:cNvPr id="5" name="Kuva 4" descr="Kuva, joka sisältää kohteen istuminen, musta, kukka, maljakko&#10;&#10;Kuvaus luotu automaattisesti">
            <a:extLst>
              <a:ext uri="{FF2B5EF4-FFF2-40B4-BE49-F238E27FC236}">
                <a16:creationId xmlns:a16="http://schemas.microsoft.com/office/drawing/2014/main" id="{257891E5-E585-AE47-A825-164A41F4A27D}"/>
              </a:ext>
            </a:extLst>
          </p:cNvPr>
          <p:cNvPicPr>
            <a:picLocks noChangeAspect="1"/>
          </p:cNvPicPr>
          <p:nvPr userDrawn="1"/>
        </p:nvPicPr>
        <p:blipFill>
          <a:blip r:embed="rId2"/>
          <a:stretch>
            <a:fillRect/>
          </a:stretch>
        </p:blipFill>
        <p:spPr>
          <a:xfrm>
            <a:off x="0" y="-525"/>
            <a:ext cx="9144000" cy="6851650"/>
          </a:xfrm>
          <a:prstGeom prst="rect">
            <a:avLst/>
          </a:prstGeom>
        </p:spPr>
      </p:pic>
      <p:sp>
        <p:nvSpPr>
          <p:cNvPr id="7" name="Otsikko 6">
            <a:extLst>
              <a:ext uri="{FF2B5EF4-FFF2-40B4-BE49-F238E27FC236}">
                <a16:creationId xmlns:a16="http://schemas.microsoft.com/office/drawing/2014/main" id="{9078949D-D458-B94D-94E1-C0C946155902}"/>
              </a:ext>
            </a:extLst>
          </p:cNvPr>
          <p:cNvSpPr>
            <a:spLocks noGrp="1"/>
          </p:cNvSpPr>
          <p:nvPr>
            <p:ph type="title"/>
          </p:nvPr>
        </p:nvSpPr>
        <p:spPr/>
        <p:txBody>
          <a:bodyPr/>
          <a:lstStyle/>
          <a:p>
            <a:r>
              <a:rPr lang="en-US"/>
              <a:t>Click to edit Master title style</a:t>
            </a:r>
            <a:endParaRPr lang="fi-FI"/>
          </a:p>
        </p:txBody>
      </p:sp>
      <p:pic>
        <p:nvPicPr>
          <p:cNvPr id="6" name="Kuva 5" descr="Kuva, joka sisältää kohteen piirtäminen&#10;&#10;Kuvaus luotu automaattisesti">
            <a:extLst>
              <a:ext uri="{FF2B5EF4-FFF2-40B4-BE49-F238E27FC236}">
                <a16:creationId xmlns:a16="http://schemas.microsoft.com/office/drawing/2014/main" id="{C037CC56-6CC1-BD4A-AC03-D6D6FB883E0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004266" y="267650"/>
            <a:ext cx="799133" cy="468000"/>
          </a:xfrm>
          <a:prstGeom prst="rect">
            <a:avLst/>
          </a:prstGeom>
        </p:spPr>
      </p:pic>
      <p:sp>
        <p:nvSpPr>
          <p:cNvPr id="12" name="Tekstin paikkamerkki 4">
            <a:extLst>
              <a:ext uri="{FF2B5EF4-FFF2-40B4-BE49-F238E27FC236}">
                <a16:creationId xmlns:a16="http://schemas.microsoft.com/office/drawing/2014/main" id="{17F36022-1CF8-CC4B-A7D2-242E6A33EF57}"/>
              </a:ext>
            </a:extLst>
          </p:cNvPr>
          <p:cNvSpPr>
            <a:spLocks noGrp="1"/>
          </p:cNvSpPr>
          <p:nvPr>
            <p:ph type="body" sz="quarter" idx="11" hasCustomPrompt="1"/>
          </p:nvPr>
        </p:nvSpPr>
        <p:spPr>
          <a:xfrm>
            <a:off x="1331119" y="1544491"/>
            <a:ext cx="7228355" cy="205974"/>
          </a:xfrm>
        </p:spPr>
        <p:txBody>
          <a:bodyPr lIns="0" bIns="0" anchor="ctr" anchorCtr="0">
            <a:noAutofit/>
          </a:bodyPr>
          <a:lstStyle>
            <a:lvl1pPr marL="0" indent="0">
              <a:buFontTx/>
              <a:buNone/>
              <a:defRPr sz="1050" b="0"/>
            </a:lvl1pPr>
          </a:lstStyle>
          <a:p>
            <a:pPr lvl="0"/>
            <a:r>
              <a:rPr lang="fi-FI"/>
              <a:t>MUOKKAA TEKSTIN PERUSTYYLEJÄ NAPSAUTTAMALLA</a:t>
            </a:r>
          </a:p>
        </p:txBody>
      </p:sp>
      <p:sp>
        <p:nvSpPr>
          <p:cNvPr id="9" name="Suorakulmio 8">
            <a:extLst>
              <a:ext uri="{FF2B5EF4-FFF2-40B4-BE49-F238E27FC236}">
                <a16:creationId xmlns:a16="http://schemas.microsoft.com/office/drawing/2014/main" id="{FC0BF464-6E1E-4647-A764-9C5364DC0EE5}"/>
              </a:ext>
            </a:extLst>
          </p:cNvPr>
          <p:cNvSpPr/>
          <p:nvPr userDrawn="1"/>
        </p:nvSpPr>
        <p:spPr>
          <a:xfrm>
            <a:off x="759055" y="1608159"/>
            <a:ext cx="390001" cy="108000"/>
          </a:xfrm>
          <a:prstGeom prst="rect">
            <a:avLst/>
          </a:prstGeom>
          <a:solidFill>
            <a:srgbClr val="23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350"/>
          </a:p>
        </p:txBody>
      </p:sp>
      <p:sp>
        <p:nvSpPr>
          <p:cNvPr id="11" name="Tekstin paikkamerkki 2">
            <a:extLst>
              <a:ext uri="{FF2B5EF4-FFF2-40B4-BE49-F238E27FC236}">
                <a16:creationId xmlns:a16="http://schemas.microsoft.com/office/drawing/2014/main" id="{F9E9D004-0CC5-274B-ACED-EFDE330DBE36}"/>
              </a:ext>
            </a:extLst>
          </p:cNvPr>
          <p:cNvSpPr>
            <a:spLocks noGrp="1"/>
          </p:cNvSpPr>
          <p:nvPr>
            <p:ph idx="1"/>
          </p:nvPr>
        </p:nvSpPr>
        <p:spPr>
          <a:xfrm>
            <a:off x="1257301" y="2525801"/>
            <a:ext cx="7302173" cy="37261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856084530"/>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85872" y="1337952"/>
            <a:ext cx="4075939" cy="2472277"/>
          </a:xfrm>
        </p:spPr>
        <p:txBody>
          <a:bodyPr>
            <a:noAutofit/>
          </a:bodyPr>
          <a:lstStyle>
            <a:lvl1pPr>
              <a:defRPr sz="2999">
                <a:solidFill>
                  <a:srgbClr val="FBD9CA"/>
                </a:solidFill>
              </a:defRPr>
            </a:lvl1pPr>
          </a:lstStyle>
          <a:p>
            <a:r>
              <a:rPr lang="en-GB"/>
              <a:t>Click to edit Master title style</a:t>
            </a:r>
            <a:endParaRPr lang="en-GB" dirty="0"/>
          </a:p>
        </p:txBody>
      </p:sp>
      <p:sp>
        <p:nvSpPr>
          <p:cNvPr id="3" name="Subtitle 2"/>
          <p:cNvSpPr>
            <a:spLocks noGrp="1"/>
          </p:cNvSpPr>
          <p:nvPr>
            <p:ph type="subTitle" idx="1"/>
          </p:nvPr>
        </p:nvSpPr>
        <p:spPr>
          <a:xfrm>
            <a:off x="485873" y="4295182"/>
            <a:ext cx="4075939" cy="360000"/>
          </a:xfrm>
        </p:spPr>
        <p:txBody>
          <a:bodyPr>
            <a:noAutofit/>
          </a:bodyPr>
          <a:lstStyle>
            <a:lvl1pPr marL="0" indent="0" algn="l">
              <a:buNone/>
              <a:defRPr sz="1350" b="1">
                <a:solidFill>
                  <a:srgbClr val="FFFFFF"/>
                </a:solidFill>
                <a:latin typeface="+mj-lt"/>
              </a:defRPr>
            </a:lvl1pPr>
            <a:lvl2pPr marL="408182" indent="0" algn="ctr">
              <a:buNone/>
              <a:defRPr>
                <a:solidFill>
                  <a:schemeClr val="tx1">
                    <a:tint val="75000"/>
                  </a:schemeClr>
                </a:solidFill>
              </a:defRPr>
            </a:lvl2pPr>
            <a:lvl3pPr marL="816364" indent="0" algn="ctr">
              <a:buNone/>
              <a:defRPr>
                <a:solidFill>
                  <a:schemeClr val="tx1">
                    <a:tint val="75000"/>
                  </a:schemeClr>
                </a:solidFill>
              </a:defRPr>
            </a:lvl3pPr>
            <a:lvl4pPr marL="1224546" indent="0" algn="ctr">
              <a:buNone/>
              <a:defRPr>
                <a:solidFill>
                  <a:schemeClr val="tx1">
                    <a:tint val="75000"/>
                  </a:schemeClr>
                </a:solidFill>
              </a:defRPr>
            </a:lvl4pPr>
            <a:lvl5pPr marL="1632728" indent="0" algn="ctr">
              <a:buNone/>
              <a:defRPr>
                <a:solidFill>
                  <a:schemeClr val="tx1">
                    <a:tint val="75000"/>
                  </a:schemeClr>
                </a:solidFill>
              </a:defRPr>
            </a:lvl5pPr>
            <a:lvl6pPr marL="2040911" indent="0" algn="ctr">
              <a:buNone/>
              <a:defRPr>
                <a:solidFill>
                  <a:schemeClr val="tx1">
                    <a:tint val="75000"/>
                  </a:schemeClr>
                </a:solidFill>
              </a:defRPr>
            </a:lvl6pPr>
            <a:lvl7pPr marL="2449093" indent="0" algn="ctr">
              <a:buNone/>
              <a:defRPr>
                <a:solidFill>
                  <a:schemeClr val="tx1">
                    <a:tint val="75000"/>
                  </a:schemeClr>
                </a:solidFill>
              </a:defRPr>
            </a:lvl7pPr>
            <a:lvl8pPr marL="2857275" indent="0" algn="ctr">
              <a:buNone/>
              <a:defRPr>
                <a:solidFill>
                  <a:schemeClr val="tx1">
                    <a:tint val="75000"/>
                  </a:schemeClr>
                </a:solidFill>
              </a:defRPr>
            </a:lvl8pPr>
            <a:lvl9pPr marL="3265457" indent="0" algn="ctr">
              <a:buNone/>
              <a:defRPr>
                <a:solidFill>
                  <a:schemeClr val="tx1">
                    <a:tint val="75000"/>
                  </a:schemeClr>
                </a:solidFill>
              </a:defRPr>
            </a:lvl9pPr>
          </a:lstStyle>
          <a:p>
            <a:r>
              <a:rPr lang="en-GB"/>
              <a:t>Click to edit Master subtitle style</a:t>
            </a:r>
            <a:endParaRPr lang="en-GB" dirty="0"/>
          </a:p>
        </p:txBody>
      </p:sp>
      <p:sp>
        <p:nvSpPr>
          <p:cNvPr id="21" name="Text Placeholder 20"/>
          <p:cNvSpPr>
            <a:spLocks noGrp="1"/>
          </p:cNvSpPr>
          <p:nvPr>
            <p:ph type="body" sz="quarter" idx="13" hasCustomPrompt="1"/>
          </p:nvPr>
        </p:nvSpPr>
        <p:spPr>
          <a:xfrm>
            <a:off x="485873" y="4773443"/>
            <a:ext cx="4075939" cy="215950"/>
          </a:xfrm>
        </p:spPr>
        <p:txBody>
          <a:bodyPr>
            <a:noAutofit/>
          </a:bodyPr>
          <a:lstStyle>
            <a:lvl1pPr marL="0" indent="0">
              <a:buNone/>
              <a:defRPr sz="1050">
                <a:solidFill>
                  <a:srgbClr val="FFFFFF"/>
                </a:solidFill>
              </a:defRPr>
            </a:lvl1pPr>
            <a:lvl2pPr marL="192842" indent="0">
              <a:buNone/>
              <a:defRPr>
                <a:solidFill>
                  <a:schemeClr val="accent2"/>
                </a:solidFill>
              </a:defRPr>
            </a:lvl2pPr>
            <a:lvl3pPr marL="385684" indent="0">
              <a:buNone/>
              <a:defRPr>
                <a:solidFill>
                  <a:schemeClr val="accent2"/>
                </a:solidFill>
              </a:defRPr>
            </a:lvl3pPr>
            <a:lvl4pPr marL="578526" indent="0">
              <a:buNone/>
              <a:defRPr>
                <a:solidFill>
                  <a:schemeClr val="accent2"/>
                </a:solidFill>
              </a:defRPr>
            </a:lvl4pPr>
            <a:lvl5pPr marL="771368" indent="0">
              <a:buNone/>
              <a:defRPr>
                <a:solidFill>
                  <a:schemeClr val="accent2"/>
                </a:solidFill>
              </a:defRPr>
            </a:lvl5pPr>
          </a:lstStyle>
          <a:p>
            <a:pPr lvl="0"/>
            <a:r>
              <a:rPr lang="en-GB"/>
              <a:t>Name, title</a:t>
            </a:r>
            <a:endParaRPr lang="en-GB" dirty="0"/>
          </a:p>
        </p:txBody>
      </p:sp>
      <p:sp>
        <p:nvSpPr>
          <p:cNvPr id="22" name="Text Placeholder 20"/>
          <p:cNvSpPr>
            <a:spLocks noGrp="1"/>
          </p:cNvSpPr>
          <p:nvPr>
            <p:ph type="body" sz="quarter" idx="14" hasCustomPrompt="1"/>
          </p:nvPr>
        </p:nvSpPr>
        <p:spPr>
          <a:xfrm>
            <a:off x="485873" y="5025384"/>
            <a:ext cx="4075939" cy="215950"/>
          </a:xfrm>
        </p:spPr>
        <p:txBody>
          <a:bodyPr>
            <a:noAutofit/>
          </a:bodyPr>
          <a:lstStyle>
            <a:lvl1pPr marL="0" indent="0">
              <a:buNone/>
              <a:defRPr sz="1050">
                <a:solidFill>
                  <a:srgbClr val="FFFFFF"/>
                </a:solidFill>
              </a:defRPr>
            </a:lvl1pPr>
            <a:lvl2pPr marL="192842" indent="0">
              <a:buNone/>
              <a:defRPr>
                <a:solidFill>
                  <a:schemeClr val="accent2"/>
                </a:solidFill>
              </a:defRPr>
            </a:lvl2pPr>
            <a:lvl3pPr marL="385684" indent="0">
              <a:buNone/>
              <a:defRPr>
                <a:solidFill>
                  <a:schemeClr val="accent2"/>
                </a:solidFill>
              </a:defRPr>
            </a:lvl3pPr>
            <a:lvl4pPr marL="578526" indent="0">
              <a:buNone/>
              <a:defRPr>
                <a:solidFill>
                  <a:schemeClr val="accent2"/>
                </a:solidFill>
              </a:defRPr>
            </a:lvl4pPr>
            <a:lvl5pPr marL="771368" indent="0">
              <a:buNone/>
              <a:defRPr>
                <a:solidFill>
                  <a:schemeClr val="accent2"/>
                </a:solidFill>
              </a:defRPr>
            </a:lvl5pPr>
          </a:lstStyle>
          <a:p>
            <a:pPr lvl="0"/>
            <a:r>
              <a:rPr lang="en-GB"/>
              <a:t>Date</a:t>
            </a:r>
            <a:endParaRPr lang="en-GB" dirty="0"/>
          </a:p>
        </p:txBody>
      </p:sp>
      <p:grpSp>
        <p:nvGrpSpPr>
          <p:cNvPr id="17" name="Pulse"/>
          <p:cNvGrpSpPr/>
          <p:nvPr userDrawn="1"/>
        </p:nvGrpSpPr>
        <p:grpSpPr>
          <a:xfrm>
            <a:off x="5222275" y="940881"/>
            <a:ext cx="3923002" cy="5298286"/>
            <a:chOff x="8751888" y="3030538"/>
            <a:chExt cx="3446462" cy="3490913"/>
          </a:xfrm>
          <a:solidFill>
            <a:schemeClr val="bg2"/>
          </a:solidFill>
        </p:grpSpPr>
        <p:sp>
          <p:nvSpPr>
            <p:cNvPr id="10" name="Freeform 5"/>
            <p:cNvSpPr>
              <a:spLocks/>
            </p:cNvSpPr>
            <p:nvPr userDrawn="1"/>
          </p:nvSpPr>
          <p:spPr bwMode="auto">
            <a:xfrm>
              <a:off x="9196388" y="3902076"/>
              <a:ext cx="449263" cy="1120775"/>
            </a:xfrm>
            <a:custGeom>
              <a:avLst/>
              <a:gdLst>
                <a:gd name="T0" fmla="*/ 71 w 142"/>
                <a:gd name="T1" fmla="*/ 355 h 355"/>
                <a:gd name="T2" fmla="*/ 71 w 142"/>
                <a:gd name="T3" fmla="*/ 355 h 355"/>
                <a:gd name="T4" fmla="*/ 0 w 142"/>
                <a:gd name="T5" fmla="*/ 284 h 355"/>
                <a:gd name="T6" fmla="*/ 0 w 142"/>
                <a:gd name="T7" fmla="*/ 71 h 355"/>
                <a:gd name="T8" fmla="*/ 71 w 142"/>
                <a:gd name="T9" fmla="*/ 0 h 355"/>
                <a:gd name="T10" fmla="*/ 142 w 142"/>
                <a:gd name="T11" fmla="*/ 71 h 355"/>
                <a:gd name="T12" fmla="*/ 142 w 142"/>
                <a:gd name="T13" fmla="*/ 284 h 355"/>
                <a:gd name="T14" fmla="*/ 71 w 142"/>
                <a:gd name="T15" fmla="*/ 355 h 3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355">
                  <a:moveTo>
                    <a:pt x="71" y="355"/>
                  </a:moveTo>
                  <a:cubicBezTo>
                    <a:pt x="71" y="355"/>
                    <a:pt x="71" y="355"/>
                    <a:pt x="71" y="355"/>
                  </a:cubicBezTo>
                  <a:cubicBezTo>
                    <a:pt x="32" y="355"/>
                    <a:pt x="0" y="323"/>
                    <a:pt x="0" y="284"/>
                  </a:cubicBezTo>
                  <a:cubicBezTo>
                    <a:pt x="0" y="71"/>
                    <a:pt x="0" y="71"/>
                    <a:pt x="0" y="71"/>
                  </a:cubicBezTo>
                  <a:cubicBezTo>
                    <a:pt x="0" y="32"/>
                    <a:pt x="32" y="0"/>
                    <a:pt x="71" y="0"/>
                  </a:cubicBezTo>
                  <a:cubicBezTo>
                    <a:pt x="110" y="0"/>
                    <a:pt x="142" y="32"/>
                    <a:pt x="142" y="71"/>
                  </a:cubicBezTo>
                  <a:cubicBezTo>
                    <a:pt x="142" y="284"/>
                    <a:pt x="142" y="284"/>
                    <a:pt x="142" y="284"/>
                  </a:cubicBezTo>
                  <a:cubicBezTo>
                    <a:pt x="142" y="323"/>
                    <a:pt x="110" y="355"/>
                    <a:pt x="71" y="35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350"/>
            </a:p>
          </p:txBody>
        </p:sp>
        <p:sp>
          <p:nvSpPr>
            <p:cNvPr id="11" name="Freeform 6"/>
            <p:cNvSpPr>
              <a:spLocks/>
            </p:cNvSpPr>
            <p:nvPr userDrawn="1"/>
          </p:nvSpPr>
          <p:spPr bwMode="auto">
            <a:xfrm>
              <a:off x="8751888" y="4551363"/>
              <a:ext cx="265113" cy="449263"/>
            </a:xfrm>
            <a:custGeom>
              <a:avLst/>
              <a:gdLst>
                <a:gd name="T0" fmla="*/ 42 w 84"/>
                <a:gd name="T1" fmla="*/ 142 h 142"/>
                <a:gd name="T2" fmla="*/ 42 w 84"/>
                <a:gd name="T3" fmla="*/ 142 h 142"/>
                <a:gd name="T4" fmla="*/ 0 w 84"/>
                <a:gd name="T5" fmla="*/ 99 h 142"/>
                <a:gd name="T6" fmla="*/ 0 w 84"/>
                <a:gd name="T7" fmla="*/ 42 h 142"/>
                <a:gd name="T8" fmla="*/ 42 w 84"/>
                <a:gd name="T9" fmla="*/ 0 h 142"/>
                <a:gd name="T10" fmla="*/ 84 w 84"/>
                <a:gd name="T11" fmla="*/ 42 h 142"/>
                <a:gd name="T12" fmla="*/ 84 w 84"/>
                <a:gd name="T13" fmla="*/ 99 h 142"/>
                <a:gd name="T14" fmla="*/ 42 w 84"/>
                <a:gd name="T15" fmla="*/ 142 h 1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142">
                  <a:moveTo>
                    <a:pt x="42" y="142"/>
                  </a:moveTo>
                  <a:cubicBezTo>
                    <a:pt x="42" y="142"/>
                    <a:pt x="42" y="142"/>
                    <a:pt x="42" y="142"/>
                  </a:cubicBezTo>
                  <a:cubicBezTo>
                    <a:pt x="18" y="142"/>
                    <a:pt x="0" y="123"/>
                    <a:pt x="0" y="99"/>
                  </a:cubicBezTo>
                  <a:cubicBezTo>
                    <a:pt x="0" y="42"/>
                    <a:pt x="0" y="42"/>
                    <a:pt x="0" y="42"/>
                  </a:cubicBezTo>
                  <a:cubicBezTo>
                    <a:pt x="0" y="19"/>
                    <a:pt x="18" y="0"/>
                    <a:pt x="42" y="0"/>
                  </a:cubicBezTo>
                  <a:cubicBezTo>
                    <a:pt x="65" y="0"/>
                    <a:pt x="84" y="19"/>
                    <a:pt x="84" y="42"/>
                  </a:cubicBezTo>
                  <a:cubicBezTo>
                    <a:pt x="84" y="99"/>
                    <a:pt x="84" y="99"/>
                    <a:pt x="84" y="99"/>
                  </a:cubicBezTo>
                  <a:cubicBezTo>
                    <a:pt x="84" y="123"/>
                    <a:pt x="65" y="142"/>
                    <a:pt x="42" y="1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350"/>
            </a:p>
          </p:txBody>
        </p:sp>
        <p:sp>
          <p:nvSpPr>
            <p:cNvPr id="12" name="Freeform 7"/>
            <p:cNvSpPr>
              <a:spLocks/>
            </p:cNvSpPr>
            <p:nvPr userDrawn="1"/>
          </p:nvSpPr>
          <p:spPr bwMode="auto">
            <a:xfrm>
              <a:off x="11436350" y="4529138"/>
              <a:ext cx="449263" cy="1117600"/>
            </a:xfrm>
            <a:custGeom>
              <a:avLst/>
              <a:gdLst>
                <a:gd name="T0" fmla="*/ 71 w 142"/>
                <a:gd name="T1" fmla="*/ 354 h 354"/>
                <a:gd name="T2" fmla="*/ 71 w 142"/>
                <a:gd name="T3" fmla="*/ 354 h 354"/>
                <a:gd name="T4" fmla="*/ 0 w 142"/>
                <a:gd name="T5" fmla="*/ 283 h 354"/>
                <a:gd name="T6" fmla="*/ 0 w 142"/>
                <a:gd name="T7" fmla="*/ 71 h 354"/>
                <a:gd name="T8" fmla="*/ 71 w 142"/>
                <a:gd name="T9" fmla="*/ 0 h 354"/>
                <a:gd name="T10" fmla="*/ 142 w 142"/>
                <a:gd name="T11" fmla="*/ 71 h 354"/>
                <a:gd name="T12" fmla="*/ 142 w 142"/>
                <a:gd name="T13" fmla="*/ 283 h 354"/>
                <a:gd name="T14" fmla="*/ 71 w 142"/>
                <a:gd name="T15" fmla="*/ 354 h 3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354">
                  <a:moveTo>
                    <a:pt x="71" y="354"/>
                  </a:moveTo>
                  <a:cubicBezTo>
                    <a:pt x="71" y="354"/>
                    <a:pt x="71" y="354"/>
                    <a:pt x="71" y="354"/>
                  </a:cubicBezTo>
                  <a:cubicBezTo>
                    <a:pt x="32" y="354"/>
                    <a:pt x="0" y="322"/>
                    <a:pt x="0" y="283"/>
                  </a:cubicBezTo>
                  <a:cubicBezTo>
                    <a:pt x="0" y="71"/>
                    <a:pt x="0" y="71"/>
                    <a:pt x="0" y="71"/>
                  </a:cubicBezTo>
                  <a:cubicBezTo>
                    <a:pt x="0" y="32"/>
                    <a:pt x="32" y="0"/>
                    <a:pt x="71" y="0"/>
                  </a:cubicBezTo>
                  <a:cubicBezTo>
                    <a:pt x="110" y="0"/>
                    <a:pt x="142" y="32"/>
                    <a:pt x="142" y="71"/>
                  </a:cubicBezTo>
                  <a:cubicBezTo>
                    <a:pt x="142" y="283"/>
                    <a:pt x="142" y="283"/>
                    <a:pt x="142" y="283"/>
                  </a:cubicBezTo>
                  <a:cubicBezTo>
                    <a:pt x="142" y="322"/>
                    <a:pt x="110" y="354"/>
                    <a:pt x="71" y="35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350"/>
            </a:p>
          </p:txBody>
        </p:sp>
        <p:sp>
          <p:nvSpPr>
            <p:cNvPr id="14" name="Freeform 8"/>
            <p:cNvSpPr>
              <a:spLocks/>
            </p:cNvSpPr>
            <p:nvPr userDrawn="1"/>
          </p:nvSpPr>
          <p:spPr bwMode="auto">
            <a:xfrm>
              <a:off x="9869488" y="3030538"/>
              <a:ext cx="560388" cy="2506663"/>
            </a:xfrm>
            <a:custGeom>
              <a:avLst/>
              <a:gdLst>
                <a:gd name="T0" fmla="*/ 88 w 177"/>
                <a:gd name="T1" fmla="*/ 794 h 794"/>
                <a:gd name="T2" fmla="*/ 88 w 177"/>
                <a:gd name="T3" fmla="*/ 794 h 794"/>
                <a:gd name="T4" fmla="*/ 0 w 177"/>
                <a:gd name="T5" fmla="*/ 705 h 794"/>
                <a:gd name="T6" fmla="*/ 0 w 177"/>
                <a:gd name="T7" fmla="*/ 89 h 794"/>
                <a:gd name="T8" fmla="*/ 88 w 177"/>
                <a:gd name="T9" fmla="*/ 0 h 794"/>
                <a:gd name="T10" fmla="*/ 177 w 177"/>
                <a:gd name="T11" fmla="*/ 89 h 794"/>
                <a:gd name="T12" fmla="*/ 177 w 177"/>
                <a:gd name="T13" fmla="*/ 705 h 794"/>
                <a:gd name="T14" fmla="*/ 88 w 177"/>
                <a:gd name="T15" fmla="*/ 794 h 7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7" h="794">
                  <a:moveTo>
                    <a:pt x="88" y="794"/>
                  </a:moveTo>
                  <a:cubicBezTo>
                    <a:pt x="88" y="794"/>
                    <a:pt x="88" y="794"/>
                    <a:pt x="88" y="794"/>
                  </a:cubicBezTo>
                  <a:cubicBezTo>
                    <a:pt x="40" y="794"/>
                    <a:pt x="0" y="754"/>
                    <a:pt x="0" y="705"/>
                  </a:cubicBezTo>
                  <a:cubicBezTo>
                    <a:pt x="0" y="89"/>
                    <a:pt x="0" y="89"/>
                    <a:pt x="0" y="89"/>
                  </a:cubicBezTo>
                  <a:cubicBezTo>
                    <a:pt x="0" y="40"/>
                    <a:pt x="40" y="0"/>
                    <a:pt x="88" y="0"/>
                  </a:cubicBezTo>
                  <a:cubicBezTo>
                    <a:pt x="137" y="0"/>
                    <a:pt x="177" y="40"/>
                    <a:pt x="177" y="89"/>
                  </a:cubicBezTo>
                  <a:cubicBezTo>
                    <a:pt x="177" y="705"/>
                    <a:pt x="177" y="705"/>
                    <a:pt x="177" y="705"/>
                  </a:cubicBezTo>
                  <a:cubicBezTo>
                    <a:pt x="177" y="754"/>
                    <a:pt x="137" y="794"/>
                    <a:pt x="88" y="79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350"/>
            </a:p>
          </p:txBody>
        </p:sp>
        <p:sp>
          <p:nvSpPr>
            <p:cNvPr id="15" name="Freeform 9"/>
            <p:cNvSpPr>
              <a:spLocks/>
            </p:cNvSpPr>
            <p:nvPr userDrawn="1"/>
          </p:nvSpPr>
          <p:spPr bwMode="auto">
            <a:xfrm>
              <a:off x="10653713" y="4014788"/>
              <a:ext cx="558800" cy="2506663"/>
            </a:xfrm>
            <a:custGeom>
              <a:avLst/>
              <a:gdLst>
                <a:gd name="T0" fmla="*/ 88 w 177"/>
                <a:gd name="T1" fmla="*/ 794 h 794"/>
                <a:gd name="T2" fmla="*/ 88 w 177"/>
                <a:gd name="T3" fmla="*/ 794 h 794"/>
                <a:gd name="T4" fmla="*/ 0 w 177"/>
                <a:gd name="T5" fmla="*/ 705 h 794"/>
                <a:gd name="T6" fmla="*/ 0 w 177"/>
                <a:gd name="T7" fmla="*/ 88 h 794"/>
                <a:gd name="T8" fmla="*/ 88 w 177"/>
                <a:gd name="T9" fmla="*/ 0 h 794"/>
                <a:gd name="T10" fmla="*/ 177 w 177"/>
                <a:gd name="T11" fmla="*/ 88 h 794"/>
                <a:gd name="T12" fmla="*/ 177 w 177"/>
                <a:gd name="T13" fmla="*/ 705 h 794"/>
                <a:gd name="T14" fmla="*/ 88 w 177"/>
                <a:gd name="T15" fmla="*/ 794 h 7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7" h="794">
                  <a:moveTo>
                    <a:pt x="88" y="794"/>
                  </a:moveTo>
                  <a:cubicBezTo>
                    <a:pt x="88" y="794"/>
                    <a:pt x="88" y="794"/>
                    <a:pt x="88" y="794"/>
                  </a:cubicBezTo>
                  <a:cubicBezTo>
                    <a:pt x="40" y="794"/>
                    <a:pt x="0" y="754"/>
                    <a:pt x="0" y="705"/>
                  </a:cubicBezTo>
                  <a:cubicBezTo>
                    <a:pt x="0" y="88"/>
                    <a:pt x="0" y="88"/>
                    <a:pt x="0" y="88"/>
                  </a:cubicBezTo>
                  <a:cubicBezTo>
                    <a:pt x="0" y="40"/>
                    <a:pt x="40" y="0"/>
                    <a:pt x="88" y="0"/>
                  </a:cubicBezTo>
                  <a:cubicBezTo>
                    <a:pt x="137" y="0"/>
                    <a:pt x="177" y="40"/>
                    <a:pt x="177" y="88"/>
                  </a:cubicBezTo>
                  <a:cubicBezTo>
                    <a:pt x="177" y="705"/>
                    <a:pt x="177" y="705"/>
                    <a:pt x="177" y="705"/>
                  </a:cubicBezTo>
                  <a:cubicBezTo>
                    <a:pt x="177" y="754"/>
                    <a:pt x="137" y="794"/>
                    <a:pt x="88" y="79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350"/>
            </a:p>
          </p:txBody>
        </p:sp>
        <p:sp>
          <p:nvSpPr>
            <p:cNvPr id="16" name="Freeform 10"/>
            <p:cNvSpPr>
              <a:spLocks/>
            </p:cNvSpPr>
            <p:nvPr userDrawn="1"/>
          </p:nvSpPr>
          <p:spPr bwMode="auto">
            <a:xfrm>
              <a:off x="12058650" y="4551363"/>
              <a:ext cx="139700" cy="449263"/>
            </a:xfrm>
            <a:custGeom>
              <a:avLst/>
              <a:gdLst>
                <a:gd name="T0" fmla="*/ 44 w 44"/>
                <a:gd name="T1" fmla="*/ 0 h 142"/>
                <a:gd name="T2" fmla="*/ 0 w 44"/>
                <a:gd name="T3" fmla="*/ 42 h 142"/>
                <a:gd name="T4" fmla="*/ 0 w 44"/>
                <a:gd name="T5" fmla="*/ 99 h 142"/>
                <a:gd name="T6" fmla="*/ 44 w 44"/>
                <a:gd name="T7" fmla="*/ 142 h 142"/>
                <a:gd name="T8" fmla="*/ 44 w 44"/>
                <a:gd name="T9" fmla="*/ 0 h 142"/>
              </a:gdLst>
              <a:ahLst/>
              <a:cxnLst>
                <a:cxn ang="0">
                  <a:pos x="T0" y="T1"/>
                </a:cxn>
                <a:cxn ang="0">
                  <a:pos x="T2" y="T3"/>
                </a:cxn>
                <a:cxn ang="0">
                  <a:pos x="T4" y="T5"/>
                </a:cxn>
                <a:cxn ang="0">
                  <a:pos x="T6" y="T7"/>
                </a:cxn>
                <a:cxn ang="0">
                  <a:pos x="T8" y="T9"/>
                </a:cxn>
              </a:cxnLst>
              <a:rect l="0" t="0" r="r" b="b"/>
              <a:pathLst>
                <a:path w="44" h="142">
                  <a:moveTo>
                    <a:pt x="44" y="0"/>
                  </a:moveTo>
                  <a:cubicBezTo>
                    <a:pt x="20" y="0"/>
                    <a:pt x="0" y="19"/>
                    <a:pt x="0" y="42"/>
                  </a:cubicBezTo>
                  <a:cubicBezTo>
                    <a:pt x="0" y="99"/>
                    <a:pt x="0" y="99"/>
                    <a:pt x="0" y="99"/>
                  </a:cubicBezTo>
                  <a:cubicBezTo>
                    <a:pt x="0" y="123"/>
                    <a:pt x="20" y="142"/>
                    <a:pt x="44" y="142"/>
                  </a:cubicBezTo>
                  <a:lnTo>
                    <a:pt x="4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350"/>
            </a:p>
          </p:txBody>
        </p:sp>
      </p:grpSp>
      <p:sp>
        <p:nvSpPr>
          <p:cNvPr id="4" name="Logotype">
            <a:extLst>
              <a:ext uri="{FF2B5EF4-FFF2-40B4-BE49-F238E27FC236}">
                <a16:creationId xmlns:a16="http://schemas.microsoft.com/office/drawing/2014/main" id="{F2A1CFCF-C62A-1DF6-FB43-F82B74AA7311}"/>
              </a:ext>
            </a:extLst>
          </p:cNvPr>
          <p:cNvSpPr>
            <a:spLocks noChangeAspect="1"/>
          </p:cNvSpPr>
          <p:nvPr userDrawn="1"/>
        </p:nvSpPr>
        <p:spPr>
          <a:xfrm>
            <a:off x="480887" y="530768"/>
            <a:ext cx="1039229" cy="288790"/>
          </a:xfrm>
          <a:custGeom>
            <a:avLst/>
            <a:gdLst>
              <a:gd name="connsiteX0" fmla="*/ 1189292 w 1295686"/>
              <a:gd name="connsiteY0" fmla="*/ 102299 h 270035"/>
              <a:gd name="connsiteX1" fmla="*/ 1128522 w 1295686"/>
              <a:gd name="connsiteY1" fmla="*/ 170593 h 270035"/>
              <a:gd name="connsiteX2" fmla="*/ 1181576 w 1295686"/>
              <a:gd name="connsiteY2" fmla="*/ 224219 h 270035"/>
              <a:gd name="connsiteX3" fmla="*/ 1250537 w 1295686"/>
              <a:gd name="connsiteY3" fmla="*/ 166688 h 270035"/>
              <a:gd name="connsiteX4" fmla="*/ 1250442 w 1295686"/>
              <a:gd name="connsiteY4" fmla="*/ 166688 h 270035"/>
              <a:gd name="connsiteX5" fmla="*/ 1250442 w 1295686"/>
              <a:gd name="connsiteY5" fmla="*/ 160306 h 270035"/>
              <a:gd name="connsiteX6" fmla="*/ 1189292 w 1295686"/>
              <a:gd name="connsiteY6" fmla="*/ 102299 h 270035"/>
              <a:gd name="connsiteX7" fmla="*/ 717519 w 1295686"/>
              <a:gd name="connsiteY7" fmla="*/ 102299 h 270035"/>
              <a:gd name="connsiteX8" fmla="*/ 656749 w 1295686"/>
              <a:gd name="connsiteY8" fmla="*/ 170593 h 270035"/>
              <a:gd name="connsiteX9" fmla="*/ 709803 w 1295686"/>
              <a:gd name="connsiteY9" fmla="*/ 224218 h 270035"/>
              <a:gd name="connsiteX10" fmla="*/ 778764 w 1295686"/>
              <a:gd name="connsiteY10" fmla="*/ 166687 h 270035"/>
              <a:gd name="connsiteX11" fmla="*/ 778669 w 1295686"/>
              <a:gd name="connsiteY11" fmla="*/ 166687 h 270035"/>
              <a:gd name="connsiteX12" fmla="*/ 778669 w 1295686"/>
              <a:gd name="connsiteY12" fmla="*/ 160306 h 270035"/>
              <a:gd name="connsiteX13" fmla="*/ 717519 w 1295686"/>
              <a:gd name="connsiteY13" fmla="*/ 102299 h 270035"/>
              <a:gd name="connsiteX14" fmla="*/ 366808 w 1295686"/>
              <a:gd name="connsiteY14" fmla="*/ 102299 h 270035"/>
              <a:gd name="connsiteX15" fmla="*/ 305657 w 1295686"/>
              <a:gd name="connsiteY15" fmla="*/ 163449 h 270035"/>
              <a:gd name="connsiteX16" fmla="*/ 366808 w 1295686"/>
              <a:gd name="connsiteY16" fmla="*/ 224600 h 270035"/>
              <a:gd name="connsiteX17" fmla="*/ 427958 w 1295686"/>
              <a:gd name="connsiteY17" fmla="*/ 163449 h 270035"/>
              <a:gd name="connsiteX18" fmla="*/ 366808 w 1295686"/>
              <a:gd name="connsiteY18" fmla="*/ 102299 h 270035"/>
              <a:gd name="connsiteX19" fmla="*/ 962039 w 1295686"/>
              <a:gd name="connsiteY19" fmla="*/ 96385 h 270035"/>
              <a:gd name="connsiteX20" fmla="*/ 938499 w 1295686"/>
              <a:gd name="connsiteY20" fmla="*/ 100585 h 270035"/>
              <a:gd name="connsiteX21" fmla="*/ 896779 w 1295686"/>
              <a:gd name="connsiteY21" fmla="*/ 159068 h 270035"/>
              <a:gd name="connsiteX22" fmla="*/ 896779 w 1295686"/>
              <a:gd name="connsiteY22" fmla="*/ 159164 h 270035"/>
              <a:gd name="connsiteX23" fmla="*/ 1011746 w 1295686"/>
              <a:gd name="connsiteY23" fmla="*/ 127541 h 270035"/>
              <a:gd name="connsiteX24" fmla="*/ 962039 w 1295686"/>
              <a:gd name="connsiteY24" fmla="*/ 96385 h 270035"/>
              <a:gd name="connsiteX25" fmla="*/ 1181005 w 1295686"/>
              <a:gd name="connsiteY25" fmla="*/ 57436 h 270035"/>
              <a:gd name="connsiteX26" fmla="*/ 1295686 w 1295686"/>
              <a:gd name="connsiteY26" fmla="*/ 165354 h 270035"/>
              <a:gd name="connsiteX27" fmla="*/ 1295686 w 1295686"/>
              <a:gd name="connsiteY27" fmla="*/ 266700 h 270035"/>
              <a:gd name="connsiteX28" fmla="*/ 1254538 w 1295686"/>
              <a:gd name="connsiteY28" fmla="*/ 266700 h 270035"/>
              <a:gd name="connsiteX29" fmla="*/ 1254538 w 1295686"/>
              <a:gd name="connsiteY29" fmla="*/ 235458 h 270035"/>
              <a:gd name="connsiteX30" fmla="*/ 1189292 w 1295686"/>
              <a:gd name="connsiteY30" fmla="*/ 269558 h 270035"/>
              <a:gd name="connsiteX31" fmla="*/ 1083278 w 1295686"/>
              <a:gd name="connsiteY31" fmla="*/ 156591 h 270035"/>
              <a:gd name="connsiteX32" fmla="*/ 1181005 w 1295686"/>
              <a:gd name="connsiteY32" fmla="*/ 57531 h 270035"/>
              <a:gd name="connsiteX33" fmla="*/ 956311 w 1295686"/>
              <a:gd name="connsiteY33" fmla="*/ 57246 h 270035"/>
              <a:gd name="connsiteX34" fmla="*/ 956311 w 1295686"/>
              <a:gd name="connsiteY34" fmla="*/ 57341 h 270035"/>
              <a:gd name="connsiteX35" fmla="*/ 1064134 w 1295686"/>
              <a:gd name="connsiteY35" fmla="*/ 151924 h 270035"/>
              <a:gd name="connsiteX36" fmla="*/ 904876 w 1295686"/>
              <a:gd name="connsiteY36" fmla="*/ 195359 h 270035"/>
              <a:gd name="connsiteX37" fmla="*/ 970503 w 1295686"/>
              <a:gd name="connsiteY37" fmla="*/ 227172 h 270035"/>
              <a:gd name="connsiteX38" fmla="*/ 1016413 w 1295686"/>
              <a:gd name="connsiteY38" fmla="*/ 191930 h 270035"/>
              <a:gd name="connsiteX39" fmla="*/ 1057371 w 1295686"/>
              <a:gd name="connsiteY39" fmla="*/ 204121 h 270035"/>
              <a:gd name="connsiteX40" fmla="*/ 958787 w 1295686"/>
              <a:gd name="connsiteY40" fmla="*/ 270035 h 270035"/>
              <a:gd name="connsiteX41" fmla="*/ 852488 w 1295686"/>
              <a:gd name="connsiteY41" fmla="*/ 164593 h 270035"/>
              <a:gd name="connsiteX42" fmla="*/ 956311 w 1295686"/>
              <a:gd name="connsiteY42" fmla="*/ 57246 h 270035"/>
              <a:gd name="connsiteX43" fmla="*/ 366903 w 1295686"/>
              <a:gd name="connsiteY43" fmla="*/ 57055 h 270035"/>
              <a:gd name="connsiteX44" fmla="*/ 473298 w 1295686"/>
              <a:gd name="connsiteY44" fmla="*/ 163449 h 270035"/>
              <a:gd name="connsiteX45" fmla="*/ 366903 w 1295686"/>
              <a:gd name="connsiteY45" fmla="*/ 269844 h 270035"/>
              <a:gd name="connsiteX46" fmla="*/ 260509 w 1295686"/>
              <a:gd name="connsiteY46" fmla="*/ 163449 h 270035"/>
              <a:gd name="connsiteX47" fmla="*/ 366903 w 1295686"/>
              <a:gd name="connsiteY47" fmla="*/ 57055 h 270035"/>
              <a:gd name="connsiteX48" fmla="*/ 605885 w 1295686"/>
              <a:gd name="connsiteY48" fmla="*/ 56769 h 270035"/>
              <a:gd name="connsiteX49" fmla="*/ 605885 w 1295686"/>
              <a:gd name="connsiteY49" fmla="*/ 100393 h 270035"/>
              <a:gd name="connsiteX50" fmla="*/ 605981 w 1295686"/>
              <a:gd name="connsiteY50" fmla="*/ 100393 h 270035"/>
              <a:gd name="connsiteX51" fmla="*/ 547307 w 1295686"/>
              <a:gd name="connsiteY51" fmla="*/ 167164 h 270035"/>
              <a:gd name="connsiteX52" fmla="*/ 547402 w 1295686"/>
              <a:gd name="connsiteY52" fmla="*/ 266795 h 270035"/>
              <a:gd name="connsiteX53" fmla="*/ 500920 w 1295686"/>
              <a:gd name="connsiteY53" fmla="*/ 266795 h 270035"/>
              <a:gd name="connsiteX54" fmla="*/ 500920 w 1295686"/>
              <a:gd name="connsiteY54" fmla="*/ 63722 h 270035"/>
              <a:gd name="connsiteX55" fmla="*/ 546164 w 1295686"/>
              <a:gd name="connsiteY55" fmla="*/ 63722 h 270035"/>
              <a:gd name="connsiteX56" fmla="*/ 546164 w 1295686"/>
              <a:gd name="connsiteY56" fmla="*/ 87154 h 270035"/>
              <a:gd name="connsiteX57" fmla="*/ 605885 w 1295686"/>
              <a:gd name="connsiteY57" fmla="*/ 56769 h 270035"/>
              <a:gd name="connsiteX58" fmla="*/ 0 w 1295686"/>
              <a:gd name="connsiteY58" fmla="*/ 21622 h 270035"/>
              <a:gd name="connsiteX59" fmla="*/ 47339 w 1295686"/>
              <a:gd name="connsiteY59" fmla="*/ 21622 h 270035"/>
              <a:gd name="connsiteX60" fmla="*/ 186214 w 1295686"/>
              <a:gd name="connsiteY60" fmla="*/ 185166 h 270035"/>
              <a:gd name="connsiteX61" fmla="*/ 186214 w 1295686"/>
              <a:gd name="connsiteY61" fmla="*/ 21622 h 270035"/>
              <a:gd name="connsiteX62" fmla="*/ 233077 w 1295686"/>
              <a:gd name="connsiteY62" fmla="*/ 21622 h 270035"/>
              <a:gd name="connsiteX63" fmla="*/ 232982 w 1295686"/>
              <a:gd name="connsiteY63" fmla="*/ 266700 h 270035"/>
              <a:gd name="connsiteX64" fmla="*/ 189548 w 1295686"/>
              <a:gd name="connsiteY64" fmla="*/ 266700 h 270035"/>
              <a:gd name="connsiteX65" fmla="*/ 48959 w 1295686"/>
              <a:gd name="connsiteY65" fmla="*/ 102680 h 270035"/>
              <a:gd name="connsiteX66" fmla="*/ 48959 w 1295686"/>
              <a:gd name="connsiteY66" fmla="*/ 266414 h 270035"/>
              <a:gd name="connsiteX67" fmla="*/ 0 w 1295686"/>
              <a:gd name="connsiteY67" fmla="*/ 266414 h 270035"/>
              <a:gd name="connsiteX68" fmla="*/ 780098 w 1295686"/>
              <a:gd name="connsiteY68" fmla="*/ 0 h 270035"/>
              <a:gd name="connsiteX69" fmla="*/ 823722 w 1295686"/>
              <a:gd name="connsiteY69" fmla="*/ 0 h 270035"/>
              <a:gd name="connsiteX70" fmla="*/ 823722 w 1295686"/>
              <a:gd name="connsiteY70" fmla="*/ 161449 h 270035"/>
              <a:gd name="connsiteX71" fmla="*/ 823722 w 1295686"/>
              <a:gd name="connsiteY71" fmla="*/ 163449 h 270035"/>
              <a:gd name="connsiteX72" fmla="*/ 823722 w 1295686"/>
              <a:gd name="connsiteY72" fmla="*/ 165449 h 270035"/>
              <a:gd name="connsiteX73" fmla="*/ 823722 w 1295686"/>
              <a:gd name="connsiteY73" fmla="*/ 266795 h 270035"/>
              <a:gd name="connsiteX74" fmla="*/ 782765 w 1295686"/>
              <a:gd name="connsiteY74" fmla="*/ 266795 h 270035"/>
              <a:gd name="connsiteX75" fmla="*/ 782765 w 1295686"/>
              <a:gd name="connsiteY75" fmla="*/ 239649 h 270035"/>
              <a:gd name="connsiteX76" fmla="*/ 717519 w 1295686"/>
              <a:gd name="connsiteY76" fmla="*/ 269748 h 270035"/>
              <a:gd name="connsiteX77" fmla="*/ 611505 w 1295686"/>
              <a:gd name="connsiteY77" fmla="*/ 156591 h 270035"/>
              <a:gd name="connsiteX78" fmla="*/ 709232 w 1295686"/>
              <a:gd name="connsiteY78" fmla="*/ 57531 h 270035"/>
              <a:gd name="connsiteX79" fmla="*/ 780098 w 1295686"/>
              <a:gd name="connsiteY79" fmla="*/ 79819 h 270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295686" h="270035">
                <a:moveTo>
                  <a:pt x="1189292" y="102299"/>
                </a:moveTo>
                <a:cubicBezTo>
                  <a:pt x="1153192" y="102299"/>
                  <a:pt x="1124426" y="133636"/>
                  <a:pt x="1128522" y="170593"/>
                </a:cubicBezTo>
                <a:cubicBezTo>
                  <a:pt x="1131665" y="198215"/>
                  <a:pt x="1153859" y="220790"/>
                  <a:pt x="1181576" y="224219"/>
                </a:cubicBezTo>
                <a:cubicBezTo>
                  <a:pt x="1217771" y="228695"/>
                  <a:pt x="1248728" y="201549"/>
                  <a:pt x="1250537" y="166688"/>
                </a:cubicBezTo>
                <a:lnTo>
                  <a:pt x="1250442" y="166688"/>
                </a:lnTo>
                <a:lnTo>
                  <a:pt x="1250442" y="160306"/>
                </a:lnTo>
                <a:cubicBezTo>
                  <a:pt x="1248728" y="128016"/>
                  <a:pt x="1222058" y="102299"/>
                  <a:pt x="1189292" y="102299"/>
                </a:cubicBezTo>
                <a:close/>
                <a:moveTo>
                  <a:pt x="717519" y="102299"/>
                </a:moveTo>
                <a:cubicBezTo>
                  <a:pt x="681419" y="102299"/>
                  <a:pt x="652653" y="133636"/>
                  <a:pt x="656749" y="170593"/>
                </a:cubicBezTo>
                <a:cubicBezTo>
                  <a:pt x="659892" y="198215"/>
                  <a:pt x="682086" y="220789"/>
                  <a:pt x="709803" y="224218"/>
                </a:cubicBezTo>
                <a:cubicBezTo>
                  <a:pt x="745998" y="228695"/>
                  <a:pt x="776955" y="201549"/>
                  <a:pt x="778764" y="166687"/>
                </a:cubicBezTo>
                <a:lnTo>
                  <a:pt x="778669" y="166687"/>
                </a:lnTo>
                <a:lnTo>
                  <a:pt x="778669" y="160306"/>
                </a:lnTo>
                <a:cubicBezTo>
                  <a:pt x="776955" y="128016"/>
                  <a:pt x="750285" y="102299"/>
                  <a:pt x="717519" y="102299"/>
                </a:cubicBezTo>
                <a:close/>
                <a:moveTo>
                  <a:pt x="366808" y="102299"/>
                </a:moveTo>
                <a:cubicBezTo>
                  <a:pt x="333089" y="102299"/>
                  <a:pt x="305657" y="129731"/>
                  <a:pt x="305657" y="163449"/>
                </a:cubicBezTo>
                <a:cubicBezTo>
                  <a:pt x="305657" y="197168"/>
                  <a:pt x="332994" y="224600"/>
                  <a:pt x="366808" y="224600"/>
                </a:cubicBezTo>
                <a:cubicBezTo>
                  <a:pt x="400527" y="224600"/>
                  <a:pt x="427958" y="197168"/>
                  <a:pt x="427958" y="163449"/>
                </a:cubicBezTo>
                <a:cubicBezTo>
                  <a:pt x="427958" y="129731"/>
                  <a:pt x="400527" y="102299"/>
                  <a:pt x="366808" y="102299"/>
                </a:cubicBezTo>
                <a:close/>
                <a:moveTo>
                  <a:pt x="962039" y="96385"/>
                </a:moveTo>
                <a:cubicBezTo>
                  <a:pt x="954578" y="96227"/>
                  <a:pt x="946666" y="97513"/>
                  <a:pt x="938499" y="100585"/>
                </a:cubicBezTo>
                <a:cubicBezTo>
                  <a:pt x="909733" y="111348"/>
                  <a:pt x="896779" y="136875"/>
                  <a:pt x="896779" y="159068"/>
                </a:cubicBezTo>
                <a:lnTo>
                  <a:pt x="896779" y="159164"/>
                </a:lnTo>
                <a:lnTo>
                  <a:pt x="1011746" y="127541"/>
                </a:lnTo>
                <a:cubicBezTo>
                  <a:pt x="1002744" y="110324"/>
                  <a:pt x="984421" y="96858"/>
                  <a:pt x="962039" y="96385"/>
                </a:cubicBezTo>
                <a:close/>
                <a:moveTo>
                  <a:pt x="1181005" y="57436"/>
                </a:moveTo>
                <a:cubicBezTo>
                  <a:pt x="1242060" y="52673"/>
                  <a:pt x="1295686" y="99346"/>
                  <a:pt x="1295686" y="165354"/>
                </a:cubicBezTo>
                <a:lnTo>
                  <a:pt x="1295686" y="266700"/>
                </a:lnTo>
                <a:lnTo>
                  <a:pt x="1254538" y="266700"/>
                </a:lnTo>
                <a:lnTo>
                  <a:pt x="1254538" y="235458"/>
                </a:lnTo>
                <a:cubicBezTo>
                  <a:pt x="1241108" y="258604"/>
                  <a:pt x="1211295" y="269558"/>
                  <a:pt x="1189292" y="269558"/>
                </a:cubicBezTo>
                <a:cubicBezTo>
                  <a:pt x="1128332" y="269558"/>
                  <a:pt x="1079373" y="218408"/>
                  <a:pt x="1083278" y="156591"/>
                </a:cubicBezTo>
                <a:cubicBezTo>
                  <a:pt x="1086612" y="104299"/>
                  <a:pt x="1128236" y="61627"/>
                  <a:pt x="1181005" y="57531"/>
                </a:cubicBezTo>
                <a:close/>
                <a:moveTo>
                  <a:pt x="956311" y="57246"/>
                </a:moveTo>
                <a:lnTo>
                  <a:pt x="956311" y="57341"/>
                </a:lnTo>
                <a:cubicBezTo>
                  <a:pt x="1023557" y="55436"/>
                  <a:pt x="1059466" y="111062"/>
                  <a:pt x="1064134" y="151924"/>
                </a:cubicBezTo>
                <a:lnTo>
                  <a:pt x="904876" y="195359"/>
                </a:lnTo>
                <a:cubicBezTo>
                  <a:pt x="915258" y="214980"/>
                  <a:pt x="941737" y="232506"/>
                  <a:pt x="970503" y="227172"/>
                </a:cubicBezTo>
                <a:cubicBezTo>
                  <a:pt x="991077" y="223267"/>
                  <a:pt x="1008984" y="208693"/>
                  <a:pt x="1016413" y="191930"/>
                </a:cubicBezTo>
                <a:lnTo>
                  <a:pt x="1057371" y="204121"/>
                </a:lnTo>
                <a:cubicBezTo>
                  <a:pt x="1041274" y="244889"/>
                  <a:pt x="1000507" y="270035"/>
                  <a:pt x="958787" y="270035"/>
                </a:cubicBezTo>
                <a:cubicBezTo>
                  <a:pt x="898970" y="270035"/>
                  <a:pt x="852488" y="222029"/>
                  <a:pt x="852488" y="164593"/>
                </a:cubicBezTo>
                <a:cubicBezTo>
                  <a:pt x="852488" y="102299"/>
                  <a:pt x="900494" y="58770"/>
                  <a:pt x="956311" y="57246"/>
                </a:cubicBezTo>
                <a:close/>
                <a:moveTo>
                  <a:pt x="366903" y="57055"/>
                </a:moveTo>
                <a:cubicBezTo>
                  <a:pt x="425673" y="57055"/>
                  <a:pt x="473298" y="104680"/>
                  <a:pt x="473298" y="163449"/>
                </a:cubicBezTo>
                <a:cubicBezTo>
                  <a:pt x="473298" y="222219"/>
                  <a:pt x="425673" y="269844"/>
                  <a:pt x="366903" y="269844"/>
                </a:cubicBezTo>
                <a:cubicBezTo>
                  <a:pt x="308134" y="269844"/>
                  <a:pt x="260509" y="222219"/>
                  <a:pt x="260509" y="163449"/>
                </a:cubicBezTo>
                <a:cubicBezTo>
                  <a:pt x="260509" y="104680"/>
                  <a:pt x="308134" y="57055"/>
                  <a:pt x="366903" y="57055"/>
                </a:cubicBezTo>
                <a:close/>
                <a:moveTo>
                  <a:pt x="605885" y="56769"/>
                </a:moveTo>
                <a:lnTo>
                  <a:pt x="605885" y="100393"/>
                </a:lnTo>
                <a:lnTo>
                  <a:pt x="605981" y="100393"/>
                </a:lnTo>
                <a:cubicBezTo>
                  <a:pt x="574453" y="102013"/>
                  <a:pt x="547307" y="120301"/>
                  <a:pt x="547307" y="167164"/>
                </a:cubicBezTo>
                <a:cubicBezTo>
                  <a:pt x="547307" y="205073"/>
                  <a:pt x="547402" y="204025"/>
                  <a:pt x="547402" y="266795"/>
                </a:cubicBezTo>
                <a:lnTo>
                  <a:pt x="500920" y="266795"/>
                </a:lnTo>
                <a:lnTo>
                  <a:pt x="500920" y="63722"/>
                </a:lnTo>
                <a:lnTo>
                  <a:pt x="546164" y="63722"/>
                </a:lnTo>
                <a:lnTo>
                  <a:pt x="546164" y="87154"/>
                </a:lnTo>
                <a:cubicBezTo>
                  <a:pt x="552069" y="76295"/>
                  <a:pt x="566166" y="56769"/>
                  <a:pt x="605885" y="56769"/>
                </a:cubicBezTo>
                <a:close/>
                <a:moveTo>
                  <a:pt x="0" y="21622"/>
                </a:moveTo>
                <a:lnTo>
                  <a:pt x="47339" y="21622"/>
                </a:lnTo>
                <a:lnTo>
                  <a:pt x="186214" y="185166"/>
                </a:lnTo>
                <a:lnTo>
                  <a:pt x="186214" y="21622"/>
                </a:lnTo>
                <a:lnTo>
                  <a:pt x="233077" y="21622"/>
                </a:lnTo>
                <a:lnTo>
                  <a:pt x="232982" y="266700"/>
                </a:lnTo>
                <a:lnTo>
                  <a:pt x="189548" y="266700"/>
                </a:lnTo>
                <a:lnTo>
                  <a:pt x="48959" y="102680"/>
                </a:lnTo>
                <a:lnTo>
                  <a:pt x="48959" y="266414"/>
                </a:lnTo>
                <a:lnTo>
                  <a:pt x="0" y="266414"/>
                </a:lnTo>
                <a:close/>
                <a:moveTo>
                  <a:pt x="780098" y="0"/>
                </a:moveTo>
                <a:lnTo>
                  <a:pt x="823722" y="0"/>
                </a:lnTo>
                <a:lnTo>
                  <a:pt x="823722" y="161449"/>
                </a:lnTo>
                <a:cubicBezTo>
                  <a:pt x="823722" y="162115"/>
                  <a:pt x="823722" y="162782"/>
                  <a:pt x="823722" y="163449"/>
                </a:cubicBezTo>
                <a:cubicBezTo>
                  <a:pt x="823722" y="164116"/>
                  <a:pt x="823722" y="164783"/>
                  <a:pt x="823722" y="165449"/>
                </a:cubicBezTo>
                <a:lnTo>
                  <a:pt x="823722" y="266795"/>
                </a:lnTo>
                <a:cubicBezTo>
                  <a:pt x="823722" y="266795"/>
                  <a:pt x="782765" y="266795"/>
                  <a:pt x="782765" y="266795"/>
                </a:cubicBezTo>
                <a:lnTo>
                  <a:pt x="782765" y="239649"/>
                </a:lnTo>
                <a:cubicBezTo>
                  <a:pt x="771906" y="258889"/>
                  <a:pt x="740283" y="269748"/>
                  <a:pt x="717519" y="269748"/>
                </a:cubicBezTo>
                <a:cubicBezTo>
                  <a:pt x="656559" y="269748"/>
                  <a:pt x="607600" y="218408"/>
                  <a:pt x="611505" y="156591"/>
                </a:cubicBezTo>
                <a:cubicBezTo>
                  <a:pt x="614839" y="104299"/>
                  <a:pt x="656940" y="61722"/>
                  <a:pt x="709232" y="57531"/>
                </a:cubicBezTo>
                <a:cubicBezTo>
                  <a:pt x="737235" y="55245"/>
                  <a:pt x="769716" y="66104"/>
                  <a:pt x="780098" y="79819"/>
                </a:cubicBezTo>
                <a:close/>
              </a:path>
            </a:pathLst>
          </a:custGeom>
          <a:solidFill>
            <a:schemeClr val="bg1"/>
          </a:solidFill>
          <a:ln w="9525" cap="flat">
            <a:noFill/>
            <a:prstDash val="solid"/>
            <a:miter/>
          </a:ln>
        </p:spPr>
        <p:txBody>
          <a:bodyPr rtlCol="0" anchor="ctr"/>
          <a:lstStyle/>
          <a:p>
            <a:endParaRPr lang="en-GB" sz="1350" dirty="0"/>
          </a:p>
        </p:txBody>
      </p:sp>
    </p:spTree>
    <p:extLst>
      <p:ext uri="{BB962C8B-B14F-4D97-AF65-F5344CB8AC3E}">
        <p14:creationId xmlns:p14="http://schemas.microsoft.com/office/powerpoint/2010/main" val="3829631940"/>
      </p:ext>
    </p:extLst>
  </p:cSld>
  <p:clrMapOvr>
    <a:masterClrMapping/>
  </p:clrMapOvr>
  <p:hf hdr="0" ftr="0" dt="0"/>
  <p:extLst>
    <p:ext uri="{DCECCB84-F9BA-43D5-87BE-67443E8EF086}">
      <p15:sldGuideLst xmlns:p15="http://schemas.microsoft.com/office/powerpoint/2012/main"/>
    </p:ext>
  </p:extLst>
</p:sldLayout>
</file>

<file path=ppt/slideLayouts/slideLayout164.xml><?xml version="1.0" encoding="utf-8"?>
<p:sldLayout xmlns:a="http://schemas.openxmlformats.org/drawingml/2006/main" xmlns:r="http://schemas.openxmlformats.org/officeDocument/2006/relationships" xmlns:p="http://schemas.openxmlformats.org/presentationml/2006/main" showMasterSp="0" preserve="1" userDrawn="1">
  <p:cSld name="Title Slide Pulse Imag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userDrawn="1">
            <p:ph type="ctrTitle"/>
          </p:nvPr>
        </p:nvSpPr>
        <p:spPr>
          <a:xfrm>
            <a:off x="485873" y="1338890"/>
            <a:ext cx="4075939" cy="2472627"/>
          </a:xfrm>
        </p:spPr>
        <p:txBody>
          <a:bodyPr>
            <a:noAutofit/>
          </a:bodyPr>
          <a:lstStyle>
            <a:lvl1pPr>
              <a:defRPr sz="2999">
                <a:solidFill>
                  <a:schemeClr val="accent4"/>
                </a:solidFill>
              </a:defRPr>
            </a:lvl1pPr>
          </a:lstStyle>
          <a:p>
            <a:r>
              <a:rPr lang="en-GB"/>
              <a:t>Click to edit Master title style</a:t>
            </a:r>
            <a:endParaRPr lang="en-GB" dirty="0"/>
          </a:p>
        </p:txBody>
      </p:sp>
      <p:sp>
        <p:nvSpPr>
          <p:cNvPr id="3" name="Subtitle 2"/>
          <p:cNvSpPr>
            <a:spLocks noGrp="1"/>
          </p:cNvSpPr>
          <p:nvPr userDrawn="1">
            <p:ph type="subTitle" idx="1"/>
          </p:nvPr>
        </p:nvSpPr>
        <p:spPr>
          <a:xfrm>
            <a:off x="485873" y="4293806"/>
            <a:ext cx="4075939" cy="360000"/>
          </a:xfrm>
        </p:spPr>
        <p:txBody>
          <a:bodyPr>
            <a:noAutofit/>
          </a:bodyPr>
          <a:lstStyle>
            <a:lvl1pPr marL="0" indent="0" algn="l">
              <a:buNone/>
              <a:defRPr sz="1350" b="1">
                <a:solidFill>
                  <a:schemeClr val="bg1"/>
                </a:solidFill>
                <a:latin typeface="+mj-lt"/>
              </a:defRPr>
            </a:lvl1pPr>
            <a:lvl2pPr marL="408182" indent="0" algn="ctr">
              <a:buNone/>
              <a:defRPr>
                <a:solidFill>
                  <a:schemeClr val="tx1">
                    <a:tint val="75000"/>
                  </a:schemeClr>
                </a:solidFill>
              </a:defRPr>
            </a:lvl2pPr>
            <a:lvl3pPr marL="816364" indent="0" algn="ctr">
              <a:buNone/>
              <a:defRPr>
                <a:solidFill>
                  <a:schemeClr val="tx1">
                    <a:tint val="75000"/>
                  </a:schemeClr>
                </a:solidFill>
              </a:defRPr>
            </a:lvl3pPr>
            <a:lvl4pPr marL="1224546" indent="0" algn="ctr">
              <a:buNone/>
              <a:defRPr>
                <a:solidFill>
                  <a:schemeClr val="tx1">
                    <a:tint val="75000"/>
                  </a:schemeClr>
                </a:solidFill>
              </a:defRPr>
            </a:lvl4pPr>
            <a:lvl5pPr marL="1632728" indent="0" algn="ctr">
              <a:buNone/>
              <a:defRPr>
                <a:solidFill>
                  <a:schemeClr val="tx1">
                    <a:tint val="75000"/>
                  </a:schemeClr>
                </a:solidFill>
              </a:defRPr>
            </a:lvl5pPr>
            <a:lvl6pPr marL="2040911" indent="0" algn="ctr">
              <a:buNone/>
              <a:defRPr>
                <a:solidFill>
                  <a:schemeClr val="tx1">
                    <a:tint val="75000"/>
                  </a:schemeClr>
                </a:solidFill>
              </a:defRPr>
            </a:lvl6pPr>
            <a:lvl7pPr marL="2449093" indent="0" algn="ctr">
              <a:buNone/>
              <a:defRPr>
                <a:solidFill>
                  <a:schemeClr val="tx1">
                    <a:tint val="75000"/>
                  </a:schemeClr>
                </a:solidFill>
              </a:defRPr>
            </a:lvl7pPr>
            <a:lvl8pPr marL="2857275" indent="0" algn="ctr">
              <a:buNone/>
              <a:defRPr>
                <a:solidFill>
                  <a:schemeClr val="tx1">
                    <a:tint val="75000"/>
                  </a:schemeClr>
                </a:solidFill>
              </a:defRPr>
            </a:lvl8pPr>
            <a:lvl9pPr marL="3265457" indent="0" algn="ctr">
              <a:buNone/>
              <a:defRPr>
                <a:solidFill>
                  <a:schemeClr val="tx1">
                    <a:tint val="75000"/>
                  </a:schemeClr>
                </a:solidFill>
              </a:defRPr>
            </a:lvl9pPr>
          </a:lstStyle>
          <a:p>
            <a:r>
              <a:rPr lang="en-GB"/>
              <a:t>Click to edit Master subtitle style</a:t>
            </a:r>
            <a:endParaRPr lang="en-GB" dirty="0"/>
          </a:p>
        </p:txBody>
      </p:sp>
      <p:sp>
        <p:nvSpPr>
          <p:cNvPr id="21" name="Text Placeholder 20"/>
          <p:cNvSpPr>
            <a:spLocks noGrp="1"/>
          </p:cNvSpPr>
          <p:nvPr userDrawn="1">
            <p:ph type="body" sz="quarter" idx="13" hasCustomPrompt="1"/>
          </p:nvPr>
        </p:nvSpPr>
        <p:spPr>
          <a:xfrm>
            <a:off x="485873" y="4772495"/>
            <a:ext cx="4075939" cy="215950"/>
          </a:xfrm>
        </p:spPr>
        <p:txBody>
          <a:bodyPr>
            <a:noAutofit/>
          </a:bodyPr>
          <a:lstStyle>
            <a:lvl1pPr marL="0" indent="0">
              <a:buNone/>
              <a:defRPr sz="1050">
                <a:solidFill>
                  <a:schemeClr val="bg1"/>
                </a:solidFill>
              </a:defRPr>
            </a:lvl1pPr>
            <a:lvl2pPr marL="192842" indent="0">
              <a:buNone/>
              <a:defRPr>
                <a:solidFill>
                  <a:schemeClr val="accent2"/>
                </a:solidFill>
              </a:defRPr>
            </a:lvl2pPr>
            <a:lvl3pPr marL="385684" indent="0">
              <a:buNone/>
              <a:defRPr>
                <a:solidFill>
                  <a:schemeClr val="accent2"/>
                </a:solidFill>
              </a:defRPr>
            </a:lvl3pPr>
            <a:lvl4pPr marL="578526" indent="0">
              <a:buNone/>
              <a:defRPr>
                <a:solidFill>
                  <a:schemeClr val="accent2"/>
                </a:solidFill>
              </a:defRPr>
            </a:lvl4pPr>
            <a:lvl5pPr marL="771368" indent="0">
              <a:buNone/>
              <a:defRPr>
                <a:solidFill>
                  <a:schemeClr val="accent2"/>
                </a:solidFill>
              </a:defRPr>
            </a:lvl5pPr>
          </a:lstStyle>
          <a:p>
            <a:pPr lvl="0"/>
            <a:r>
              <a:rPr lang="en-GB"/>
              <a:t>Name, title</a:t>
            </a:r>
            <a:endParaRPr lang="en-GB" dirty="0"/>
          </a:p>
        </p:txBody>
      </p:sp>
      <p:sp>
        <p:nvSpPr>
          <p:cNvPr id="22" name="Text Placeholder 20"/>
          <p:cNvSpPr>
            <a:spLocks noGrp="1"/>
          </p:cNvSpPr>
          <p:nvPr userDrawn="1">
            <p:ph type="body" sz="quarter" idx="14" hasCustomPrompt="1"/>
          </p:nvPr>
        </p:nvSpPr>
        <p:spPr>
          <a:xfrm>
            <a:off x="485873" y="5024437"/>
            <a:ext cx="4075939" cy="215950"/>
          </a:xfrm>
        </p:spPr>
        <p:txBody>
          <a:bodyPr>
            <a:noAutofit/>
          </a:bodyPr>
          <a:lstStyle>
            <a:lvl1pPr marL="0" indent="0">
              <a:buNone/>
              <a:defRPr sz="1050">
                <a:solidFill>
                  <a:schemeClr val="bg1"/>
                </a:solidFill>
              </a:defRPr>
            </a:lvl1pPr>
            <a:lvl2pPr marL="192842" indent="0">
              <a:buNone/>
              <a:defRPr>
                <a:solidFill>
                  <a:schemeClr val="accent2"/>
                </a:solidFill>
              </a:defRPr>
            </a:lvl2pPr>
            <a:lvl3pPr marL="385684" indent="0">
              <a:buNone/>
              <a:defRPr>
                <a:solidFill>
                  <a:schemeClr val="accent2"/>
                </a:solidFill>
              </a:defRPr>
            </a:lvl3pPr>
            <a:lvl4pPr marL="578526" indent="0">
              <a:buNone/>
              <a:defRPr>
                <a:solidFill>
                  <a:schemeClr val="accent2"/>
                </a:solidFill>
              </a:defRPr>
            </a:lvl4pPr>
            <a:lvl5pPr marL="771368" indent="0">
              <a:buNone/>
              <a:defRPr>
                <a:solidFill>
                  <a:schemeClr val="accent2"/>
                </a:solidFill>
              </a:defRPr>
            </a:lvl5pPr>
          </a:lstStyle>
          <a:p>
            <a:pPr lvl="0"/>
            <a:r>
              <a:rPr lang="en-GB"/>
              <a:t>Date</a:t>
            </a:r>
            <a:endParaRPr lang="en-GB" dirty="0"/>
          </a:p>
        </p:txBody>
      </p:sp>
      <p:sp>
        <p:nvSpPr>
          <p:cNvPr id="31" name="Picture Placeholder 30">
            <a:extLst>
              <a:ext uri="{FF2B5EF4-FFF2-40B4-BE49-F238E27FC236}">
                <a16:creationId xmlns:a16="http://schemas.microsoft.com/office/drawing/2014/main" id="{26425AB6-E925-98AD-F161-922D2FCEC4B1}"/>
              </a:ext>
            </a:extLst>
          </p:cNvPr>
          <p:cNvSpPr>
            <a:spLocks noGrp="1"/>
          </p:cNvSpPr>
          <p:nvPr userDrawn="1">
            <p:ph type="pic" sz="quarter" idx="16" hasCustomPrompt="1"/>
          </p:nvPr>
        </p:nvSpPr>
        <p:spPr>
          <a:xfrm>
            <a:off x="5222274" y="940881"/>
            <a:ext cx="3923002" cy="5298286"/>
          </a:xfrm>
          <a:custGeom>
            <a:avLst/>
            <a:gdLst>
              <a:gd name="connsiteX0" fmla="*/ 5232032 w 5232032"/>
              <a:gd name="connsiteY0" fmla="*/ 2308746 h 5299513"/>
              <a:gd name="connsiteX1" fmla="*/ 5232032 w 5232032"/>
              <a:gd name="connsiteY1" fmla="*/ 2990767 h 5299513"/>
              <a:gd name="connsiteX2" fmla="*/ 5019955 w 5232032"/>
              <a:gd name="connsiteY2" fmla="*/ 2784240 h 5299513"/>
              <a:gd name="connsiteX3" fmla="*/ 5019955 w 5232032"/>
              <a:gd name="connsiteY3" fmla="*/ 2510471 h 5299513"/>
              <a:gd name="connsiteX4" fmla="*/ 5232032 w 5232032"/>
              <a:gd name="connsiteY4" fmla="*/ 2308746 h 5299513"/>
              <a:gd name="connsiteX5" fmla="*/ 201232 w 5232032"/>
              <a:gd name="connsiteY5" fmla="*/ 2308746 h 5299513"/>
              <a:gd name="connsiteX6" fmla="*/ 402465 w 5232032"/>
              <a:gd name="connsiteY6" fmla="*/ 2510471 h 5299513"/>
              <a:gd name="connsiteX7" fmla="*/ 402465 w 5232032"/>
              <a:gd name="connsiteY7" fmla="*/ 2784240 h 5299513"/>
              <a:gd name="connsiteX8" fmla="*/ 201232 w 5232032"/>
              <a:gd name="connsiteY8" fmla="*/ 2990767 h 5299513"/>
              <a:gd name="connsiteX9" fmla="*/ 0 w 5232032"/>
              <a:gd name="connsiteY9" fmla="*/ 2784240 h 5299513"/>
              <a:gd name="connsiteX10" fmla="*/ 0 w 5232032"/>
              <a:gd name="connsiteY10" fmla="*/ 2510471 h 5299513"/>
              <a:gd name="connsiteX11" fmla="*/ 201232 w 5232032"/>
              <a:gd name="connsiteY11" fmla="*/ 2308746 h 5299513"/>
              <a:gd name="connsiteX12" fmla="*/ 4416260 w 5232032"/>
              <a:gd name="connsiteY12" fmla="*/ 2275007 h 5299513"/>
              <a:gd name="connsiteX13" fmla="*/ 4757270 w 5232032"/>
              <a:gd name="connsiteY13" fmla="*/ 2615289 h 5299513"/>
              <a:gd name="connsiteX14" fmla="*/ 4757270 w 5232032"/>
              <a:gd name="connsiteY14" fmla="*/ 3631341 h 5299513"/>
              <a:gd name="connsiteX15" fmla="*/ 4416260 w 5232032"/>
              <a:gd name="connsiteY15" fmla="*/ 3971622 h 5299513"/>
              <a:gd name="connsiteX16" fmla="*/ 4075249 w 5232032"/>
              <a:gd name="connsiteY16" fmla="*/ 3631341 h 5299513"/>
              <a:gd name="connsiteX17" fmla="*/ 4075249 w 5232032"/>
              <a:gd name="connsiteY17" fmla="*/ 2615289 h 5299513"/>
              <a:gd name="connsiteX18" fmla="*/ 4416260 w 5232032"/>
              <a:gd name="connsiteY18" fmla="*/ 2275007 h 5299513"/>
              <a:gd name="connsiteX19" fmla="*/ 3308894 w 5232032"/>
              <a:gd name="connsiteY19" fmla="*/ 1494178 h 5299513"/>
              <a:gd name="connsiteX20" fmla="*/ 3735444 w 5232032"/>
              <a:gd name="connsiteY20" fmla="*/ 1915928 h 5299513"/>
              <a:gd name="connsiteX21" fmla="*/ 3735444 w 5232032"/>
              <a:gd name="connsiteY21" fmla="*/ 4872971 h 5299513"/>
              <a:gd name="connsiteX22" fmla="*/ 3308894 w 5232032"/>
              <a:gd name="connsiteY22" fmla="*/ 5299513 h 5299513"/>
              <a:gd name="connsiteX23" fmla="*/ 2887137 w 5232032"/>
              <a:gd name="connsiteY23" fmla="*/ 4872971 h 5299513"/>
              <a:gd name="connsiteX24" fmla="*/ 2887137 w 5232032"/>
              <a:gd name="connsiteY24" fmla="*/ 1915928 h 5299513"/>
              <a:gd name="connsiteX25" fmla="*/ 3308894 w 5232032"/>
              <a:gd name="connsiteY25" fmla="*/ 1494178 h 5299513"/>
              <a:gd name="connsiteX26" fmla="*/ 1015801 w 5232032"/>
              <a:gd name="connsiteY26" fmla="*/ 1323071 h 5299513"/>
              <a:gd name="connsiteX27" fmla="*/ 1356811 w 5232032"/>
              <a:gd name="connsiteY27" fmla="*/ 1663358 h 5299513"/>
              <a:gd name="connsiteX28" fmla="*/ 1356811 w 5232032"/>
              <a:gd name="connsiteY28" fmla="*/ 2684219 h 5299513"/>
              <a:gd name="connsiteX29" fmla="*/ 1015801 w 5232032"/>
              <a:gd name="connsiteY29" fmla="*/ 3024506 h 5299513"/>
              <a:gd name="connsiteX30" fmla="*/ 674790 w 5232032"/>
              <a:gd name="connsiteY30" fmla="*/ 2684219 h 5299513"/>
              <a:gd name="connsiteX31" fmla="*/ 674790 w 5232032"/>
              <a:gd name="connsiteY31" fmla="*/ 1663358 h 5299513"/>
              <a:gd name="connsiteX32" fmla="*/ 1015801 w 5232032"/>
              <a:gd name="connsiteY32" fmla="*/ 1323071 h 5299513"/>
              <a:gd name="connsiteX33" fmla="*/ 2119571 w 5232032"/>
              <a:gd name="connsiteY33" fmla="*/ 0 h 5299513"/>
              <a:gd name="connsiteX34" fmla="*/ 2547333 w 5232032"/>
              <a:gd name="connsiteY34" fmla="*/ 426543 h 5299513"/>
              <a:gd name="connsiteX35" fmla="*/ 2547333 w 5232032"/>
              <a:gd name="connsiteY35" fmla="*/ 3378793 h 5299513"/>
              <a:gd name="connsiteX36" fmla="*/ 2119571 w 5232032"/>
              <a:gd name="connsiteY36" fmla="*/ 3805335 h 5299513"/>
              <a:gd name="connsiteX37" fmla="*/ 1696615 w 5232032"/>
              <a:gd name="connsiteY37" fmla="*/ 3378793 h 5299513"/>
              <a:gd name="connsiteX38" fmla="*/ 1696615 w 5232032"/>
              <a:gd name="connsiteY38" fmla="*/ 426543 h 5299513"/>
              <a:gd name="connsiteX39" fmla="*/ 2119571 w 5232032"/>
              <a:gd name="connsiteY39" fmla="*/ 0 h 5299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232032" h="5299513">
                <a:moveTo>
                  <a:pt x="5232032" y="2308746"/>
                </a:moveTo>
                <a:lnTo>
                  <a:pt x="5232032" y="2990767"/>
                </a:lnTo>
                <a:cubicBezTo>
                  <a:pt x="5116354" y="2990767"/>
                  <a:pt x="5019955" y="2899511"/>
                  <a:pt x="5019955" y="2784240"/>
                </a:cubicBezTo>
                <a:cubicBezTo>
                  <a:pt x="5019955" y="2784240"/>
                  <a:pt x="5019955" y="2784240"/>
                  <a:pt x="5019955" y="2510471"/>
                </a:cubicBezTo>
                <a:cubicBezTo>
                  <a:pt x="5019955" y="2400002"/>
                  <a:pt x="5116354" y="2308746"/>
                  <a:pt x="5232032" y="2308746"/>
                </a:cubicBezTo>
                <a:close/>
                <a:moveTo>
                  <a:pt x="201232" y="2308746"/>
                </a:moveTo>
                <a:cubicBezTo>
                  <a:pt x="311431" y="2308746"/>
                  <a:pt x="402465" y="2400002"/>
                  <a:pt x="402465" y="2510471"/>
                </a:cubicBezTo>
                <a:cubicBezTo>
                  <a:pt x="402465" y="2784240"/>
                  <a:pt x="402465" y="2784240"/>
                  <a:pt x="402465" y="2784240"/>
                </a:cubicBezTo>
                <a:cubicBezTo>
                  <a:pt x="402465" y="2899511"/>
                  <a:pt x="311431" y="2990767"/>
                  <a:pt x="201232" y="2990767"/>
                </a:cubicBezTo>
                <a:cubicBezTo>
                  <a:pt x="86242" y="2990767"/>
                  <a:pt x="0" y="2899511"/>
                  <a:pt x="0" y="2784240"/>
                </a:cubicBezTo>
                <a:cubicBezTo>
                  <a:pt x="0" y="2510471"/>
                  <a:pt x="0" y="2510471"/>
                  <a:pt x="0" y="2510471"/>
                </a:cubicBezTo>
                <a:cubicBezTo>
                  <a:pt x="0" y="2400002"/>
                  <a:pt x="86242" y="2308746"/>
                  <a:pt x="201232" y="2308746"/>
                </a:cubicBezTo>
                <a:close/>
                <a:moveTo>
                  <a:pt x="4416260" y="2275007"/>
                </a:moveTo>
                <a:cubicBezTo>
                  <a:pt x="4603575" y="2275007"/>
                  <a:pt x="4757270" y="2428373"/>
                  <a:pt x="4757270" y="2615289"/>
                </a:cubicBezTo>
                <a:cubicBezTo>
                  <a:pt x="4757270" y="3631341"/>
                  <a:pt x="4757270" y="3631341"/>
                  <a:pt x="4757270" y="3631341"/>
                </a:cubicBezTo>
                <a:cubicBezTo>
                  <a:pt x="4757270" y="3818256"/>
                  <a:pt x="4603575" y="3971622"/>
                  <a:pt x="4416260" y="3971622"/>
                </a:cubicBezTo>
                <a:cubicBezTo>
                  <a:pt x="4228944" y="3971622"/>
                  <a:pt x="4075249" y="3818256"/>
                  <a:pt x="4075249" y="3631341"/>
                </a:cubicBezTo>
                <a:cubicBezTo>
                  <a:pt x="4075249" y="2615289"/>
                  <a:pt x="4075249" y="2615289"/>
                  <a:pt x="4075249" y="2615289"/>
                </a:cubicBezTo>
                <a:cubicBezTo>
                  <a:pt x="4075249" y="2428373"/>
                  <a:pt x="4228944" y="2275007"/>
                  <a:pt x="4416260" y="2275007"/>
                </a:cubicBezTo>
                <a:close/>
                <a:moveTo>
                  <a:pt x="3308894" y="1494178"/>
                </a:moveTo>
                <a:cubicBezTo>
                  <a:pt x="3543736" y="1494178"/>
                  <a:pt x="3735444" y="1685883"/>
                  <a:pt x="3735444" y="1915928"/>
                </a:cubicBezTo>
                <a:cubicBezTo>
                  <a:pt x="3735444" y="4872971"/>
                  <a:pt x="3735444" y="4872971"/>
                  <a:pt x="3735444" y="4872971"/>
                </a:cubicBezTo>
                <a:cubicBezTo>
                  <a:pt x="3735444" y="5107809"/>
                  <a:pt x="3543736" y="5299513"/>
                  <a:pt x="3308894" y="5299513"/>
                </a:cubicBezTo>
                <a:cubicBezTo>
                  <a:pt x="3078845" y="5299513"/>
                  <a:pt x="2887137" y="5107809"/>
                  <a:pt x="2887137" y="4872971"/>
                </a:cubicBezTo>
                <a:cubicBezTo>
                  <a:pt x="2887137" y="1915928"/>
                  <a:pt x="2887137" y="1915928"/>
                  <a:pt x="2887137" y="1915928"/>
                </a:cubicBezTo>
                <a:cubicBezTo>
                  <a:pt x="2887137" y="1685883"/>
                  <a:pt x="3078845" y="1494178"/>
                  <a:pt x="3308894" y="1494178"/>
                </a:cubicBezTo>
                <a:close/>
                <a:moveTo>
                  <a:pt x="1015801" y="1323071"/>
                </a:moveTo>
                <a:cubicBezTo>
                  <a:pt x="1203116" y="1323071"/>
                  <a:pt x="1356811" y="1476440"/>
                  <a:pt x="1356811" y="1663358"/>
                </a:cubicBezTo>
                <a:cubicBezTo>
                  <a:pt x="1356811" y="2684219"/>
                  <a:pt x="1356811" y="2684219"/>
                  <a:pt x="1356811" y="2684219"/>
                </a:cubicBezTo>
                <a:cubicBezTo>
                  <a:pt x="1356811" y="2871137"/>
                  <a:pt x="1203116" y="3024506"/>
                  <a:pt x="1015801" y="3024506"/>
                </a:cubicBezTo>
                <a:cubicBezTo>
                  <a:pt x="828485" y="3024506"/>
                  <a:pt x="674790" y="2871137"/>
                  <a:pt x="674790" y="2684219"/>
                </a:cubicBezTo>
                <a:cubicBezTo>
                  <a:pt x="674790" y="1663358"/>
                  <a:pt x="674790" y="1663358"/>
                  <a:pt x="674790" y="1663358"/>
                </a:cubicBezTo>
                <a:cubicBezTo>
                  <a:pt x="674790" y="1476440"/>
                  <a:pt x="828485" y="1323071"/>
                  <a:pt x="1015801" y="1323071"/>
                </a:cubicBezTo>
                <a:close/>
                <a:moveTo>
                  <a:pt x="2119571" y="0"/>
                </a:moveTo>
                <a:cubicBezTo>
                  <a:pt x="2355080" y="0"/>
                  <a:pt x="2547333" y="191705"/>
                  <a:pt x="2547333" y="426543"/>
                </a:cubicBezTo>
                <a:cubicBezTo>
                  <a:pt x="2547333" y="3378793"/>
                  <a:pt x="2547333" y="3378793"/>
                  <a:pt x="2547333" y="3378793"/>
                </a:cubicBezTo>
                <a:cubicBezTo>
                  <a:pt x="2547333" y="3613631"/>
                  <a:pt x="2355080" y="3805335"/>
                  <a:pt x="2119571" y="3805335"/>
                </a:cubicBezTo>
                <a:cubicBezTo>
                  <a:pt x="1888868" y="3805335"/>
                  <a:pt x="1696615" y="3613631"/>
                  <a:pt x="1696615" y="3378793"/>
                </a:cubicBezTo>
                <a:cubicBezTo>
                  <a:pt x="1696615" y="426543"/>
                  <a:pt x="1696615" y="426543"/>
                  <a:pt x="1696615" y="426543"/>
                </a:cubicBezTo>
                <a:cubicBezTo>
                  <a:pt x="1696615" y="191705"/>
                  <a:pt x="1888868" y="0"/>
                  <a:pt x="2119571" y="0"/>
                </a:cubicBezTo>
                <a:close/>
              </a:path>
            </a:pathLst>
          </a:custGeom>
          <a:solidFill>
            <a:schemeClr val="bg2"/>
          </a:solidFill>
        </p:spPr>
        <p:txBody>
          <a:bodyPr wrap="square" anchor="ctr" anchorCtr="0">
            <a:noAutofit/>
          </a:bodyPr>
          <a:lstStyle>
            <a:lvl1pPr marL="0" indent="0" algn="ctr">
              <a:buNone/>
              <a:defRPr>
                <a:solidFill>
                  <a:schemeClr val="bg1"/>
                </a:solidFill>
              </a:defRPr>
            </a:lvl1pPr>
          </a:lstStyle>
          <a:p>
            <a:r>
              <a:rPr lang="en-GB"/>
              <a:t>Insert image by clicking on placeholder + Images button</a:t>
            </a:r>
            <a:endParaRPr lang="en-GB" dirty="0"/>
          </a:p>
        </p:txBody>
      </p:sp>
      <p:sp>
        <p:nvSpPr>
          <p:cNvPr id="5" name="Logotype">
            <a:extLst>
              <a:ext uri="{FF2B5EF4-FFF2-40B4-BE49-F238E27FC236}">
                <a16:creationId xmlns:a16="http://schemas.microsoft.com/office/drawing/2014/main" id="{02C27998-93A5-61D8-9017-E05F946896C7}"/>
              </a:ext>
            </a:extLst>
          </p:cNvPr>
          <p:cNvSpPr>
            <a:spLocks noChangeAspect="1"/>
          </p:cNvSpPr>
          <p:nvPr userDrawn="1"/>
        </p:nvSpPr>
        <p:spPr>
          <a:xfrm>
            <a:off x="480887" y="530768"/>
            <a:ext cx="1039229" cy="288790"/>
          </a:xfrm>
          <a:custGeom>
            <a:avLst/>
            <a:gdLst>
              <a:gd name="connsiteX0" fmla="*/ 1189292 w 1295686"/>
              <a:gd name="connsiteY0" fmla="*/ 102299 h 270035"/>
              <a:gd name="connsiteX1" fmla="*/ 1128522 w 1295686"/>
              <a:gd name="connsiteY1" fmla="*/ 170593 h 270035"/>
              <a:gd name="connsiteX2" fmla="*/ 1181576 w 1295686"/>
              <a:gd name="connsiteY2" fmla="*/ 224219 h 270035"/>
              <a:gd name="connsiteX3" fmla="*/ 1250537 w 1295686"/>
              <a:gd name="connsiteY3" fmla="*/ 166688 h 270035"/>
              <a:gd name="connsiteX4" fmla="*/ 1250442 w 1295686"/>
              <a:gd name="connsiteY4" fmla="*/ 166688 h 270035"/>
              <a:gd name="connsiteX5" fmla="*/ 1250442 w 1295686"/>
              <a:gd name="connsiteY5" fmla="*/ 160306 h 270035"/>
              <a:gd name="connsiteX6" fmla="*/ 1189292 w 1295686"/>
              <a:gd name="connsiteY6" fmla="*/ 102299 h 270035"/>
              <a:gd name="connsiteX7" fmla="*/ 717519 w 1295686"/>
              <a:gd name="connsiteY7" fmla="*/ 102299 h 270035"/>
              <a:gd name="connsiteX8" fmla="*/ 656749 w 1295686"/>
              <a:gd name="connsiteY8" fmla="*/ 170593 h 270035"/>
              <a:gd name="connsiteX9" fmla="*/ 709803 w 1295686"/>
              <a:gd name="connsiteY9" fmla="*/ 224218 h 270035"/>
              <a:gd name="connsiteX10" fmla="*/ 778764 w 1295686"/>
              <a:gd name="connsiteY10" fmla="*/ 166687 h 270035"/>
              <a:gd name="connsiteX11" fmla="*/ 778669 w 1295686"/>
              <a:gd name="connsiteY11" fmla="*/ 166687 h 270035"/>
              <a:gd name="connsiteX12" fmla="*/ 778669 w 1295686"/>
              <a:gd name="connsiteY12" fmla="*/ 160306 h 270035"/>
              <a:gd name="connsiteX13" fmla="*/ 717519 w 1295686"/>
              <a:gd name="connsiteY13" fmla="*/ 102299 h 270035"/>
              <a:gd name="connsiteX14" fmla="*/ 366808 w 1295686"/>
              <a:gd name="connsiteY14" fmla="*/ 102299 h 270035"/>
              <a:gd name="connsiteX15" fmla="*/ 305657 w 1295686"/>
              <a:gd name="connsiteY15" fmla="*/ 163449 h 270035"/>
              <a:gd name="connsiteX16" fmla="*/ 366808 w 1295686"/>
              <a:gd name="connsiteY16" fmla="*/ 224600 h 270035"/>
              <a:gd name="connsiteX17" fmla="*/ 427958 w 1295686"/>
              <a:gd name="connsiteY17" fmla="*/ 163449 h 270035"/>
              <a:gd name="connsiteX18" fmla="*/ 366808 w 1295686"/>
              <a:gd name="connsiteY18" fmla="*/ 102299 h 270035"/>
              <a:gd name="connsiteX19" fmla="*/ 962039 w 1295686"/>
              <a:gd name="connsiteY19" fmla="*/ 96385 h 270035"/>
              <a:gd name="connsiteX20" fmla="*/ 938499 w 1295686"/>
              <a:gd name="connsiteY20" fmla="*/ 100585 h 270035"/>
              <a:gd name="connsiteX21" fmla="*/ 896779 w 1295686"/>
              <a:gd name="connsiteY21" fmla="*/ 159068 h 270035"/>
              <a:gd name="connsiteX22" fmla="*/ 896779 w 1295686"/>
              <a:gd name="connsiteY22" fmla="*/ 159164 h 270035"/>
              <a:gd name="connsiteX23" fmla="*/ 1011746 w 1295686"/>
              <a:gd name="connsiteY23" fmla="*/ 127541 h 270035"/>
              <a:gd name="connsiteX24" fmla="*/ 962039 w 1295686"/>
              <a:gd name="connsiteY24" fmla="*/ 96385 h 270035"/>
              <a:gd name="connsiteX25" fmla="*/ 1181005 w 1295686"/>
              <a:gd name="connsiteY25" fmla="*/ 57436 h 270035"/>
              <a:gd name="connsiteX26" fmla="*/ 1295686 w 1295686"/>
              <a:gd name="connsiteY26" fmla="*/ 165354 h 270035"/>
              <a:gd name="connsiteX27" fmla="*/ 1295686 w 1295686"/>
              <a:gd name="connsiteY27" fmla="*/ 266700 h 270035"/>
              <a:gd name="connsiteX28" fmla="*/ 1254538 w 1295686"/>
              <a:gd name="connsiteY28" fmla="*/ 266700 h 270035"/>
              <a:gd name="connsiteX29" fmla="*/ 1254538 w 1295686"/>
              <a:gd name="connsiteY29" fmla="*/ 235458 h 270035"/>
              <a:gd name="connsiteX30" fmla="*/ 1189292 w 1295686"/>
              <a:gd name="connsiteY30" fmla="*/ 269558 h 270035"/>
              <a:gd name="connsiteX31" fmla="*/ 1083278 w 1295686"/>
              <a:gd name="connsiteY31" fmla="*/ 156591 h 270035"/>
              <a:gd name="connsiteX32" fmla="*/ 1181005 w 1295686"/>
              <a:gd name="connsiteY32" fmla="*/ 57531 h 270035"/>
              <a:gd name="connsiteX33" fmla="*/ 956311 w 1295686"/>
              <a:gd name="connsiteY33" fmla="*/ 57246 h 270035"/>
              <a:gd name="connsiteX34" fmla="*/ 956311 w 1295686"/>
              <a:gd name="connsiteY34" fmla="*/ 57341 h 270035"/>
              <a:gd name="connsiteX35" fmla="*/ 1064134 w 1295686"/>
              <a:gd name="connsiteY35" fmla="*/ 151924 h 270035"/>
              <a:gd name="connsiteX36" fmla="*/ 904876 w 1295686"/>
              <a:gd name="connsiteY36" fmla="*/ 195359 h 270035"/>
              <a:gd name="connsiteX37" fmla="*/ 970503 w 1295686"/>
              <a:gd name="connsiteY37" fmla="*/ 227172 h 270035"/>
              <a:gd name="connsiteX38" fmla="*/ 1016413 w 1295686"/>
              <a:gd name="connsiteY38" fmla="*/ 191930 h 270035"/>
              <a:gd name="connsiteX39" fmla="*/ 1057371 w 1295686"/>
              <a:gd name="connsiteY39" fmla="*/ 204121 h 270035"/>
              <a:gd name="connsiteX40" fmla="*/ 958787 w 1295686"/>
              <a:gd name="connsiteY40" fmla="*/ 270035 h 270035"/>
              <a:gd name="connsiteX41" fmla="*/ 852488 w 1295686"/>
              <a:gd name="connsiteY41" fmla="*/ 164593 h 270035"/>
              <a:gd name="connsiteX42" fmla="*/ 956311 w 1295686"/>
              <a:gd name="connsiteY42" fmla="*/ 57246 h 270035"/>
              <a:gd name="connsiteX43" fmla="*/ 366903 w 1295686"/>
              <a:gd name="connsiteY43" fmla="*/ 57055 h 270035"/>
              <a:gd name="connsiteX44" fmla="*/ 473298 w 1295686"/>
              <a:gd name="connsiteY44" fmla="*/ 163449 h 270035"/>
              <a:gd name="connsiteX45" fmla="*/ 366903 w 1295686"/>
              <a:gd name="connsiteY45" fmla="*/ 269844 h 270035"/>
              <a:gd name="connsiteX46" fmla="*/ 260509 w 1295686"/>
              <a:gd name="connsiteY46" fmla="*/ 163449 h 270035"/>
              <a:gd name="connsiteX47" fmla="*/ 366903 w 1295686"/>
              <a:gd name="connsiteY47" fmla="*/ 57055 h 270035"/>
              <a:gd name="connsiteX48" fmla="*/ 605885 w 1295686"/>
              <a:gd name="connsiteY48" fmla="*/ 56769 h 270035"/>
              <a:gd name="connsiteX49" fmla="*/ 605885 w 1295686"/>
              <a:gd name="connsiteY49" fmla="*/ 100393 h 270035"/>
              <a:gd name="connsiteX50" fmla="*/ 605981 w 1295686"/>
              <a:gd name="connsiteY50" fmla="*/ 100393 h 270035"/>
              <a:gd name="connsiteX51" fmla="*/ 547307 w 1295686"/>
              <a:gd name="connsiteY51" fmla="*/ 167164 h 270035"/>
              <a:gd name="connsiteX52" fmla="*/ 547402 w 1295686"/>
              <a:gd name="connsiteY52" fmla="*/ 266795 h 270035"/>
              <a:gd name="connsiteX53" fmla="*/ 500920 w 1295686"/>
              <a:gd name="connsiteY53" fmla="*/ 266795 h 270035"/>
              <a:gd name="connsiteX54" fmla="*/ 500920 w 1295686"/>
              <a:gd name="connsiteY54" fmla="*/ 63722 h 270035"/>
              <a:gd name="connsiteX55" fmla="*/ 546164 w 1295686"/>
              <a:gd name="connsiteY55" fmla="*/ 63722 h 270035"/>
              <a:gd name="connsiteX56" fmla="*/ 546164 w 1295686"/>
              <a:gd name="connsiteY56" fmla="*/ 87154 h 270035"/>
              <a:gd name="connsiteX57" fmla="*/ 605885 w 1295686"/>
              <a:gd name="connsiteY57" fmla="*/ 56769 h 270035"/>
              <a:gd name="connsiteX58" fmla="*/ 0 w 1295686"/>
              <a:gd name="connsiteY58" fmla="*/ 21622 h 270035"/>
              <a:gd name="connsiteX59" fmla="*/ 47339 w 1295686"/>
              <a:gd name="connsiteY59" fmla="*/ 21622 h 270035"/>
              <a:gd name="connsiteX60" fmla="*/ 186214 w 1295686"/>
              <a:gd name="connsiteY60" fmla="*/ 185166 h 270035"/>
              <a:gd name="connsiteX61" fmla="*/ 186214 w 1295686"/>
              <a:gd name="connsiteY61" fmla="*/ 21622 h 270035"/>
              <a:gd name="connsiteX62" fmla="*/ 233077 w 1295686"/>
              <a:gd name="connsiteY62" fmla="*/ 21622 h 270035"/>
              <a:gd name="connsiteX63" fmla="*/ 232982 w 1295686"/>
              <a:gd name="connsiteY63" fmla="*/ 266700 h 270035"/>
              <a:gd name="connsiteX64" fmla="*/ 189548 w 1295686"/>
              <a:gd name="connsiteY64" fmla="*/ 266700 h 270035"/>
              <a:gd name="connsiteX65" fmla="*/ 48959 w 1295686"/>
              <a:gd name="connsiteY65" fmla="*/ 102680 h 270035"/>
              <a:gd name="connsiteX66" fmla="*/ 48959 w 1295686"/>
              <a:gd name="connsiteY66" fmla="*/ 266414 h 270035"/>
              <a:gd name="connsiteX67" fmla="*/ 0 w 1295686"/>
              <a:gd name="connsiteY67" fmla="*/ 266414 h 270035"/>
              <a:gd name="connsiteX68" fmla="*/ 780098 w 1295686"/>
              <a:gd name="connsiteY68" fmla="*/ 0 h 270035"/>
              <a:gd name="connsiteX69" fmla="*/ 823722 w 1295686"/>
              <a:gd name="connsiteY69" fmla="*/ 0 h 270035"/>
              <a:gd name="connsiteX70" fmla="*/ 823722 w 1295686"/>
              <a:gd name="connsiteY70" fmla="*/ 161449 h 270035"/>
              <a:gd name="connsiteX71" fmla="*/ 823722 w 1295686"/>
              <a:gd name="connsiteY71" fmla="*/ 163449 h 270035"/>
              <a:gd name="connsiteX72" fmla="*/ 823722 w 1295686"/>
              <a:gd name="connsiteY72" fmla="*/ 165449 h 270035"/>
              <a:gd name="connsiteX73" fmla="*/ 823722 w 1295686"/>
              <a:gd name="connsiteY73" fmla="*/ 266795 h 270035"/>
              <a:gd name="connsiteX74" fmla="*/ 782765 w 1295686"/>
              <a:gd name="connsiteY74" fmla="*/ 266795 h 270035"/>
              <a:gd name="connsiteX75" fmla="*/ 782765 w 1295686"/>
              <a:gd name="connsiteY75" fmla="*/ 239649 h 270035"/>
              <a:gd name="connsiteX76" fmla="*/ 717519 w 1295686"/>
              <a:gd name="connsiteY76" fmla="*/ 269748 h 270035"/>
              <a:gd name="connsiteX77" fmla="*/ 611505 w 1295686"/>
              <a:gd name="connsiteY77" fmla="*/ 156591 h 270035"/>
              <a:gd name="connsiteX78" fmla="*/ 709232 w 1295686"/>
              <a:gd name="connsiteY78" fmla="*/ 57531 h 270035"/>
              <a:gd name="connsiteX79" fmla="*/ 780098 w 1295686"/>
              <a:gd name="connsiteY79" fmla="*/ 79819 h 270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295686" h="270035">
                <a:moveTo>
                  <a:pt x="1189292" y="102299"/>
                </a:moveTo>
                <a:cubicBezTo>
                  <a:pt x="1153192" y="102299"/>
                  <a:pt x="1124426" y="133636"/>
                  <a:pt x="1128522" y="170593"/>
                </a:cubicBezTo>
                <a:cubicBezTo>
                  <a:pt x="1131665" y="198215"/>
                  <a:pt x="1153859" y="220790"/>
                  <a:pt x="1181576" y="224219"/>
                </a:cubicBezTo>
                <a:cubicBezTo>
                  <a:pt x="1217771" y="228695"/>
                  <a:pt x="1248728" y="201549"/>
                  <a:pt x="1250537" y="166688"/>
                </a:cubicBezTo>
                <a:lnTo>
                  <a:pt x="1250442" y="166688"/>
                </a:lnTo>
                <a:lnTo>
                  <a:pt x="1250442" y="160306"/>
                </a:lnTo>
                <a:cubicBezTo>
                  <a:pt x="1248728" y="128016"/>
                  <a:pt x="1222058" y="102299"/>
                  <a:pt x="1189292" y="102299"/>
                </a:cubicBezTo>
                <a:close/>
                <a:moveTo>
                  <a:pt x="717519" y="102299"/>
                </a:moveTo>
                <a:cubicBezTo>
                  <a:pt x="681419" y="102299"/>
                  <a:pt x="652653" y="133636"/>
                  <a:pt x="656749" y="170593"/>
                </a:cubicBezTo>
                <a:cubicBezTo>
                  <a:pt x="659892" y="198215"/>
                  <a:pt x="682086" y="220789"/>
                  <a:pt x="709803" y="224218"/>
                </a:cubicBezTo>
                <a:cubicBezTo>
                  <a:pt x="745998" y="228695"/>
                  <a:pt x="776955" y="201549"/>
                  <a:pt x="778764" y="166687"/>
                </a:cubicBezTo>
                <a:lnTo>
                  <a:pt x="778669" y="166687"/>
                </a:lnTo>
                <a:lnTo>
                  <a:pt x="778669" y="160306"/>
                </a:lnTo>
                <a:cubicBezTo>
                  <a:pt x="776955" y="128016"/>
                  <a:pt x="750285" y="102299"/>
                  <a:pt x="717519" y="102299"/>
                </a:cubicBezTo>
                <a:close/>
                <a:moveTo>
                  <a:pt x="366808" y="102299"/>
                </a:moveTo>
                <a:cubicBezTo>
                  <a:pt x="333089" y="102299"/>
                  <a:pt x="305657" y="129731"/>
                  <a:pt x="305657" y="163449"/>
                </a:cubicBezTo>
                <a:cubicBezTo>
                  <a:pt x="305657" y="197168"/>
                  <a:pt x="332994" y="224600"/>
                  <a:pt x="366808" y="224600"/>
                </a:cubicBezTo>
                <a:cubicBezTo>
                  <a:pt x="400527" y="224600"/>
                  <a:pt x="427958" y="197168"/>
                  <a:pt x="427958" y="163449"/>
                </a:cubicBezTo>
                <a:cubicBezTo>
                  <a:pt x="427958" y="129731"/>
                  <a:pt x="400527" y="102299"/>
                  <a:pt x="366808" y="102299"/>
                </a:cubicBezTo>
                <a:close/>
                <a:moveTo>
                  <a:pt x="962039" y="96385"/>
                </a:moveTo>
                <a:cubicBezTo>
                  <a:pt x="954578" y="96227"/>
                  <a:pt x="946666" y="97513"/>
                  <a:pt x="938499" y="100585"/>
                </a:cubicBezTo>
                <a:cubicBezTo>
                  <a:pt x="909733" y="111348"/>
                  <a:pt x="896779" y="136875"/>
                  <a:pt x="896779" y="159068"/>
                </a:cubicBezTo>
                <a:lnTo>
                  <a:pt x="896779" y="159164"/>
                </a:lnTo>
                <a:lnTo>
                  <a:pt x="1011746" y="127541"/>
                </a:lnTo>
                <a:cubicBezTo>
                  <a:pt x="1002744" y="110324"/>
                  <a:pt x="984421" y="96858"/>
                  <a:pt x="962039" y="96385"/>
                </a:cubicBezTo>
                <a:close/>
                <a:moveTo>
                  <a:pt x="1181005" y="57436"/>
                </a:moveTo>
                <a:cubicBezTo>
                  <a:pt x="1242060" y="52673"/>
                  <a:pt x="1295686" y="99346"/>
                  <a:pt x="1295686" y="165354"/>
                </a:cubicBezTo>
                <a:lnTo>
                  <a:pt x="1295686" y="266700"/>
                </a:lnTo>
                <a:lnTo>
                  <a:pt x="1254538" y="266700"/>
                </a:lnTo>
                <a:lnTo>
                  <a:pt x="1254538" y="235458"/>
                </a:lnTo>
                <a:cubicBezTo>
                  <a:pt x="1241108" y="258604"/>
                  <a:pt x="1211295" y="269558"/>
                  <a:pt x="1189292" y="269558"/>
                </a:cubicBezTo>
                <a:cubicBezTo>
                  <a:pt x="1128332" y="269558"/>
                  <a:pt x="1079373" y="218408"/>
                  <a:pt x="1083278" y="156591"/>
                </a:cubicBezTo>
                <a:cubicBezTo>
                  <a:pt x="1086612" y="104299"/>
                  <a:pt x="1128236" y="61627"/>
                  <a:pt x="1181005" y="57531"/>
                </a:cubicBezTo>
                <a:close/>
                <a:moveTo>
                  <a:pt x="956311" y="57246"/>
                </a:moveTo>
                <a:lnTo>
                  <a:pt x="956311" y="57341"/>
                </a:lnTo>
                <a:cubicBezTo>
                  <a:pt x="1023557" y="55436"/>
                  <a:pt x="1059466" y="111062"/>
                  <a:pt x="1064134" y="151924"/>
                </a:cubicBezTo>
                <a:lnTo>
                  <a:pt x="904876" y="195359"/>
                </a:lnTo>
                <a:cubicBezTo>
                  <a:pt x="915258" y="214980"/>
                  <a:pt x="941737" y="232506"/>
                  <a:pt x="970503" y="227172"/>
                </a:cubicBezTo>
                <a:cubicBezTo>
                  <a:pt x="991077" y="223267"/>
                  <a:pt x="1008984" y="208693"/>
                  <a:pt x="1016413" y="191930"/>
                </a:cubicBezTo>
                <a:lnTo>
                  <a:pt x="1057371" y="204121"/>
                </a:lnTo>
                <a:cubicBezTo>
                  <a:pt x="1041274" y="244889"/>
                  <a:pt x="1000507" y="270035"/>
                  <a:pt x="958787" y="270035"/>
                </a:cubicBezTo>
                <a:cubicBezTo>
                  <a:pt x="898970" y="270035"/>
                  <a:pt x="852488" y="222029"/>
                  <a:pt x="852488" y="164593"/>
                </a:cubicBezTo>
                <a:cubicBezTo>
                  <a:pt x="852488" y="102299"/>
                  <a:pt x="900494" y="58770"/>
                  <a:pt x="956311" y="57246"/>
                </a:cubicBezTo>
                <a:close/>
                <a:moveTo>
                  <a:pt x="366903" y="57055"/>
                </a:moveTo>
                <a:cubicBezTo>
                  <a:pt x="425673" y="57055"/>
                  <a:pt x="473298" y="104680"/>
                  <a:pt x="473298" y="163449"/>
                </a:cubicBezTo>
                <a:cubicBezTo>
                  <a:pt x="473298" y="222219"/>
                  <a:pt x="425673" y="269844"/>
                  <a:pt x="366903" y="269844"/>
                </a:cubicBezTo>
                <a:cubicBezTo>
                  <a:pt x="308134" y="269844"/>
                  <a:pt x="260509" y="222219"/>
                  <a:pt x="260509" y="163449"/>
                </a:cubicBezTo>
                <a:cubicBezTo>
                  <a:pt x="260509" y="104680"/>
                  <a:pt x="308134" y="57055"/>
                  <a:pt x="366903" y="57055"/>
                </a:cubicBezTo>
                <a:close/>
                <a:moveTo>
                  <a:pt x="605885" y="56769"/>
                </a:moveTo>
                <a:lnTo>
                  <a:pt x="605885" y="100393"/>
                </a:lnTo>
                <a:lnTo>
                  <a:pt x="605981" y="100393"/>
                </a:lnTo>
                <a:cubicBezTo>
                  <a:pt x="574453" y="102013"/>
                  <a:pt x="547307" y="120301"/>
                  <a:pt x="547307" y="167164"/>
                </a:cubicBezTo>
                <a:cubicBezTo>
                  <a:pt x="547307" y="205073"/>
                  <a:pt x="547402" y="204025"/>
                  <a:pt x="547402" y="266795"/>
                </a:cubicBezTo>
                <a:lnTo>
                  <a:pt x="500920" y="266795"/>
                </a:lnTo>
                <a:lnTo>
                  <a:pt x="500920" y="63722"/>
                </a:lnTo>
                <a:lnTo>
                  <a:pt x="546164" y="63722"/>
                </a:lnTo>
                <a:lnTo>
                  <a:pt x="546164" y="87154"/>
                </a:lnTo>
                <a:cubicBezTo>
                  <a:pt x="552069" y="76295"/>
                  <a:pt x="566166" y="56769"/>
                  <a:pt x="605885" y="56769"/>
                </a:cubicBezTo>
                <a:close/>
                <a:moveTo>
                  <a:pt x="0" y="21622"/>
                </a:moveTo>
                <a:lnTo>
                  <a:pt x="47339" y="21622"/>
                </a:lnTo>
                <a:lnTo>
                  <a:pt x="186214" y="185166"/>
                </a:lnTo>
                <a:lnTo>
                  <a:pt x="186214" y="21622"/>
                </a:lnTo>
                <a:lnTo>
                  <a:pt x="233077" y="21622"/>
                </a:lnTo>
                <a:lnTo>
                  <a:pt x="232982" y="266700"/>
                </a:lnTo>
                <a:lnTo>
                  <a:pt x="189548" y="266700"/>
                </a:lnTo>
                <a:lnTo>
                  <a:pt x="48959" y="102680"/>
                </a:lnTo>
                <a:lnTo>
                  <a:pt x="48959" y="266414"/>
                </a:lnTo>
                <a:lnTo>
                  <a:pt x="0" y="266414"/>
                </a:lnTo>
                <a:close/>
                <a:moveTo>
                  <a:pt x="780098" y="0"/>
                </a:moveTo>
                <a:lnTo>
                  <a:pt x="823722" y="0"/>
                </a:lnTo>
                <a:lnTo>
                  <a:pt x="823722" y="161449"/>
                </a:lnTo>
                <a:cubicBezTo>
                  <a:pt x="823722" y="162115"/>
                  <a:pt x="823722" y="162782"/>
                  <a:pt x="823722" y="163449"/>
                </a:cubicBezTo>
                <a:cubicBezTo>
                  <a:pt x="823722" y="164116"/>
                  <a:pt x="823722" y="164783"/>
                  <a:pt x="823722" y="165449"/>
                </a:cubicBezTo>
                <a:lnTo>
                  <a:pt x="823722" y="266795"/>
                </a:lnTo>
                <a:cubicBezTo>
                  <a:pt x="823722" y="266795"/>
                  <a:pt x="782765" y="266795"/>
                  <a:pt x="782765" y="266795"/>
                </a:cubicBezTo>
                <a:lnTo>
                  <a:pt x="782765" y="239649"/>
                </a:lnTo>
                <a:cubicBezTo>
                  <a:pt x="771906" y="258889"/>
                  <a:pt x="740283" y="269748"/>
                  <a:pt x="717519" y="269748"/>
                </a:cubicBezTo>
                <a:cubicBezTo>
                  <a:pt x="656559" y="269748"/>
                  <a:pt x="607600" y="218408"/>
                  <a:pt x="611505" y="156591"/>
                </a:cubicBezTo>
                <a:cubicBezTo>
                  <a:pt x="614839" y="104299"/>
                  <a:pt x="656940" y="61722"/>
                  <a:pt x="709232" y="57531"/>
                </a:cubicBezTo>
                <a:cubicBezTo>
                  <a:pt x="737235" y="55245"/>
                  <a:pt x="769716" y="66104"/>
                  <a:pt x="780098" y="79819"/>
                </a:cubicBezTo>
                <a:close/>
              </a:path>
            </a:pathLst>
          </a:custGeom>
          <a:solidFill>
            <a:schemeClr val="bg1"/>
          </a:solidFill>
          <a:ln w="9525" cap="flat">
            <a:noFill/>
            <a:prstDash val="solid"/>
            <a:miter/>
          </a:ln>
        </p:spPr>
        <p:txBody>
          <a:bodyPr rtlCol="0" anchor="ctr"/>
          <a:lstStyle/>
          <a:p>
            <a:endParaRPr lang="en-GB" sz="1350" dirty="0"/>
          </a:p>
        </p:txBody>
      </p:sp>
    </p:spTree>
    <p:extLst>
      <p:ext uri="{BB962C8B-B14F-4D97-AF65-F5344CB8AC3E}">
        <p14:creationId xmlns:p14="http://schemas.microsoft.com/office/powerpoint/2010/main" val="3584097655"/>
      </p:ext>
    </p:extLst>
  </p:cSld>
  <p:clrMapOvr>
    <a:masterClrMapping/>
  </p:clrMapOvr>
  <p:hf hdr="0" ftr="0" dt="0"/>
</p:sldLayout>
</file>

<file path=ppt/slideLayouts/slideLayout165.xml><?xml version="1.0" encoding="utf-8"?>
<p:sldLayout xmlns:a="http://schemas.openxmlformats.org/drawingml/2006/main" xmlns:r="http://schemas.openxmlformats.org/officeDocument/2006/relationships" xmlns:p="http://schemas.openxmlformats.org/presentationml/2006/main" showMasterSp="0" preserve="1" userDrawn="1">
  <p:cSld name="Title Slide Image">
    <p:bg>
      <p:bgPr>
        <a:solidFill>
          <a:schemeClr val="bg2"/>
        </a:solidFill>
        <a:effectLst/>
      </p:bgPr>
    </p:bg>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A5832702-13D4-CC82-9036-5C11D2AEC3CA}"/>
              </a:ext>
            </a:extLst>
          </p:cNvPr>
          <p:cNvSpPr>
            <a:spLocks noGrp="1"/>
          </p:cNvSpPr>
          <p:nvPr>
            <p:ph type="pic" sz="quarter" idx="15" hasCustomPrompt="1"/>
          </p:nvPr>
        </p:nvSpPr>
        <p:spPr>
          <a:xfrm>
            <a:off x="1" y="2"/>
            <a:ext cx="9143999" cy="6857999"/>
          </a:xfrm>
          <a:custGeom>
            <a:avLst/>
            <a:gdLst>
              <a:gd name="connsiteX0" fmla="*/ 7166078 w 12195174"/>
              <a:gd name="connsiteY0" fmla="*/ 3249843 h 6859587"/>
              <a:gd name="connsiteX1" fmla="*/ 6964845 w 12195174"/>
              <a:gd name="connsiteY1" fmla="*/ 3451568 h 6859587"/>
              <a:gd name="connsiteX2" fmla="*/ 6964845 w 12195174"/>
              <a:gd name="connsiteY2" fmla="*/ 3725337 h 6859587"/>
              <a:gd name="connsiteX3" fmla="*/ 7166078 w 12195174"/>
              <a:gd name="connsiteY3" fmla="*/ 3931864 h 6859587"/>
              <a:gd name="connsiteX4" fmla="*/ 7367310 w 12195174"/>
              <a:gd name="connsiteY4" fmla="*/ 3725337 h 6859587"/>
              <a:gd name="connsiteX5" fmla="*/ 7367310 w 12195174"/>
              <a:gd name="connsiteY5" fmla="*/ 3451568 h 6859587"/>
              <a:gd name="connsiteX6" fmla="*/ 7166078 w 12195174"/>
              <a:gd name="connsiteY6" fmla="*/ 3249843 h 6859587"/>
              <a:gd name="connsiteX7" fmla="*/ 11381105 w 12195174"/>
              <a:gd name="connsiteY7" fmla="*/ 3216105 h 6859587"/>
              <a:gd name="connsiteX8" fmla="*/ 11040094 w 12195174"/>
              <a:gd name="connsiteY8" fmla="*/ 3556386 h 6859587"/>
              <a:gd name="connsiteX9" fmla="*/ 11040094 w 12195174"/>
              <a:gd name="connsiteY9" fmla="*/ 4572438 h 6859587"/>
              <a:gd name="connsiteX10" fmla="*/ 11381105 w 12195174"/>
              <a:gd name="connsiteY10" fmla="*/ 4912719 h 6859587"/>
              <a:gd name="connsiteX11" fmla="*/ 11722115 w 12195174"/>
              <a:gd name="connsiteY11" fmla="*/ 4572438 h 6859587"/>
              <a:gd name="connsiteX12" fmla="*/ 11722115 w 12195174"/>
              <a:gd name="connsiteY12" fmla="*/ 3556386 h 6859587"/>
              <a:gd name="connsiteX13" fmla="*/ 11381105 w 12195174"/>
              <a:gd name="connsiteY13" fmla="*/ 3216105 h 6859587"/>
              <a:gd name="connsiteX14" fmla="*/ 10273739 w 12195174"/>
              <a:gd name="connsiteY14" fmla="*/ 2435275 h 6859587"/>
              <a:gd name="connsiteX15" fmla="*/ 9851982 w 12195174"/>
              <a:gd name="connsiteY15" fmla="*/ 2857025 h 6859587"/>
              <a:gd name="connsiteX16" fmla="*/ 9851982 w 12195174"/>
              <a:gd name="connsiteY16" fmla="*/ 5814068 h 6859587"/>
              <a:gd name="connsiteX17" fmla="*/ 10273739 w 12195174"/>
              <a:gd name="connsiteY17" fmla="*/ 6240610 h 6859587"/>
              <a:gd name="connsiteX18" fmla="*/ 10700289 w 12195174"/>
              <a:gd name="connsiteY18" fmla="*/ 5814068 h 6859587"/>
              <a:gd name="connsiteX19" fmla="*/ 10700289 w 12195174"/>
              <a:gd name="connsiteY19" fmla="*/ 2857025 h 6859587"/>
              <a:gd name="connsiteX20" fmla="*/ 10273739 w 12195174"/>
              <a:gd name="connsiteY20" fmla="*/ 2435275 h 6859587"/>
              <a:gd name="connsiteX21" fmla="*/ 7980646 w 12195174"/>
              <a:gd name="connsiteY21" fmla="*/ 2264169 h 6859587"/>
              <a:gd name="connsiteX22" fmla="*/ 7639635 w 12195174"/>
              <a:gd name="connsiteY22" fmla="*/ 2604455 h 6859587"/>
              <a:gd name="connsiteX23" fmla="*/ 7639635 w 12195174"/>
              <a:gd name="connsiteY23" fmla="*/ 3625316 h 6859587"/>
              <a:gd name="connsiteX24" fmla="*/ 7980646 w 12195174"/>
              <a:gd name="connsiteY24" fmla="*/ 3965603 h 6859587"/>
              <a:gd name="connsiteX25" fmla="*/ 8321656 w 12195174"/>
              <a:gd name="connsiteY25" fmla="*/ 3625316 h 6859587"/>
              <a:gd name="connsiteX26" fmla="*/ 8321656 w 12195174"/>
              <a:gd name="connsiteY26" fmla="*/ 2604455 h 6859587"/>
              <a:gd name="connsiteX27" fmla="*/ 7980646 w 12195174"/>
              <a:gd name="connsiteY27" fmla="*/ 2264169 h 6859587"/>
              <a:gd name="connsiteX28" fmla="*/ 9084416 w 12195174"/>
              <a:gd name="connsiteY28" fmla="*/ 941097 h 6859587"/>
              <a:gd name="connsiteX29" fmla="*/ 8661460 w 12195174"/>
              <a:gd name="connsiteY29" fmla="*/ 1367640 h 6859587"/>
              <a:gd name="connsiteX30" fmla="*/ 8661460 w 12195174"/>
              <a:gd name="connsiteY30" fmla="*/ 4319890 h 6859587"/>
              <a:gd name="connsiteX31" fmla="*/ 9084416 w 12195174"/>
              <a:gd name="connsiteY31" fmla="*/ 4746432 h 6859587"/>
              <a:gd name="connsiteX32" fmla="*/ 9512178 w 12195174"/>
              <a:gd name="connsiteY32" fmla="*/ 4319890 h 6859587"/>
              <a:gd name="connsiteX33" fmla="*/ 9512178 w 12195174"/>
              <a:gd name="connsiteY33" fmla="*/ 1367640 h 6859587"/>
              <a:gd name="connsiteX34" fmla="*/ 9084416 w 12195174"/>
              <a:gd name="connsiteY34" fmla="*/ 941097 h 6859587"/>
              <a:gd name="connsiteX35" fmla="*/ 0 w 12195174"/>
              <a:gd name="connsiteY35" fmla="*/ 0 h 6859587"/>
              <a:gd name="connsiteX36" fmla="*/ 12195174 w 12195174"/>
              <a:gd name="connsiteY36" fmla="*/ 0 h 6859587"/>
              <a:gd name="connsiteX37" fmla="*/ 12195174 w 12195174"/>
              <a:gd name="connsiteY37" fmla="*/ 3250010 h 6859587"/>
              <a:gd name="connsiteX38" fmla="*/ 12154552 w 12195174"/>
              <a:gd name="connsiteY38" fmla="*/ 3253980 h 6859587"/>
              <a:gd name="connsiteX39" fmla="*/ 11984800 w 12195174"/>
              <a:gd name="connsiteY39" fmla="*/ 3451568 h 6859587"/>
              <a:gd name="connsiteX40" fmla="*/ 11984800 w 12195174"/>
              <a:gd name="connsiteY40" fmla="*/ 3725337 h 6859587"/>
              <a:gd name="connsiteX41" fmla="*/ 12154552 w 12195174"/>
              <a:gd name="connsiteY41" fmla="*/ 3927718 h 6859587"/>
              <a:gd name="connsiteX42" fmla="*/ 12195174 w 12195174"/>
              <a:gd name="connsiteY42" fmla="*/ 3931697 h 6859587"/>
              <a:gd name="connsiteX43" fmla="*/ 12195174 w 12195174"/>
              <a:gd name="connsiteY43" fmla="*/ 6859587 h 6859587"/>
              <a:gd name="connsiteX44" fmla="*/ 0 w 12195174"/>
              <a:gd name="connsiteY44" fmla="*/ 6859587 h 6859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2195174" h="6859587">
                <a:moveTo>
                  <a:pt x="7166078" y="3249843"/>
                </a:moveTo>
                <a:cubicBezTo>
                  <a:pt x="7051088" y="3249843"/>
                  <a:pt x="6964845" y="3341099"/>
                  <a:pt x="6964845" y="3451568"/>
                </a:cubicBezTo>
                <a:cubicBezTo>
                  <a:pt x="6964845" y="3451568"/>
                  <a:pt x="6964845" y="3451568"/>
                  <a:pt x="6964845" y="3725337"/>
                </a:cubicBezTo>
                <a:cubicBezTo>
                  <a:pt x="6964845" y="3840608"/>
                  <a:pt x="7051088" y="3931864"/>
                  <a:pt x="7166078" y="3931864"/>
                </a:cubicBezTo>
                <a:cubicBezTo>
                  <a:pt x="7276276" y="3931864"/>
                  <a:pt x="7367310" y="3840608"/>
                  <a:pt x="7367310" y="3725337"/>
                </a:cubicBezTo>
                <a:cubicBezTo>
                  <a:pt x="7367310" y="3725337"/>
                  <a:pt x="7367310" y="3725337"/>
                  <a:pt x="7367310" y="3451568"/>
                </a:cubicBezTo>
                <a:cubicBezTo>
                  <a:pt x="7367310" y="3341099"/>
                  <a:pt x="7276276" y="3249843"/>
                  <a:pt x="7166078" y="3249843"/>
                </a:cubicBezTo>
                <a:close/>
                <a:moveTo>
                  <a:pt x="11381105" y="3216105"/>
                </a:moveTo>
                <a:cubicBezTo>
                  <a:pt x="11193789" y="3216105"/>
                  <a:pt x="11040094" y="3369471"/>
                  <a:pt x="11040094" y="3556386"/>
                </a:cubicBezTo>
                <a:cubicBezTo>
                  <a:pt x="11040094" y="3556386"/>
                  <a:pt x="11040094" y="3556386"/>
                  <a:pt x="11040094" y="4572438"/>
                </a:cubicBezTo>
                <a:cubicBezTo>
                  <a:pt x="11040094" y="4759353"/>
                  <a:pt x="11193789" y="4912719"/>
                  <a:pt x="11381105" y="4912719"/>
                </a:cubicBezTo>
                <a:cubicBezTo>
                  <a:pt x="11568420" y="4912719"/>
                  <a:pt x="11722115" y="4759353"/>
                  <a:pt x="11722115" y="4572438"/>
                </a:cubicBezTo>
                <a:cubicBezTo>
                  <a:pt x="11722115" y="4572438"/>
                  <a:pt x="11722115" y="4572438"/>
                  <a:pt x="11722115" y="3556386"/>
                </a:cubicBezTo>
                <a:cubicBezTo>
                  <a:pt x="11722115" y="3369471"/>
                  <a:pt x="11568420" y="3216105"/>
                  <a:pt x="11381105" y="3216105"/>
                </a:cubicBezTo>
                <a:close/>
                <a:moveTo>
                  <a:pt x="10273739" y="2435275"/>
                </a:moveTo>
                <a:cubicBezTo>
                  <a:pt x="10043690" y="2435275"/>
                  <a:pt x="9851982" y="2626980"/>
                  <a:pt x="9851982" y="2857025"/>
                </a:cubicBezTo>
                <a:cubicBezTo>
                  <a:pt x="9851982" y="2857025"/>
                  <a:pt x="9851982" y="2857025"/>
                  <a:pt x="9851982" y="5814068"/>
                </a:cubicBezTo>
                <a:cubicBezTo>
                  <a:pt x="9851982" y="6048906"/>
                  <a:pt x="10043690" y="6240610"/>
                  <a:pt x="10273739" y="6240610"/>
                </a:cubicBezTo>
                <a:cubicBezTo>
                  <a:pt x="10508581" y="6240610"/>
                  <a:pt x="10700289" y="6048906"/>
                  <a:pt x="10700289" y="5814068"/>
                </a:cubicBezTo>
                <a:cubicBezTo>
                  <a:pt x="10700289" y="5814068"/>
                  <a:pt x="10700289" y="5814068"/>
                  <a:pt x="10700289" y="2857025"/>
                </a:cubicBezTo>
                <a:cubicBezTo>
                  <a:pt x="10700289" y="2626980"/>
                  <a:pt x="10508581" y="2435275"/>
                  <a:pt x="10273739" y="2435275"/>
                </a:cubicBezTo>
                <a:close/>
                <a:moveTo>
                  <a:pt x="7980646" y="2264169"/>
                </a:moveTo>
                <a:cubicBezTo>
                  <a:pt x="7793330" y="2264169"/>
                  <a:pt x="7639635" y="2417538"/>
                  <a:pt x="7639635" y="2604455"/>
                </a:cubicBezTo>
                <a:cubicBezTo>
                  <a:pt x="7639635" y="2604455"/>
                  <a:pt x="7639635" y="2604455"/>
                  <a:pt x="7639635" y="3625316"/>
                </a:cubicBezTo>
                <a:cubicBezTo>
                  <a:pt x="7639635" y="3812234"/>
                  <a:pt x="7793330" y="3965603"/>
                  <a:pt x="7980646" y="3965603"/>
                </a:cubicBezTo>
                <a:cubicBezTo>
                  <a:pt x="8167961" y="3965603"/>
                  <a:pt x="8321656" y="3812234"/>
                  <a:pt x="8321656" y="3625316"/>
                </a:cubicBezTo>
                <a:cubicBezTo>
                  <a:pt x="8321656" y="3625316"/>
                  <a:pt x="8321656" y="3625316"/>
                  <a:pt x="8321656" y="2604455"/>
                </a:cubicBezTo>
                <a:cubicBezTo>
                  <a:pt x="8321656" y="2417538"/>
                  <a:pt x="8167961" y="2264169"/>
                  <a:pt x="7980646" y="2264169"/>
                </a:cubicBezTo>
                <a:close/>
                <a:moveTo>
                  <a:pt x="9084416" y="941097"/>
                </a:moveTo>
                <a:cubicBezTo>
                  <a:pt x="8853713" y="941097"/>
                  <a:pt x="8661460" y="1132802"/>
                  <a:pt x="8661460" y="1367640"/>
                </a:cubicBezTo>
                <a:cubicBezTo>
                  <a:pt x="8661460" y="1367640"/>
                  <a:pt x="8661460" y="1367640"/>
                  <a:pt x="8661460" y="4319890"/>
                </a:cubicBezTo>
                <a:cubicBezTo>
                  <a:pt x="8661460" y="4554728"/>
                  <a:pt x="8853713" y="4746432"/>
                  <a:pt x="9084416" y="4746432"/>
                </a:cubicBezTo>
                <a:cubicBezTo>
                  <a:pt x="9319925" y="4746432"/>
                  <a:pt x="9512178" y="4554728"/>
                  <a:pt x="9512178" y="4319890"/>
                </a:cubicBezTo>
                <a:cubicBezTo>
                  <a:pt x="9512178" y="4319890"/>
                  <a:pt x="9512178" y="4319890"/>
                  <a:pt x="9512178" y="1367640"/>
                </a:cubicBezTo>
                <a:cubicBezTo>
                  <a:pt x="9512178" y="1132802"/>
                  <a:pt x="9319925" y="941097"/>
                  <a:pt x="9084416" y="941097"/>
                </a:cubicBezTo>
                <a:close/>
                <a:moveTo>
                  <a:pt x="0" y="0"/>
                </a:moveTo>
                <a:lnTo>
                  <a:pt x="12195174" y="0"/>
                </a:lnTo>
                <a:lnTo>
                  <a:pt x="12195174" y="3250010"/>
                </a:lnTo>
                <a:lnTo>
                  <a:pt x="12154552" y="3253980"/>
                </a:lnTo>
                <a:cubicBezTo>
                  <a:pt x="12058605" y="3272957"/>
                  <a:pt x="11984800" y="3354908"/>
                  <a:pt x="11984800" y="3451568"/>
                </a:cubicBezTo>
                <a:cubicBezTo>
                  <a:pt x="11984800" y="3725337"/>
                  <a:pt x="11984800" y="3725337"/>
                  <a:pt x="11984800" y="3725337"/>
                </a:cubicBezTo>
                <a:cubicBezTo>
                  <a:pt x="11984800" y="3826199"/>
                  <a:pt x="12058605" y="3908675"/>
                  <a:pt x="12154552" y="3927718"/>
                </a:cubicBezTo>
                <a:lnTo>
                  <a:pt x="12195174" y="3931697"/>
                </a:lnTo>
                <a:lnTo>
                  <a:pt x="12195174" y="6859587"/>
                </a:lnTo>
                <a:lnTo>
                  <a:pt x="0" y="6859587"/>
                </a:lnTo>
                <a:close/>
              </a:path>
            </a:pathLst>
          </a:custGeom>
          <a:solidFill>
            <a:schemeClr val="accent5"/>
          </a:solidFill>
        </p:spPr>
        <p:txBody>
          <a:bodyPr wrap="square" tIns="504000" anchor="t" anchorCtr="0">
            <a:noAutofit/>
          </a:bodyPr>
          <a:lstStyle>
            <a:lvl1pPr marL="0" indent="0" algn="ctr">
              <a:buNone/>
              <a:defRPr baseline="0">
                <a:solidFill>
                  <a:schemeClr val="bg1"/>
                </a:solidFill>
              </a:defRPr>
            </a:lvl1pPr>
          </a:lstStyle>
          <a:p>
            <a:r>
              <a:rPr lang="en-GB"/>
              <a:t>Insert image by clicking on placeholder + Images button</a:t>
            </a:r>
            <a:endParaRPr lang="en-GB" dirty="0"/>
          </a:p>
        </p:txBody>
      </p:sp>
      <p:sp>
        <p:nvSpPr>
          <p:cNvPr id="2" name="Title 1"/>
          <p:cNvSpPr>
            <a:spLocks noGrp="1"/>
          </p:cNvSpPr>
          <p:nvPr userDrawn="1">
            <p:ph type="ctrTitle"/>
          </p:nvPr>
        </p:nvSpPr>
        <p:spPr>
          <a:xfrm>
            <a:off x="485873" y="1338890"/>
            <a:ext cx="4075939" cy="2472627"/>
          </a:xfrm>
        </p:spPr>
        <p:txBody>
          <a:bodyPr>
            <a:noAutofit/>
          </a:bodyPr>
          <a:lstStyle>
            <a:lvl1pPr>
              <a:defRPr sz="2999">
                <a:solidFill>
                  <a:schemeClr val="accent4"/>
                </a:solidFill>
              </a:defRPr>
            </a:lvl1pPr>
          </a:lstStyle>
          <a:p>
            <a:r>
              <a:rPr lang="en-GB"/>
              <a:t>Click to edit Master title style</a:t>
            </a:r>
            <a:endParaRPr lang="en-GB" dirty="0"/>
          </a:p>
        </p:txBody>
      </p:sp>
      <p:sp>
        <p:nvSpPr>
          <p:cNvPr id="3" name="Subtitle 2"/>
          <p:cNvSpPr>
            <a:spLocks noGrp="1"/>
          </p:cNvSpPr>
          <p:nvPr userDrawn="1">
            <p:ph type="subTitle" idx="1"/>
          </p:nvPr>
        </p:nvSpPr>
        <p:spPr>
          <a:xfrm>
            <a:off x="485873" y="4293806"/>
            <a:ext cx="4075939" cy="360000"/>
          </a:xfrm>
        </p:spPr>
        <p:txBody>
          <a:bodyPr>
            <a:noAutofit/>
          </a:bodyPr>
          <a:lstStyle>
            <a:lvl1pPr marL="0" indent="0" algn="l">
              <a:buNone/>
              <a:defRPr sz="1350" b="1">
                <a:solidFill>
                  <a:schemeClr val="bg1"/>
                </a:solidFill>
                <a:latin typeface="+mj-lt"/>
              </a:defRPr>
            </a:lvl1pPr>
            <a:lvl2pPr marL="408182" indent="0" algn="ctr">
              <a:buNone/>
              <a:defRPr>
                <a:solidFill>
                  <a:schemeClr val="tx1">
                    <a:tint val="75000"/>
                  </a:schemeClr>
                </a:solidFill>
              </a:defRPr>
            </a:lvl2pPr>
            <a:lvl3pPr marL="816364" indent="0" algn="ctr">
              <a:buNone/>
              <a:defRPr>
                <a:solidFill>
                  <a:schemeClr val="tx1">
                    <a:tint val="75000"/>
                  </a:schemeClr>
                </a:solidFill>
              </a:defRPr>
            </a:lvl3pPr>
            <a:lvl4pPr marL="1224546" indent="0" algn="ctr">
              <a:buNone/>
              <a:defRPr>
                <a:solidFill>
                  <a:schemeClr val="tx1">
                    <a:tint val="75000"/>
                  </a:schemeClr>
                </a:solidFill>
              </a:defRPr>
            </a:lvl4pPr>
            <a:lvl5pPr marL="1632728" indent="0" algn="ctr">
              <a:buNone/>
              <a:defRPr>
                <a:solidFill>
                  <a:schemeClr val="tx1">
                    <a:tint val="75000"/>
                  </a:schemeClr>
                </a:solidFill>
              </a:defRPr>
            </a:lvl5pPr>
            <a:lvl6pPr marL="2040911" indent="0" algn="ctr">
              <a:buNone/>
              <a:defRPr>
                <a:solidFill>
                  <a:schemeClr val="tx1">
                    <a:tint val="75000"/>
                  </a:schemeClr>
                </a:solidFill>
              </a:defRPr>
            </a:lvl6pPr>
            <a:lvl7pPr marL="2449093" indent="0" algn="ctr">
              <a:buNone/>
              <a:defRPr>
                <a:solidFill>
                  <a:schemeClr val="tx1">
                    <a:tint val="75000"/>
                  </a:schemeClr>
                </a:solidFill>
              </a:defRPr>
            </a:lvl7pPr>
            <a:lvl8pPr marL="2857275" indent="0" algn="ctr">
              <a:buNone/>
              <a:defRPr>
                <a:solidFill>
                  <a:schemeClr val="tx1">
                    <a:tint val="75000"/>
                  </a:schemeClr>
                </a:solidFill>
              </a:defRPr>
            </a:lvl8pPr>
            <a:lvl9pPr marL="3265457" indent="0" algn="ctr">
              <a:buNone/>
              <a:defRPr>
                <a:solidFill>
                  <a:schemeClr val="tx1">
                    <a:tint val="75000"/>
                  </a:schemeClr>
                </a:solidFill>
              </a:defRPr>
            </a:lvl9pPr>
          </a:lstStyle>
          <a:p>
            <a:r>
              <a:rPr lang="en-GB"/>
              <a:t>Click to edit Master subtitle style</a:t>
            </a:r>
            <a:endParaRPr lang="en-GB" dirty="0"/>
          </a:p>
        </p:txBody>
      </p:sp>
      <p:sp>
        <p:nvSpPr>
          <p:cNvPr id="21" name="Text Placeholder 20"/>
          <p:cNvSpPr>
            <a:spLocks noGrp="1"/>
          </p:cNvSpPr>
          <p:nvPr userDrawn="1">
            <p:ph type="body" sz="quarter" idx="13" hasCustomPrompt="1"/>
          </p:nvPr>
        </p:nvSpPr>
        <p:spPr>
          <a:xfrm>
            <a:off x="485873" y="4772495"/>
            <a:ext cx="4075939" cy="215950"/>
          </a:xfrm>
        </p:spPr>
        <p:txBody>
          <a:bodyPr>
            <a:noAutofit/>
          </a:bodyPr>
          <a:lstStyle>
            <a:lvl1pPr marL="0" indent="0">
              <a:buNone/>
              <a:defRPr sz="1050">
                <a:solidFill>
                  <a:schemeClr val="bg1"/>
                </a:solidFill>
              </a:defRPr>
            </a:lvl1pPr>
            <a:lvl2pPr marL="192842" indent="0">
              <a:buNone/>
              <a:defRPr>
                <a:solidFill>
                  <a:schemeClr val="accent2"/>
                </a:solidFill>
              </a:defRPr>
            </a:lvl2pPr>
            <a:lvl3pPr marL="385684" indent="0">
              <a:buNone/>
              <a:defRPr>
                <a:solidFill>
                  <a:schemeClr val="accent2"/>
                </a:solidFill>
              </a:defRPr>
            </a:lvl3pPr>
            <a:lvl4pPr marL="578526" indent="0">
              <a:buNone/>
              <a:defRPr>
                <a:solidFill>
                  <a:schemeClr val="accent2"/>
                </a:solidFill>
              </a:defRPr>
            </a:lvl4pPr>
            <a:lvl5pPr marL="771368" indent="0">
              <a:buNone/>
              <a:defRPr>
                <a:solidFill>
                  <a:schemeClr val="accent2"/>
                </a:solidFill>
              </a:defRPr>
            </a:lvl5pPr>
          </a:lstStyle>
          <a:p>
            <a:pPr lvl="0"/>
            <a:r>
              <a:rPr lang="en-GB"/>
              <a:t>Name, title</a:t>
            </a:r>
            <a:endParaRPr lang="en-GB" dirty="0"/>
          </a:p>
        </p:txBody>
      </p:sp>
      <p:sp>
        <p:nvSpPr>
          <p:cNvPr id="22" name="Text Placeholder 20"/>
          <p:cNvSpPr>
            <a:spLocks noGrp="1"/>
          </p:cNvSpPr>
          <p:nvPr userDrawn="1">
            <p:ph type="body" sz="quarter" idx="14" hasCustomPrompt="1"/>
          </p:nvPr>
        </p:nvSpPr>
        <p:spPr>
          <a:xfrm>
            <a:off x="485873" y="5024437"/>
            <a:ext cx="4075939" cy="215950"/>
          </a:xfrm>
        </p:spPr>
        <p:txBody>
          <a:bodyPr>
            <a:noAutofit/>
          </a:bodyPr>
          <a:lstStyle>
            <a:lvl1pPr marL="0" indent="0">
              <a:buNone/>
              <a:defRPr sz="1050">
                <a:solidFill>
                  <a:schemeClr val="bg1"/>
                </a:solidFill>
              </a:defRPr>
            </a:lvl1pPr>
            <a:lvl2pPr marL="192842" indent="0">
              <a:buNone/>
              <a:defRPr>
                <a:solidFill>
                  <a:schemeClr val="accent2"/>
                </a:solidFill>
              </a:defRPr>
            </a:lvl2pPr>
            <a:lvl3pPr marL="385684" indent="0">
              <a:buNone/>
              <a:defRPr>
                <a:solidFill>
                  <a:schemeClr val="accent2"/>
                </a:solidFill>
              </a:defRPr>
            </a:lvl3pPr>
            <a:lvl4pPr marL="578526" indent="0">
              <a:buNone/>
              <a:defRPr>
                <a:solidFill>
                  <a:schemeClr val="accent2"/>
                </a:solidFill>
              </a:defRPr>
            </a:lvl4pPr>
            <a:lvl5pPr marL="771368" indent="0">
              <a:buNone/>
              <a:defRPr>
                <a:solidFill>
                  <a:schemeClr val="accent2"/>
                </a:solidFill>
              </a:defRPr>
            </a:lvl5pPr>
          </a:lstStyle>
          <a:p>
            <a:pPr lvl="0"/>
            <a:r>
              <a:rPr lang="en-GB"/>
              <a:t>Date</a:t>
            </a:r>
            <a:endParaRPr lang="en-GB" dirty="0"/>
          </a:p>
        </p:txBody>
      </p:sp>
      <p:sp>
        <p:nvSpPr>
          <p:cNvPr id="5" name="Logotype">
            <a:extLst>
              <a:ext uri="{FF2B5EF4-FFF2-40B4-BE49-F238E27FC236}">
                <a16:creationId xmlns:a16="http://schemas.microsoft.com/office/drawing/2014/main" id="{E9B5DA61-A2C1-8A49-44C9-63920942D3BF}"/>
              </a:ext>
            </a:extLst>
          </p:cNvPr>
          <p:cNvSpPr>
            <a:spLocks noChangeAspect="1"/>
          </p:cNvSpPr>
          <p:nvPr userDrawn="1"/>
        </p:nvSpPr>
        <p:spPr>
          <a:xfrm>
            <a:off x="480887" y="530768"/>
            <a:ext cx="1039229" cy="288790"/>
          </a:xfrm>
          <a:custGeom>
            <a:avLst/>
            <a:gdLst>
              <a:gd name="connsiteX0" fmla="*/ 1189292 w 1295686"/>
              <a:gd name="connsiteY0" fmla="*/ 102299 h 270035"/>
              <a:gd name="connsiteX1" fmla="*/ 1128522 w 1295686"/>
              <a:gd name="connsiteY1" fmla="*/ 170593 h 270035"/>
              <a:gd name="connsiteX2" fmla="*/ 1181576 w 1295686"/>
              <a:gd name="connsiteY2" fmla="*/ 224219 h 270035"/>
              <a:gd name="connsiteX3" fmla="*/ 1250537 w 1295686"/>
              <a:gd name="connsiteY3" fmla="*/ 166688 h 270035"/>
              <a:gd name="connsiteX4" fmla="*/ 1250442 w 1295686"/>
              <a:gd name="connsiteY4" fmla="*/ 166688 h 270035"/>
              <a:gd name="connsiteX5" fmla="*/ 1250442 w 1295686"/>
              <a:gd name="connsiteY5" fmla="*/ 160306 h 270035"/>
              <a:gd name="connsiteX6" fmla="*/ 1189292 w 1295686"/>
              <a:gd name="connsiteY6" fmla="*/ 102299 h 270035"/>
              <a:gd name="connsiteX7" fmla="*/ 717519 w 1295686"/>
              <a:gd name="connsiteY7" fmla="*/ 102299 h 270035"/>
              <a:gd name="connsiteX8" fmla="*/ 656749 w 1295686"/>
              <a:gd name="connsiteY8" fmla="*/ 170593 h 270035"/>
              <a:gd name="connsiteX9" fmla="*/ 709803 w 1295686"/>
              <a:gd name="connsiteY9" fmla="*/ 224218 h 270035"/>
              <a:gd name="connsiteX10" fmla="*/ 778764 w 1295686"/>
              <a:gd name="connsiteY10" fmla="*/ 166687 h 270035"/>
              <a:gd name="connsiteX11" fmla="*/ 778669 w 1295686"/>
              <a:gd name="connsiteY11" fmla="*/ 166687 h 270035"/>
              <a:gd name="connsiteX12" fmla="*/ 778669 w 1295686"/>
              <a:gd name="connsiteY12" fmla="*/ 160306 h 270035"/>
              <a:gd name="connsiteX13" fmla="*/ 717519 w 1295686"/>
              <a:gd name="connsiteY13" fmla="*/ 102299 h 270035"/>
              <a:gd name="connsiteX14" fmla="*/ 366808 w 1295686"/>
              <a:gd name="connsiteY14" fmla="*/ 102299 h 270035"/>
              <a:gd name="connsiteX15" fmla="*/ 305657 w 1295686"/>
              <a:gd name="connsiteY15" fmla="*/ 163449 h 270035"/>
              <a:gd name="connsiteX16" fmla="*/ 366808 w 1295686"/>
              <a:gd name="connsiteY16" fmla="*/ 224600 h 270035"/>
              <a:gd name="connsiteX17" fmla="*/ 427958 w 1295686"/>
              <a:gd name="connsiteY17" fmla="*/ 163449 h 270035"/>
              <a:gd name="connsiteX18" fmla="*/ 366808 w 1295686"/>
              <a:gd name="connsiteY18" fmla="*/ 102299 h 270035"/>
              <a:gd name="connsiteX19" fmla="*/ 962039 w 1295686"/>
              <a:gd name="connsiteY19" fmla="*/ 96385 h 270035"/>
              <a:gd name="connsiteX20" fmla="*/ 938499 w 1295686"/>
              <a:gd name="connsiteY20" fmla="*/ 100585 h 270035"/>
              <a:gd name="connsiteX21" fmla="*/ 896779 w 1295686"/>
              <a:gd name="connsiteY21" fmla="*/ 159068 h 270035"/>
              <a:gd name="connsiteX22" fmla="*/ 896779 w 1295686"/>
              <a:gd name="connsiteY22" fmla="*/ 159164 h 270035"/>
              <a:gd name="connsiteX23" fmla="*/ 1011746 w 1295686"/>
              <a:gd name="connsiteY23" fmla="*/ 127541 h 270035"/>
              <a:gd name="connsiteX24" fmla="*/ 962039 w 1295686"/>
              <a:gd name="connsiteY24" fmla="*/ 96385 h 270035"/>
              <a:gd name="connsiteX25" fmla="*/ 1181005 w 1295686"/>
              <a:gd name="connsiteY25" fmla="*/ 57436 h 270035"/>
              <a:gd name="connsiteX26" fmla="*/ 1295686 w 1295686"/>
              <a:gd name="connsiteY26" fmla="*/ 165354 h 270035"/>
              <a:gd name="connsiteX27" fmla="*/ 1295686 w 1295686"/>
              <a:gd name="connsiteY27" fmla="*/ 266700 h 270035"/>
              <a:gd name="connsiteX28" fmla="*/ 1254538 w 1295686"/>
              <a:gd name="connsiteY28" fmla="*/ 266700 h 270035"/>
              <a:gd name="connsiteX29" fmla="*/ 1254538 w 1295686"/>
              <a:gd name="connsiteY29" fmla="*/ 235458 h 270035"/>
              <a:gd name="connsiteX30" fmla="*/ 1189292 w 1295686"/>
              <a:gd name="connsiteY30" fmla="*/ 269558 h 270035"/>
              <a:gd name="connsiteX31" fmla="*/ 1083278 w 1295686"/>
              <a:gd name="connsiteY31" fmla="*/ 156591 h 270035"/>
              <a:gd name="connsiteX32" fmla="*/ 1181005 w 1295686"/>
              <a:gd name="connsiteY32" fmla="*/ 57531 h 270035"/>
              <a:gd name="connsiteX33" fmla="*/ 956311 w 1295686"/>
              <a:gd name="connsiteY33" fmla="*/ 57246 h 270035"/>
              <a:gd name="connsiteX34" fmla="*/ 956311 w 1295686"/>
              <a:gd name="connsiteY34" fmla="*/ 57341 h 270035"/>
              <a:gd name="connsiteX35" fmla="*/ 1064134 w 1295686"/>
              <a:gd name="connsiteY35" fmla="*/ 151924 h 270035"/>
              <a:gd name="connsiteX36" fmla="*/ 904876 w 1295686"/>
              <a:gd name="connsiteY36" fmla="*/ 195359 h 270035"/>
              <a:gd name="connsiteX37" fmla="*/ 970503 w 1295686"/>
              <a:gd name="connsiteY37" fmla="*/ 227172 h 270035"/>
              <a:gd name="connsiteX38" fmla="*/ 1016413 w 1295686"/>
              <a:gd name="connsiteY38" fmla="*/ 191930 h 270035"/>
              <a:gd name="connsiteX39" fmla="*/ 1057371 w 1295686"/>
              <a:gd name="connsiteY39" fmla="*/ 204121 h 270035"/>
              <a:gd name="connsiteX40" fmla="*/ 958787 w 1295686"/>
              <a:gd name="connsiteY40" fmla="*/ 270035 h 270035"/>
              <a:gd name="connsiteX41" fmla="*/ 852488 w 1295686"/>
              <a:gd name="connsiteY41" fmla="*/ 164593 h 270035"/>
              <a:gd name="connsiteX42" fmla="*/ 956311 w 1295686"/>
              <a:gd name="connsiteY42" fmla="*/ 57246 h 270035"/>
              <a:gd name="connsiteX43" fmla="*/ 366903 w 1295686"/>
              <a:gd name="connsiteY43" fmla="*/ 57055 h 270035"/>
              <a:gd name="connsiteX44" fmla="*/ 473298 w 1295686"/>
              <a:gd name="connsiteY44" fmla="*/ 163449 h 270035"/>
              <a:gd name="connsiteX45" fmla="*/ 366903 w 1295686"/>
              <a:gd name="connsiteY45" fmla="*/ 269844 h 270035"/>
              <a:gd name="connsiteX46" fmla="*/ 260509 w 1295686"/>
              <a:gd name="connsiteY46" fmla="*/ 163449 h 270035"/>
              <a:gd name="connsiteX47" fmla="*/ 366903 w 1295686"/>
              <a:gd name="connsiteY47" fmla="*/ 57055 h 270035"/>
              <a:gd name="connsiteX48" fmla="*/ 605885 w 1295686"/>
              <a:gd name="connsiteY48" fmla="*/ 56769 h 270035"/>
              <a:gd name="connsiteX49" fmla="*/ 605885 w 1295686"/>
              <a:gd name="connsiteY49" fmla="*/ 100393 h 270035"/>
              <a:gd name="connsiteX50" fmla="*/ 605981 w 1295686"/>
              <a:gd name="connsiteY50" fmla="*/ 100393 h 270035"/>
              <a:gd name="connsiteX51" fmla="*/ 547307 w 1295686"/>
              <a:gd name="connsiteY51" fmla="*/ 167164 h 270035"/>
              <a:gd name="connsiteX52" fmla="*/ 547402 w 1295686"/>
              <a:gd name="connsiteY52" fmla="*/ 266795 h 270035"/>
              <a:gd name="connsiteX53" fmla="*/ 500920 w 1295686"/>
              <a:gd name="connsiteY53" fmla="*/ 266795 h 270035"/>
              <a:gd name="connsiteX54" fmla="*/ 500920 w 1295686"/>
              <a:gd name="connsiteY54" fmla="*/ 63722 h 270035"/>
              <a:gd name="connsiteX55" fmla="*/ 546164 w 1295686"/>
              <a:gd name="connsiteY55" fmla="*/ 63722 h 270035"/>
              <a:gd name="connsiteX56" fmla="*/ 546164 w 1295686"/>
              <a:gd name="connsiteY56" fmla="*/ 87154 h 270035"/>
              <a:gd name="connsiteX57" fmla="*/ 605885 w 1295686"/>
              <a:gd name="connsiteY57" fmla="*/ 56769 h 270035"/>
              <a:gd name="connsiteX58" fmla="*/ 0 w 1295686"/>
              <a:gd name="connsiteY58" fmla="*/ 21622 h 270035"/>
              <a:gd name="connsiteX59" fmla="*/ 47339 w 1295686"/>
              <a:gd name="connsiteY59" fmla="*/ 21622 h 270035"/>
              <a:gd name="connsiteX60" fmla="*/ 186214 w 1295686"/>
              <a:gd name="connsiteY60" fmla="*/ 185166 h 270035"/>
              <a:gd name="connsiteX61" fmla="*/ 186214 w 1295686"/>
              <a:gd name="connsiteY61" fmla="*/ 21622 h 270035"/>
              <a:gd name="connsiteX62" fmla="*/ 233077 w 1295686"/>
              <a:gd name="connsiteY62" fmla="*/ 21622 h 270035"/>
              <a:gd name="connsiteX63" fmla="*/ 232982 w 1295686"/>
              <a:gd name="connsiteY63" fmla="*/ 266700 h 270035"/>
              <a:gd name="connsiteX64" fmla="*/ 189548 w 1295686"/>
              <a:gd name="connsiteY64" fmla="*/ 266700 h 270035"/>
              <a:gd name="connsiteX65" fmla="*/ 48959 w 1295686"/>
              <a:gd name="connsiteY65" fmla="*/ 102680 h 270035"/>
              <a:gd name="connsiteX66" fmla="*/ 48959 w 1295686"/>
              <a:gd name="connsiteY66" fmla="*/ 266414 h 270035"/>
              <a:gd name="connsiteX67" fmla="*/ 0 w 1295686"/>
              <a:gd name="connsiteY67" fmla="*/ 266414 h 270035"/>
              <a:gd name="connsiteX68" fmla="*/ 780098 w 1295686"/>
              <a:gd name="connsiteY68" fmla="*/ 0 h 270035"/>
              <a:gd name="connsiteX69" fmla="*/ 823722 w 1295686"/>
              <a:gd name="connsiteY69" fmla="*/ 0 h 270035"/>
              <a:gd name="connsiteX70" fmla="*/ 823722 w 1295686"/>
              <a:gd name="connsiteY70" fmla="*/ 161449 h 270035"/>
              <a:gd name="connsiteX71" fmla="*/ 823722 w 1295686"/>
              <a:gd name="connsiteY71" fmla="*/ 163449 h 270035"/>
              <a:gd name="connsiteX72" fmla="*/ 823722 w 1295686"/>
              <a:gd name="connsiteY72" fmla="*/ 165449 h 270035"/>
              <a:gd name="connsiteX73" fmla="*/ 823722 w 1295686"/>
              <a:gd name="connsiteY73" fmla="*/ 266795 h 270035"/>
              <a:gd name="connsiteX74" fmla="*/ 782765 w 1295686"/>
              <a:gd name="connsiteY74" fmla="*/ 266795 h 270035"/>
              <a:gd name="connsiteX75" fmla="*/ 782765 w 1295686"/>
              <a:gd name="connsiteY75" fmla="*/ 239649 h 270035"/>
              <a:gd name="connsiteX76" fmla="*/ 717519 w 1295686"/>
              <a:gd name="connsiteY76" fmla="*/ 269748 h 270035"/>
              <a:gd name="connsiteX77" fmla="*/ 611505 w 1295686"/>
              <a:gd name="connsiteY77" fmla="*/ 156591 h 270035"/>
              <a:gd name="connsiteX78" fmla="*/ 709232 w 1295686"/>
              <a:gd name="connsiteY78" fmla="*/ 57531 h 270035"/>
              <a:gd name="connsiteX79" fmla="*/ 780098 w 1295686"/>
              <a:gd name="connsiteY79" fmla="*/ 79819 h 270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295686" h="270035">
                <a:moveTo>
                  <a:pt x="1189292" y="102299"/>
                </a:moveTo>
                <a:cubicBezTo>
                  <a:pt x="1153192" y="102299"/>
                  <a:pt x="1124426" y="133636"/>
                  <a:pt x="1128522" y="170593"/>
                </a:cubicBezTo>
                <a:cubicBezTo>
                  <a:pt x="1131665" y="198215"/>
                  <a:pt x="1153859" y="220790"/>
                  <a:pt x="1181576" y="224219"/>
                </a:cubicBezTo>
                <a:cubicBezTo>
                  <a:pt x="1217771" y="228695"/>
                  <a:pt x="1248728" y="201549"/>
                  <a:pt x="1250537" y="166688"/>
                </a:cubicBezTo>
                <a:lnTo>
                  <a:pt x="1250442" y="166688"/>
                </a:lnTo>
                <a:lnTo>
                  <a:pt x="1250442" y="160306"/>
                </a:lnTo>
                <a:cubicBezTo>
                  <a:pt x="1248728" y="128016"/>
                  <a:pt x="1222058" y="102299"/>
                  <a:pt x="1189292" y="102299"/>
                </a:cubicBezTo>
                <a:close/>
                <a:moveTo>
                  <a:pt x="717519" y="102299"/>
                </a:moveTo>
                <a:cubicBezTo>
                  <a:pt x="681419" y="102299"/>
                  <a:pt x="652653" y="133636"/>
                  <a:pt x="656749" y="170593"/>
                </a:cubicBezTo>
                <a:cubicBezTo>
                  <a:pt x="659892" y="198215"/>
                  <a:pt x="682086" y="220789"/>
                  <a:pt x="709803" y="224218"/>
                </a:cubicBezTo>
                <a:cubicBezTo>
                  <a:pt x="745998" y="228695"/>
                  <a:pt x="776955" y="201549"/>
                  <a:pt x="778764" y="166687"/>
                </a:cubicBezTo>
                <a:lnTo>
                  <a:pt x="778669" y="166687"/>
                </a:lnTo>
                <a:lnTo>
                  <a:pt x="778669" y="160306"/>
                </a:lnTo>
                <a:cubicBezTo>
                  <a:pt x="776955" y="128016"/>
                  <a:pt x="750285" y="102299"/>
                  <a:pt x="717519" y="102299"/>
                </a:cubicBezTo>
                <a:close/>
                <a:moveTo>
                  <a:pt x="366808" y="102299"/>
                </a:moveTo>
                <a:cubicBezTo>
                  <a:pt x="333089" y="102299"/>
                  <a:pt x="305657" y="129731"/>
                  <a:pt x="305657" y="163449"/>
                </a:cubicBezTo>
                <a:cubicBezTo>
                  <a:pt x="305657" y="197168"/>
                  <a:pt x="332994" y="224600"/>
                  <a:pt x="366808" y="224600"/>
                </a:cubicBezTo>
                <a:cubicBezTo>
                  <a:pt x="400527" y="224600"/>
                  <a:pt x="427958" y="197168"/>
                  <a:pt x="427958" y="163449"/>
                </a:cubicBezTo>
                <a:cubicBezTo>
                  <a:pt x="427958" y="129731"/>
                  <a:pt x="400527" y="102299"/>
                  <a:pt x="366808" y="102299"/>
                </a:cubicBezTo>
                <a:close/>
                <a:moveTo>
                  <a:pt x="962039" y="96385"/>
                </a:moveTo>
                <a:cubicBezTo>
                  <a:pt x="954578" y="96227"/>
                  <a:pt x="946666" y="97513"/>
                  <a:pt x="938499" y="100585"/>
                </a:cubicBezTo>
                <a:cubicBezTo>
                  <a:pt x="909733" y="111348"/>
                  <a:pt x="896779" y="136875"/>
                  <a:pt x="896779" y="159068"/>
                </a:cubicBezTo>
                <a:lnTo>
                  <a:pt x="896779" y="159164"/>
                </a:lnTo>
                <a:lnTo>
                  <a:pt x="1011746" y="127541"/>
                </a:lnTo>
                <a:cubicBezTo>
                  <a:pt x="1002744" y="110324"/>
                  <a:pt x="984421" y="96858"/>
                  <a:pt x="962039" y="96385"/>
                </a:cubicBezTo>
                <a:close/>
                <a:moveTo>
                  <a:pt x="1181005" y="57436"/>
                </a:moveTo>
                <a:cubicBezTo>
                  <a:pt x="1242060" y="52673"/>
                  <a:pt x="1295686" y="99346"/>
                  <a:pt x="1295686" y="165354"/>
                </a:cubicBezTo>
                <a:lnTo>
                  <a:pt x="1295686" y="266700"/>
                </a:lnTo>
                <a:lnTo>
                  <a:pt x="1254538" y="266700"/>
                </a:lnTo>
                <a:lnTo>
                  <a:pt x="1254538" y="235458"/>
                </a:lnTo>
                <a:cubicBezTo>
                  <a:pt x="1241108" y="258604"/>
                  <a:pt x="1211295" y="269558"/>
                  <a:pt x="1189292" y="269558"/>
                </a:cubicBezTo>
                <a:cubicBezTo>
                  <a:pt x="1128332" y="269558"/>
                  <a:pt x="1079373" y="218408"/>
                  <a:pt x="1083278" y="156591"/>
                </a:cubicBezTo>
                <a:cubicBezTo>
                  <a:pt x="1086612" y="104299"/>
                  <a:pt x="1128236" y="61627"/>
                  <a:pt x="1181005" y="57531"/>
                </a:cubicBezTo>
                <a:close/>
                <a:moveTo>
                  <a:pt x="956311" y="57246"/>
                </a:moveTo>
                <a:lnTo>
                  <a:pt x="956311" y="57341"/>
                </a:lnTo>
                <a:cubicBezTo>
                  <a:pt x="1023557" y="55436"/>
                  <a:pt x="1059466" y="111062"/>
                  <a:pt x="1064134" y="151924"/>
                </a:cubicBezTo>
                <a:lnTo>
                  <a:pt x="904876" y="195359"/>
                </a:lnTo>
                <a:cubicBezTo>
                  <a:pt x="915258" y="214980"/>
                  <a:pt x="941737" y="232506"/>
                  <a:pt x="970503" y="227172"/>
                </a:cubicBezTo>
                <a:cubicBezTo>
                  <a:pt x="991077" y="223267"/>
                  <a:pt x="1008984" y="208693"/>
                  <a:pt x="1016413" y="191930"/>
                </a:cubicBezTo>
                <a:lnTo>
                  <a:pt x="1057371" y="204121"/>
                </a:lnTo>
                <a:cubicBezTo>
                  <a:pt x="1041274" y="244889"/>
                  <a:pt x="1000507" y="270035"/>
                  <a:pt x="958787" y="270035"/>
                </a:cubicBezTo>
                <a:cubicBezTo>
                  <a:pt x="898970" y="270035"/>
                  <a:pt x="852488" y="222029"/>
                  <a:pt x="852488" y="164593"/>
                </a:cubicBezTo>
                <a:cubicBezTo>
                  <a:pt x="852488" y="102299"/>
                  <a:pt x="900494" y="58770"/>
                  <a:pt x="956311" y="57246"/>
                </a:cubicBezTo>
                <a:close/>
                <a:moveTo>
                  <a:pt x="366903" y="57055"/>
                </a:moveTo>
                <a:cubicBezTo>
                  <a:pt x="425673" y="57055"/>
                  <a:pt x="473298" y="104680"/>
                  <a:pt x="473298" y="163449"/>
                </a:cubicBezTo>
                <a:cubicBezTo>
                  <a:pt x="473298" y="222219"/>
                  <a:pt x="425673" y="269844"/>
                  <a:pt x="366903" y="269844"/>
                </a:cubicBezTo>
                <a:cubicBezTo>
                  <a:pt x="308134" y="269844"/>
                  <a:pt x="260509" y="222219"/>
                  <a:pt x="260509" y="163449"/>
                </a:cubicBezTo>
                <a:cubicBezTo>
                  <a:pt x="260509" y="104680"/>
                  <a:pt x="308134" y="57055"/>
                  <a:pt x="366903" y="57055"/>
                </a:cubicBezTo>
                <a:close/>
                <a:moveTo>
                  <a:pt x="605885" y="56769"/>
                </a:moveTo>
                <a:lnTo>
                  <a:pt x="605885" y="100393"/>
                </a:lnTo>
                <a:lnTo>
                  <a:pt x="605981" y="100393"/>
                </a:lnTo>
                <a:cubicBezTo>
                  <a:pt x="574453" y="102013"/>
                  <a:pt x="547307" y="120301"/>
                  <a:pt x="547307" y="167164"/>
                </a:cubicBezTo>
                <a:cubicBezTo>
                  <a:pt x="547307" y="205073"/>
                  <a:pt x="547402" y="204025"/>
                  <a:pt x="547402" y="266795"/>
                </a:cubicBezTo>
                <a:lnTo>
                  <a:pt x="500920" y="266795"/>
                </a:lnTo>
                <a:lnTo>
                  <a:pt x="500920" y="63722"/>
                </a:lnTo>
                <a:lnTo>
                  <a:pt x="546164" y="63722"/>
                </a:lnTo>
                <a:lnTo>
                  <a:pt x="546164" y="87154"/>
                </a:lnTo>
                <a:cubicBezTo>
                  <a:pt x="552069" y="76295"/>
                  <a:pt x="566166" y="56769"/>
                  <a:pt x="605885" y="56769"/>
                </a:cubicBezTo>
                <a:close/>
                <a:moveTo>
                  <a:pt x="0" y="21622"/>
                </a:moveTo>
                <a:lnTo>
                  <a:pt x="47339" y="21622"/>
                </a:lnTo>
                <a:lnTo>
                  <a:pt x="186214" y="185166"/>
                </a:lnTo>
                <a:lnTo>
                  <a:pt x="186214" y="21622"/>
                </a:lnTo>
                <a:lnTo>
                  <a:pt x="233077" y="21622"/>
                </a:lnTo>
                <a:lnTo>
                  <a:pt x="232982" y="266700"/>
                </a:lnTo>
                <a:lnTo>
                  <a:pt x="189548" y="266700"/>
                </a:lnTo>
                <a:lnTo>
                  <a:pt x="48959" y="102680"/>
                </a:lnTo>
                <a:lnTo>
                  <a:pt x="48959" y="266414"/>
                </a:lnTo>
                <a:lnTo>
                  <a:pt x="0" y="266414"/>
                </a:lnTo>
                <a:close/>
                <a:moveTo>
                  <a:pt x="780098" y="0"/>
                </a:moveTo>
                <a:lnTo>
                  <a:pt x="823722" y="0"/>
                </a:lnTo>
                <a:lnTo>
                  <a:pt x="823722" y="161449"/>
                </a:lnTo>
                <a:cubicBezTo>
                  <a:pt x="823722" y="162115"/>
                  <a:pt x="823722" y="162782"/>
                  <a:pt x="823722" y="163449"/>
                </a:cubicBezTo>
                <a:cubicBezTo>
                  <a:pt x="823722" y="164116"/>
                  <a:pt x="823722" y="164783"/>
                  <a:pt x="823722" y="165449"/>
                </a:cubicBezTo>
                <a:lnTo>
                  <a:pt x="823722" y="266795"/>
                </a:lnTo>
                <a:cubicBezTo>
                  <a:pt x="823722" y="266795"/>
                  <a:pt x="782765" y="266795"/>
                  <a:pt x="782765" y="266795"/>
                </a:cubicBezTo>
                <a:lnTo>
                  <a:pt x="782765" y="239649"/>
                </a:lnTo>
                <a:cubicBezTo>
                  <a:pt x="771906" y="258889"/>
                  <a:pt x="740283" y="269748"/>
                  <a:pt x="717519" y="269748"/>
                </a:cubicBezTo>
                <a:cubicBezTo>
                  <a:pt x="656559" y="269748"/>
                  <a:pt x="607600" y="218408"/>
                  <a:pt x="611505" y="156591"/>
                </a:cubicBezTo>
                <a:cubicBezTo>
                  <a:pt x="614839" y="104299"/>
                  <a:pt x="656940" y="61722"/>
                  <a:pt x="709232" y="57531"/>
                </a:cubicBezTo>
                <a:cubicBezTo>
                  <a:pt x="737235" y="55245"/>
                  <a:pt x="769716" y="66104"/>
                  <a:pt x="780098" y="79819"/>
                </a:cubicBezTo>
                <a:close/>
              </a:path>
            </a:pathLst>
          </a:custGeom>
          <a:solidFill>
            <a:schemeClr val="bg1"/>
          </a:solidFill>
          <a:ln w="9525" cap="flat">
            <a:noFill/>
            <a:prstDash val="solid"/>
            <a:miter/>
          </a:ln>
        </p:spPr>
        <p:txBody>
          <a:bodyPr rtlCol="0" anchor="ctr"/>
          <a:lstStyle/>
          <a:p>
            <a:endParaRPr lang="en-GB" sz="1350" dirty="0"/>
          </a:p>
        </p:txBody>
      </p:sp>
    </p:spTree>
    <p:extLst>
      <p:ext uri="{BB962C8B-B14F-4D97-AF65-F5344CB8AC3E}">
        <p14:creationId xmlns:p14="http://schemas.microsoft.com/office/powerpoint/2010/main" val="436932663"/>
      </p:ext>
    </p:extLst>
  </p:cSld>
  <p:clrMapOvr>
    <a:masterClrMapping/>
  </p:clrMapOvr>
  <p:hf hdr="0" ftr="0" dt="0"/>
</p:sldLayout>
</file>

<file path=ppt/slideLayouts/slideLayout166.xml><?xml version="1.0" encoding="utf-8"?>
<p:sldLayout xmlns:a="http://schemas.openxmlformats.org/drawingml/2006/main" xmlns:r="http://schemas.openxmlformats.org/officeDocument/2006/relationships" xmlns:p="http://schemas.openxmlformats.org/presentationml/2006/main" showMasterSp="0" preserve="1" userDrawn="1">
  <p:cSld name="Title Slide Image Blu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85874" y="4958392"/>
            <a:ext cx="5398594" cy="617778"/>
          </a:xfrm>
        </p:spPr>
        <p:txBody>
          <a:bodyPr>
            <a:noAutofit/>
          </a:bodyPr>
          <a:lstStyle>
            <a:lvl1pPr>
              <a:defRPr sz="1800">
                <a:solidFill>
                  <a:srgbClr val="FBD9CA"/>
                </a:solidFill>
              </a:defRPr>
            </a:lvl1pPr>
          </a:lstStyle>
          <a:p>
            <a:r>
              <a:rPr lang="en-GB"/>
              <a:t>Click to edit Master title style</a:t>
            </a:r>
            <a:endParaRPr lang="en-GB" dirty="0"/>
          </a:p>
        </p:txBody>
      </p:sp>
      <p:sp>
        <p:nvSpPr>
          <p:cNvPr id="3" name="Subtitle 2"/>
          <p:cNvSpPr>
            <a:spLocks noGrp="1"/>
          </p:cNvSpPr>
          <p:nvPr>
            <p:ph type="subTitle" idx="1"/>
          </p:nvPr>
        </p:nvSpPr>
        <p:spPr>
          <a:xfrm>
            <a:off x="485874" y="5601558"/>
            <a:ext cx="5398594" cy="360000"/>
          </a:xfrm>
        </p:spPr>
        <p:txBody>
          <a:bodyPr>
            <a:noAutofit/>
          </a:bodyPr>
          <a:lstStyle>
            <a:lvl1pPr marL="0" indent="0" algn="l">
              <a:buNone/>
              <a:defRPr b="1">
                <a:solidFill>
                  <a:schemeClr val="bg1"/>
                </a:solidFill>
                <a:latin typeface="+mj-lt"/>
              </a:defRPr>
            </a:lvl1pPr>
            <a:lvl2pPr marL="408182" indent="0" algn="ctr">
              <a:buNone/>
              <a:defRPr>
                <a:solidFill>
                  <a:schemeClr val="tx1">
                    <a:tint val="75000"/>
                  </a:schemeClr>
                </a:solidFill>
              </a:defRPr>
            </a:lvl2pPr>
            <a:lvl3pPr marL="816364" indent="0" algn="ctr">
              <a:buNone/>
              <a:defRPr>
                <a:solidFill>
                  <a:schemeClr val="tx1">
                    <a:tint val="75000"/>
                  </a:schemeClr>
                </a:solidFill>
              </a:defRPr>
            </a:lvl3pPr>
            <a:lvl4pPr marL="1224546" indent="0" algn="ctr">
              <a:buNone/>
              <a:defRPr>
                <a:solidFill>
                  <a:schemeClr val="tx1">
                    <a:tint val="75000"/>
                  </a:schemeClr>
                </a:solidFill>
              </a:defRPr>
            </a:lvl4pPr>
            <a:lvl5pPr marL="1632728" indent="0" algn="ctr">
              <a:buNone/>
              <a:defRPr>
                <a:solidFill>
                  <a:schemeClr val="tx1">
                    <a:tint val="75000"/>
                  </a:schemeClr>
                </a:solidFill>
              </a:defRPr>
            </a:lvl5pPr>
            <a:lvl6pPr marL="2040911" indent="0" algn="ctr">
              <a:buNone/>
              <a:defRPr>
                <a:solidFill>
                  <a:schemeClr val="tx1">
                    <a:tint val="75000"/>
                  </a:schemeClr>
                </a:solidFill>
              </a:defRPr>
            </a:lvl6pPr>
            <a:lvl7pPr marL="2449093" indent="0" algn="ctr">
              <a:buNone/>
              <a:defRPr>
                <a:solidFill>
                  <a:schemeClr val="tx1">
                    <a:tint val="75000"/>
                  </a:schemeClr>
                </a:solidFill>
              </a:defRPr>
            </a:lvl7pPr>
            <a:lvl8pPr marL="2857275" indent="0" algn="ctr">
              <a:buNone/>
              <a:defRPr>
                <a:solidFill>
                  <a:schemeClr val="tx1">
                    <a:tint val="75000"/>
                  </a:schemeClr>
                </a:solidFill>
              </a:defRPr>
            </a:lvl8pPr>
            <a:lvl9pPr marL="3265457" indent="0" algn="ctr">
              <a:buNone/>
              <a:defRPr>
                <a:solidFill>
                  <a:schemeClr val="tx1">
                    <a:tint val="75000"/>
                  </a:schemeClr>
                </a:solidFill>
              </a:defRPr>
            </a:lvl9pPr>
          </a:lstStyle>
          <a:p>
            <a:r>
              <a:rPr lang="en-GB"/>
              <a:t>Click to edit Master subtitle style</a:t>
            </a:r>
            <a:endParaRPr lang="en-GB" dirty="0"/>
          </a:p>
        </p:txBody>
      </p:sp>
      <p:sp>
        <p:nvSpPr>
          <p:cNvPr id="21" name="Text Placeholder 20"/>
          <p:cNvSpPr>
            <a:spLocks noGrp="1"/>
          </p:cNvSpPr>
          <p:nvPr>
            <p:ph type="body" sz="quarter" idx="13" hasCustomPrompt="1"/>
          </p:nvPr>
        </p:nvSpPr>
        <p:spPr>
          <a:xfrm>
            <a:off x="485874" y="6079569"/>
            <a:ext cx="5398594" cy="215950"/>
          </a:xfrm>
        </p:spPr>
        <p:txBody>
          <a:bodyPr>
            <a:noAutofit/>
          </a:bodyPr>
          <a:lstStyle>
            <a:lvl1pPr marL="0" indent="0">
              <a:buNone/>
              <a:defRPr sz="975">
                <a:solidFill>
                  <a:srgbClr val="FFFFFF"/>
                </a:solidFill>
              </a:defRPr>
            </a:lvl1pPr>
            <a:lvl2pPr marL="192842" indent="0">
              <a:buNone/>
              <a:defRPr>
                <a:solidFill>
                  <a:schemeClr val="accent2"/>
                </a:solidFill>
              </a:defRPr>
            </a:lvl2pPr>
            <a:lvl3pPr marL="385684" indent="0">
              <a:buNone/>
              <a:defRPr>
                <a:solidFill>
                  <a:schemeClr val="accent2"/>
                </a:solidFill>
              </a:defRPr>
            </a:lvl3pPr>
            <a:lvl4pPr marL="578526" indent="0">
              <a:buNone/>
              <a:defRPr>
                <a:solidFill>
                  <a:schemeClr val="accent2"/>
                </a:solidFill>
              </a:defRPr>
            </a:lvl4pPr>
            <a:lvl5pPr marL="771368" indent="0">
              <a:buNone/>
              <a:defRPr>
                <a:solidFill>
                  <a:schemeClr val="accent2"/>
                </a:solidFill>
              </a:defRPr>
            </a:lvl5pPr>
          </a:lstStyle>
          <a:p>
            <a:pPr lvl="0"/>
            <a:r>
              <a:rPr lang="en-GB"/>
              <a:t>Name, title</a:t>
            </a:r>
            <a:endParaRPr lang="en-GB" dirty="0"/>
          </a:p>
        </p:txBody>
      </p:sp>
      <p:sp>
        <p:nvSpPr>
          <p:cNvPr id="22" name="Text Placeholder 20"/>
          <p:cNvSpPr>
            <a:spLocks noGrp="1"/>
          </p:cNvSpPr>
          <p:nvPr>
            <p:ph type="body" sz="quarter" idx="14" hasCustomPrompt="1"/>
          </p:nvPr>
        </p:nvSpPr>
        <p:spPr>
          <a:xfrm>
            <a:off x="485874" y="6331511"/>
            <a:ext cx="5398594" cy="215950"/>
          </a:xfrm>
        </p:spPr>
        <p:txBody>
          <a:bodyPr>
            <a:noAutofit/>
          </a:bodyPr>
          <a:lstStyle>
            <a:lvl1pPr marL="0" indent="0">
              <a:buNone/>
              <a:defRPr sz="975">
                <a:solidFill>
                  <a:srgbClr val="FFFFFF"/>
                </a:solidFill>
              </a:defRPr>
            </a:lvl1pPr>
            <a:lvl2pPr marL="192842" indent="0">
              <a:buNone/>
              <a:defRPr>
                <a:solidFill>
                  <a:schemeClr val="accent2"/>
                </a:solidFill>
              </a:defRPr>
            </a:lvl2pPr>
            <a:lvl3pPr marL="385684" indent="0">
              <a:buNone/>
              <a:defRPr>
                <a:solidFill>
                  <a:schemeClr val="accent2"/>
                </a:solidFill>
              </a:defRPr>
            </a:lvl3pPr>
            <a:lvl4pPr marL="578526" indent="0">
              <a:buNone/>
              <a:defRPr>
                <a:solidFill>
                  <a:schemeClr val="accent2"/>
                </a:solidFill>
              </a:defRPr>
            </a:lvl4pPr>
            <a:lvl5pPr marL="771368" indent="0">
              <a:buNone/>
              <a:defRPr>
                <a:solidFill>
                  <a:schemeClr val="accent2"/>
                </a:solidFill>
              </a:defRPr>
            </a:lvl5pPr>
          </a:lstStyle>
          <a:p>
            <a:pPr lvl="0"/>
            <a:r>
              <a:rPr lang="en-GB"/>
              <a:t>Date</a:t>
            </a:r>
            <a:endParaRPr lang="en-GB" dirty="0"/>
          </a:p>
        </p:txBody>
      </p:sp>
      <p:sp>
        <p:nvSpPr>
          <p:cNvPr id="39" name="Picture Placeholder 38">
            <a:extLst>
              <a:ext uri="{FF2B5EF4-FFF2-40B4-BE49-F238E27FC236}">
                <a16:creationId xmlns:a16="http://schemas.microsoft.com/office/drawing/2014/main" id="{F7168929-C546-6900-44DB-CE0B16A737F4}"/>
              </a:ext>
            </a:extLst>
          </p:cNvPr>
          <p:cNvSpPr>
            <a:spLocks noGrp="1"/>
          </p:cNvSpPr>
          <p:nvPr>
            <p:ph type="pic" sz="quarter" idx="15" hasCustomPrompt="1"/>
          </p:nvPr>
        </p:nvSpPr>
        <p:spPr>
          <a:xfrm>
            <a:off x="-1" y="-1"/>
            <a:ext cx="9150617" cy="4910342"/>
          </a:xfrm>
          <a:custGeom>
            <a:avLst/>
            <a:gdLst>
              <a:gd name="connsiteX0" fmla="*/ 9926607 w 12204000"/>
              <a:gd name="connsiteY0" fmla="*/ 3747694 h 4911479"/>
              <a:gd name="connsiteX1" fmla="*/ 9822564 w 12204000"/>
              <a:gd name="connsiteY1" fmla="*/ 3851991 h 4911479"/>
              <a:gd name="connsiteX2" fmla="*/ 9822564 w 12204000"/>
              <a:gd name="connsiteY2" fmla="*/ 3993537 h 4911479"/>
              <a:gd name="connsiteX3" fmla="*/ 9926607 w 12204000"/>
              <a:gd name="connsiteY3" fmla="*/ 4100317 h 4911479"/>
              <a:gd name="connsiteX4" fmla="*/ 10030649 w 12204000"/>
              <a:gd name="connsiteY4" fmla="*/ 3993537 h 4911479"/>
              <a:gd name="connsiteX5" fmla="*/ 10030649 w 12204000"/>
              <a:gd name="connsiteY5" fmla="*/ 3851991 h 4911479"/>
              <a:gd name="connsiteX6" fmla="*/ 9926607 w 12204000"/>
              <a:gd name="connsiteY6" fmla="*/ 3747694 h 4911479"/>
              <a:gd name="connsiteX7" fmla="*/ 10347760 w 12204000"/>
              <a:gd name="connsiteY7" fmla="*/ 3238074 h 4911479"/>
              <a:gd name="connsiteX8" fmla="*/ 10171448 w 12204000"/>
              <a:gd name="connsiteY8" fmla="*/ 3414011 h 4911479"/>
              <a:gd name="connsiteX9" fmla="*/ 10171448 w 12204000"/>
              <a:gd name="connsiteY9" fmla="*/ 3941824 h 4911479"/>
              <a:gd name="connsiteX10" fmla="*/ 10347760 w 12204000"/>
              <a:gd name="connsiteY10" fmla="*/ 4117761 h 4911479"/>
              <a:gd name="connsiteX11" fmla="*/ 10524071 w 12204000"/>
              <a:gd name="connsiteY11" fmla="*/ 3941824 h 4911479"/>
              <a:gd name="connsiteX12" fmla="*/ 10524071 w 12204000"/>
              <a:gd name="connsiteY12" fmla="*/ 3414011 h 4911479"/>
              <a:gd name="connsiteX13" fmla="*/ 10347760 w 12204000"/>
              <a:gd name="connsiteY13" fmla="*/ 3238074 h 4911479"/>
              <a:gd name="connsiteX14" fmla="*/ 10918439 w 12204000"/>
              <a:gd name="connsiteY14" fmla="*/ 2554011 h 4911479"/>
              <a:gd name="connsiteX15" fmla="*/ 10699759 w 12204000"/>
              <a:gd name="connsiteY15" fmla="*/ 2774545 h 4911479"/>
              <a:gd name="connsiteX16" fmla="*/ 10699759 w 12204000"/>
              <a:gd name="connsiteY16" fmla="*/ 4300936 h 4911479"/>
              <a:gd name="connsiteX17" fmla="*/ 10918439 w 12204000"/>
              <a:gd name="connsiteY17" fmla="*/ 4521470 h 4911479"/>
              <a:gd name="connsiteX18" fmla="*/ 11139603 w 12204000"/>
              <a:gd name="connsiteY18" fmla="*/ 4300936 h 4911479"/>
              <a:gd name="connsiteX19" fmla="*/ 11139603 w 12204000"/>
              <a:gd name="connsiteY19" fmla="*/ 2774545 h 4911479"/>
              <a:gd name="connsiteX20" fmla="*/ 10918439 w 12204000"/>
              <a:gd name="connsiteY20" fmla="*/ 2554011 h 4911479"/>
              <a:gd name="connsiteX21" fmla="*/ 0 w 12204000"/>
              <a:gd name="connsiteY21" fmla="*/ 0 h 4911479"/>
              <a:gd name="connsiteX22" fmla="*/ 12204000 w 12204000"/>
              <a:gd name="connsiteY22" fmla="*/ 0 h 4911479"/>
              <a:gd name="connsiteX23" fmla="*/ 12204000 w 12204000"/>
              <a:gd name="connsiteY23" fmla="*/ 3764192 h 4911479"/>
              <a:gd name="connsiteX24" fmla="*/ 12174294 w 12204000"/>
              <a:gd name="connsiteY24" fmla="*/ 3744149 h 4911479"/>
              <a:gd name="connsiteX25" fmla="*/ 12105887 w 12204000"/>
              <a:gd name="connsiteY25" fmla="*/ 3730249 h 4911479"/>
              <a:gd name="connsiteX26" fmla="*/ 11929576 w 12204000"/>
              <a:gd name="connsiteY26" fmla="*/ 3906184 h 4911479"/>
              <a:gd name="connsiteX27" fmla="*/ 11929576 w 12204000"/>
              <a:gd name="connsiteY27" fmla="*/ 4431510 h 4911479"/>
              <a:gd name="connsiteX28" fmla="*/ 12105887 w 12204000"/>
              <a:gd name="connsiteY28" fmla="*/ 4607444 h 4911479"/>
              <a:gd name="connsiteX29" fmla="*/ 12174294 w 12204000"/>
              <a:gd name="connsiteY29" fmla="*/ 4593544 h 4911479"/>
              <a:gd name="connsiteX30" fmla="*/ 12204000 w 12204000"/>
              <a:gd name="connsiteY30" fmla="*/ 4573503 h 4911479"/>
              <a:gd name="connsiteX31" fmla="*/ 12204000 w 12204000"/>
              <a:gd name="connsiteY31" fmla="*/ 4911479 h 4911479"/>
              <a:gd name="connsiteX32" fmla="*/ 11753887 w 12204000"/>
              <a:gd name="connsiteY32" fmla="*/ 4911479 h 4911479"/>
              <a:gd name="connsiteX33" fmla="*/ 11753887 w 12204000"/>
              <a:gd name="connsiteY33" fmla="*/ 4882357 h 4911479"/>
              <a:gd name="connsiteX34" fmla="*/ 11753887 w 12204000"/>
              <a:gd name="connsiteY34" fmla="*/ 3544596 h 4911479"/>
              <a:gd name="connsiteX35" fmla="*/ 11533350 w 12204000"/>
              <a:gd name="connsiteY35" fmla="*/ 3326540 h 4911479"/>
              <a:gd name="connsiteX36" fmla="*/ 11315290 w 12204000"/>
              <a:gd name="connsiteY36" fmla="*/ 3544596 h 4911479"/>
              <a:gd name="connsiteX37" fmla="*/ 11315290 w 12204000"/>
              <a:gd name="connsiteY37" fmla="*/ 4804345 h 4911479"/>
              <a:gd name="connsiteX38" fmla="*/ 11315290 w 12204000"/>
              <a:gd name="connsiteY38" fmla="*/ 4911479 h 4911479"/>
              <a:gd name="connsiteX39" fmla="*/ 0 w 12204000"/>
              <a:gd name="connsiteY39" fmla="*/ 4911479 h 491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204000" h="4911479">
                <a:moveTo>
                  <a:pt x="9926607" y="3747694"/>
                </a:moveTo>
                <a:cubicBezTo>
                  <a:pt x="9867154" y="3747694"/>
                  <a:pt x="9822564" y="3794876"/>
                  <a:pt x="9822564" y="3851991"/>
                </a:cubicBezTo>
                <a:cubicBezTo>
                  <a:pt x="9822564" y="3851991"/>
                  <a:pt x="9822564" y="3851991"/>
                  <a:pt x="9822564" y="3993537"/>
                </a:cubicBezTo>
                <a:cubicBezTo>
                  <a:pt x="9822564" y="4053135"/>
                  <a:pt x="9867154" y="4100317"/>
                  <a:pt x="9926607" y="4100317"/>
                </a:cubicBezTo>
                <a:cubicBezTo>
                  <a:pt x="9983582" y="4100317"/>
                  <a:pt x="10030649" y="4053135"/>
                  <a:pt x="10030649" y="3993537"/>
                </a:cubicBezTo>
                <a:cubicBezTo>
                  <a:pt x="10030649" y="3993537"/>
                  <a:pt x="10030649" y="3993537"/>
                  <a:pt x="10030649" y="3851991"/>
                </a:cubicBezTo>
                <a:cubicBezTo>
                  <a:pt x="10030649" y="3794876"/>
                  <a:pt x="9983582" y="3747694"/>
                  <a:pt x="9926607" y="3747694"/>
                </a:cubicBezTo>
                <a:close/>
                <a:moveTo>
                  <a:pt x="10347760" y="3238074"/>
                </a:moveTo>
                <a:cubicBezTo>
                  <a:pt x="10250913" y="3238074"/>
                  <a:pt x="10171448" y="3317370"/>
                  <a:pt x="10171448" y="3414011"/>
                </a:cubicBezTo>
                <a:cubicBezTo>
                  <a:pt x="10171448" y="3414011"/>
                  <a:pt x="10171448" y="3414011"/>
                  <a:pt x="10171448" y="3941824"/>
                </a:cubicBezTo>
                <a:cubicBezTo>
                  <a:pt x="10171448" y="4038465"/>
                  <a:pt x="10250913" y="4117761"/>
                  <a:pt x="10347760" y="4117761"/>
                </a:cubicBezTo>
                <a:cubicBezTo>
                  <a:pt x="10444607" y="4117761"/>
                  <a:pt x="10524071" y="4038465"/>
                  <a:pt x="10524071" y="3941824"/>
                </a:cubicBezTo>
                <a:cubicBezTo>
                  <a:pt x="10524071" y="3941824"/>
                  <a:pt x="10524071" y="3941824"/>
                  <a:pt x="10524071" y="3414011"/>
                </a:cubicBezTo>
                <a:cubicBezTo>
                  <a:pt x="10524071" y="3317370"/>
                  <a:pt x="10444607" y="3238074"/>
                  <a:pt x="10347760" y="3238074"/>
                </a:cubicBezTo>
                <a:close/>
                <a:moveTo>
                  <a:pt x="10918439" y="2554011"/>
                </a:moveTo>
                <a:cubicBezTo>
                  <a:pt x="10799159" y="2554011"/>
                  <a:pt x="10699759" y="2653127"/>
                  <a:pt x="10699759" y="2774545"/>
                </a:cubicBezTo>
                <a:cubicBezTo>
                  <a:pt x="10699759" y="2774545"/>
                  <a:pt x="10699759" y="2774545"/>
                  <a:pt x="10699759" y="4300936"/>
                </a:cubicBezTo>
                <a:cubicBezTo>
                  <a:pt x="10699759" y="4422354"/>
                  <a:pt x="10799159" y="4521470"/>
                  <a:pt x="10918439" y="4521470"/>
                </a:cubicBezTo>
                <a:cubicBezTo>
                  <a:pt x="11040203" y="4521470"/>
                  <a:pt x="11139603" y="4422354"/>
                  <a:pt x="11139603" y="4300936"/>
                </a:cubicBezTo>
                <a:cubicBezTo>
                  <a:pt x="11139603" y="4300936"/>
                  <a:pt x="11139603" y="4300936"/>
                  <a:pt x="11139603" y="2774545"/>
                </a:cubicBezTo>
                <a:cubicBezTo>
                  <a:pt x="11139603" y="2653127"/>
                  <a:pt x="11040203" y="2554011"/>
                  <a:pt x="10918439" y="2554011"/>
                </a:cubicBezTo>
                <a:close/>
                <a:moveTo>
                  <a:pt x="0" y="0"/>
                </a:moveTo>
                <a:lnTo>
                  <a:pt x="12204000" y="0"/>
                </a:lnTo>
                <a:lnTo>
                  <a:pt x="12204000" y="3764192"/>
                </a:lnTo>
                <a:lnTo>
                  <a:pt x="12174294" y="3744149"/>
                </a:lnTo>
                <a:cubicBezTo>
                  <a:pt x="12153224" y="3735205"/>
                  <a:pt x="12130099" y="3730249"/>
                  <a:pt x="12105887" y="3730249"/>
                </a:cubicBezTo>
                <a:cubicBezTo>
                  <a:pt x="12009040" y="3730249"/>
                  <a:pt x="11929576" y="3809544"/>
                  <a:pt x="11929576" y="3906184"/>
                </a:cubicBezTo>
                <a:cubicBezTo>
                  <a:pt x="11929576" y="3906184"/>
                  <a:pt x="11929576" y="3906184"/>
                  <a:pt x="11929576" y="4431510"/>
                </a:cubicBezTo>
                <a:cubicBezTo>
                  <a:pt x="11929576" y="4528150"/>
                  <a:pt x="12009040" y="4607444"/>
                  <a:pt x="12105887" y="4607444"/>
                </a:cubicBezTo>
                <a:cubicBezTo>
                  <a:pt x="12130099" y="4607444"/>
                  <a:pt x="12153224" y="4602488"/>
                  <a:pt x="12174294" y="4593544"/>
                </a:cubicBezTo>
                <a:lnTo>
                  <a:pt x="12204000" y="4573503"/>
                </a:lnTo>
                <a:lnTo>
                  <a:pt x="12204000" y="4911479"/>
                </a:lnTo>
                <a:lnTo>
                  <a:pt x="11753887" y="4911479"/>
                </a:lnTo>
                <a:lnTo>
                  <a:pt x="11753887" y="4882357"/>
                </a:lnTo>
                <a:cubicBezTo>
                  <a:pt x="11753887" y="4691248"/>
                  <a:pt x="11753887" y="4309031"/>
                  <a:pt x="11753887" y="3544596"/>
                </a:cubicBezTo>
                <a:cubicBezTo>
                  <a:pt x="11753887" y="3425656"/>
                  <a:pt x="11654769" y="3326540"/>
                  <a:pt x="11533350" y="3326540"/>
                </a:cubicBezTo>
                <a:cubicBezTo>
                  <a:pt x="11414408" y="3326540"/>
                  <a:pt x="11315290" y="3425656"/>
                  <a:pt x="11315290" y="3544596"/>
                </a:cubicBezTo>
                <a:cubicBezTo>
                  <a:pt x="11315290" y="3544596"/>
                  <a:pt x="11315290" y="3544596"/>
                  <a:pt x="11315290" y="4804345"/>
                </a:cubicBezTo>
                <a:lnTo>
                  <a:pt x="11315290" y="4911479"/>
                </a:lnTo>
                <a:lnTo>
                  <a:pt x="0" y="4911479"/>
                </a:lnTo>
                <a:close/>
              </a:path>
            </a:pathLst>
          </a:custGeom>
          <a:solidFill>
            <a:schemeClr val="accent5"/>
          </a:solidFill>
        </p:spPr>
        <p:txBody>
          <a:bodyPr wrap="square" anchor="ctr" anchorCtr="0">
            <a:noAutofit/>
          </a:bodyPr>
          <a:lstStyle>
            <a:lvl1pPr marL="0" marR="0" indent="0" algn="ctr" defTabSz="816364" rtl="0" eaLnBrk="1" fontAlgn="auto" latinLnBrk="0" hangingPunct="1">
              <a:lnSpc>
                <a:spcPct val="100000"/>
              </a:lnSpc>
              <a:spcBef>
                <a:spcPts val="900"/>
              </a:spcBef>
              <a:spcAft>
                <a:spcPts val="0"/>
              </a:spcAft>
              <a:buClrTx/>
              <a:buSzTx/>
              <a:buFont typeface="Arial" pitchFamily="34" charset="0"/>
              <a:buNone/>
              <a:tabLst/>
              <a:defRPr>
                <a:solidFill>
                  <a:schemeClr val="accent1"/>
                </a:solidFill>
              </a:defRPr>
            </a:lvl1pPr>
          </a:lstStyle>
          <a:p>
            <a:r>
              <a:rPr lang="en-GB"/>
              <a:t>Insert image by clicking on placeholder + Images button</a:t>
            </a:r>
            <a:endParaRPr lang="en-GB" dirty="0"/>
          </a:p>
        </p:txBody>
      </p:sp>
      <p:sp>
        <p:nvSpPr>
          <p:cNvPr id="38" name="Pulse">
            <a:extLst>
              <a:ext uri="{FF2B5EF4-FFF2-40B4-BE49-F238E27FC236}">
                <a16:creationId xmlns:a16="http://schemas.microsoft.com/office/drawing/2014/main" id="{437A1C0F-02A0-4154-9BE2-4CC52A926281}"/>
              </a:ext>
            </a:extLst>
          </p:cNvPr>
          <p:cNvSpPr>
            <a:spLocks/>
          </p:cNvSpPr>
          <p:nvPr userDrawn="1"/>
        </p:nvSpPr>
        <p:spPr bwMode="auto">
          <a:xfrm>
            <a:off x="7366382" y="2551809"/>
            <a:ext cx="1793288" cy="2739354"/>
          </a:xfrm>
          <a:custGeom>
            <a:avLst/>
            <a:gdLst>
              <a:gd name="connsiteX0" fmla="*/ 104043 w 2391674"/>
              <a:gd name="connsiteY0" fmla="*/ 1193683 h 2739988"/>
              <a:gd name="connsiteX1" fmla="*/ 208085 w 2391674"/>
              <a:gd name="connsiteY1" fmla="*/ 1297980 h 2739988"/>
              <a:gd name="connsiteX2" fmla="*/ 208085 w 2391674"/>
              <a:gd name="connsiteY2" fmla="*/ 1439526 h 2739988"/>
              <a:gd name="connsiteX3" fmla="*/ 104043 w 2391674"/>
              <a:gd name="connsiteY3" fmla="*/ 1546306 h 2739988"/>
              <a:gd name="connsiteX4" fmla="*/ 0 w 2391674"/>
              <a:gd name="connsiteY4" fmla="*/ 1439526 h 2739988"/>
              <a:gd name="connsiteX5" fmla="*/ 0 w 2391674"/>
              <a:gd name="connsiteY5" fmla="*/ 1297980 h 2739988"/>
              <a:gd name="connsiteX6" fmla="*/ 104043 w 2391674"/>
              <a:gd name="connsiteY6" fmla="*/ 1193683 h 2739988"/>
              <a:gd name="connsiteX7" fmla="*/ 2283323 w 2391674"/>
              <a:gd name="connsiteY7" fmla="*/ 1176238 h 2739988"/>
              <a:gd name="connsiteX8" fmla="*/ 2351730 w 2391674"/>
              <a:gd name="connsiteY8" fmla="*/ 1190138 h 2739988"/>
              <a:gd name="connsiteX9" fmla="*/ 2391674 w 2391674"/>
              <a:gd name="connsiteY9" fmla="*/ 1217088 h 2739988"/>
              <a:gd name="connsiteX10" fmla="*/ 2391674 w 2391674"/>
              <a:gd name="connsiteY10" fmla="*/ 2012584 h 2739988"/>
              <a:gd name="connsiteX11" fmla="*/ 2351730 w 2391674"/>
              <a:gd name="connsiteY11" fmla="*/ 2039533 h 2739988"/>
              <a:gd name="connsiteX12" fmla="*/ 2283323 w 2391674"/>
              <a:gd name="connsiteY12" fmla="*/ 2053433 h 2739988"/>
              <a:gd name="connsiteX13" fmla="*/ 2107012 w 2391674"/>
              <a:gd name="connsiteY13" fmla="*/ 1877499 h 2739988"/>
              <a:gd name="connsiteX14" fmla="*/ 2107012 w 2391674"/>
              <a:gd name="connsiteY14" fmla="*/ 1352173 h 2739988"/>
              <a:gd name="connsiteX15" fmla="*/ 2283323 w 2391674"/>
              <a:gd name="connsiteY15" fmla="*/ 1176238 h 2739988"/>
              <a:gd name="connsiteX16" fmla="*/ 1710786 w 2391674"/>
              <a:gd name="connsiteY16" fmla="*/ 772529 h 2739988"/>
              <a:gd name="connsiteX17" fmla="*/ 1931323 w 2391674"/>
              <a:gd name="connsiteY17" fmla="*/ 990585 h 2739988"/>
              <a:gd name="connsiteX18" fmla="*/ 1931323 w 2391674"/>
              <a:gd name="connsiteY18" fmla="*/ 2519454 h 2739988"/>
              <a:gd name="connsiteX19" fmla="*/ 1710786 w 2391674"/>
              <a:gd name="connsiteY19" fmla="*/ 2739988 h 2739988"/>
              <a:gd name="connsiteX20" fmla="*/ 1492726 w 2391674"/>
              <a:gd name="connsiteY20" fmla="*/ 2519454 h 2739988"/>
              <a:gd name="connsiteX21" fmla="*/ 1492726 w 2391674"/>
              <a:gd name="connsiteY21" fmla="*/ 990585 h 2739988"/>
              <a:gd name="connsiteX22" fmla="*/ 1710786 w 2391674"/>
              <a:gd name="connsiteY22" fmla="*/ 772529 h 2739988"/>
              <a:gd name="connsiteX23" fmla="*/ 525196 w 2391674"/>
              <a:gd name="connsiteY23" fmla="*/ 684063 h 2739988"/>
              <a:gd name="connsiteX24" fmla="*/ 701507 w 2391674"/>
              <a:gd name="connsiteY24" fmla="*/ 860000 h 2739988"/>
              <a:gd name="connsiteX25" fmla="*/ 701507 w 2391674"/>
              <a:gd name="connsiteY25" fmla="*/ 1387813 h 2739988"/>
              <a:gd name="connsiteX26" fmla="*/ 525196 w 2391674"/>
              <a:gd name="connsiteY26" fmla="*/ 1563750 h 2739988"/>
              <a:gd name="connsiteX27" fmla="*/ 348884 w 2391674"/>
              <a:gd name="connsiteY27" fmla="*/ 1387813 h 2739988"/>
              <a:gd name="connsiteX28" fmla="*/ 348884 w 2391674"/>
              <a:gd name="connsiteY28" fmla="*/ 860000 h 2739988"/>
              <a:gd name="connsiteX29" fmla="*/ 525196 w 2391674"/>
              <a:gd name="connsiteY29" fmla="*/ 684063 h 2739988"/>
              <a:gd name="connsiteX30" fmla="*/ 1095875 w 2391674"/>
              <a:gd name="connsiteY30" fmla="*/ 0 h 2739988"/>
              <a:gd name="connsiteX31" fmla="*/ 1317039 w 2391674"/>
              <a:gd name="connsiteY31" fmla="*/ 220534 h 2739988"/>
              <a:gd name="connsiteX32" fmla="*/ 1317039 w 2391674"/>
              <a:gd name="connsiteY32" fmla="*/ 1746925 h 2739988"/>
              <a:gd name="connsiteX33" fmla="*/ 1095875 w 2391674"/>
              <a:gd name="connsiteY33" fmla="*/ 1967459 h 2739988"/>
              <a:gd name="connsiteX34" fmla="*/ 877195 w 2391674"/>
              <a:gd name="connsiteY34" fmla="*/ 1746925 h 2739988"/>
              <a:gd name="connsiteX35" fmla="*/ 877195 w 2391674"/>
              <a:gd name="connsiteY35" fmla="*/ 220534 h 2739988"/>
              <a:gd name="connsiteX36" fmla="*/ 1095875 w 2391674"/>
              <a:gd name="connsiteY36" fmla="*/ 0 h 2739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391674" h="2739988">
                <a:moveTo>
                  <a:pt x="104043" y="1193683"/>
                </a:moveTo>
                <a:cubicBezTo>
                  <a:pt x="161018" y="1193683"/>
                  <a:pt x="208085" y="1240865"/>
                  <a:pt x="208085" y="1297980"/>
                </a:cubicBezTo>
                <a:cubicBezTo>
                  <a:pt x="208085" y="1439526"/>
                  <a:pt x="208085" y="1439526"/>
                  <a:pt x="208085" y="1439526"/>
                </a:cubicBezTo>
                <a:cubicBezTo>
                  <a:pt x="208085" y="1499124"/>
                  <a:pt x="161018" y="1546306"/>
                  <a:pt x="104043" y="1546306"/>
                </a:cubicBezTo>
                <a:cubicBezTo>
                  <a:pt x="44590" y="1546306"/>
                  <a:pt x="0" y="1499124"/>
                  <a:pt x="0" y="1439526"/>
                </a:cubicBezTo>
                <a:cubicBezTo>
                  <a:pt x="0" y="1297980"/>
                  <a:pt x="0" y="1297980"/>
                  <a:pt x="0" y="1297980"/>
                </a:cubicBezTo>
                <a:cubicBezTo>
                  <a:pt x="0" y="1240865"/>
                  <a:pt x="44590" y="1193683"/>
                  <a:pt x="104043" y="1193683"/>
                </a:cubicBezTo>
                <a:close/>
                <a:moveTo>
                  <a:pt x="2283323" y="1176238"/>
                </a:moveTo>
                <a:cubicBezTo>
                  <a:pt x="2307535" y="1176238"/>
                  <a:pt x="2330660" y="1181194"/>
                  <a:pt x="2351730" y="1190138"/>
                </a:cubicBezTo>
                <a:lnTo>
                  <a:pt x="2391674" y="1217088"/>
                </a:lnTo>
                <a:lnTo>
                  <a:pt x="2391674" y="2012584"/>
                </a:lnTo>
                <a:lnTo>
                  <a:pt x="2351730" y="2039533"/>
                </a:lnTo>
                <a:cubicBezTo>
                  <a:pt x="2330660" y="2048477"/>
                  <a:pt x="2307535" y="2053433"/>
                  <a:pt x="2283323" y="2053433"/>
                </a:cubicBezTo>
                <a:cubicBezTo>
                  <a:pt x="2186476" y="2053433"/>
                  <a:pt x="2107012" y="1974139"/>
                  <a:pt x="2107012" y="1877499"/>
                </a:cubicBezTo>
                <a:cubicBezTo>
                  <a:pt x="2107012" y="1352173"/>
                  <a:pt x="2107012" y="1352173"/>
                  <a:pt x="2107012" y="1352173"/>
                </a:cubicBezTo>
                <a:cubicBezTo>
                  <a:pt x="2107012" y="1255533"/>
                  <a:pt x="2186476" y="1176238"/>
                  <a:pt x="2283323" y="1176238"/>
                </a:cubicBezTo>
                <a:close/>
                <a:moveTo>
                  <a:pt x="1710786" y="772529"/>
                </a:moveTo>
                <a:cubicBezTo>
                  <a:pt x="1832205" y="772529"/>
                  <a:pt x="1931323" y="871645"/>
                  <a:pt x="1931323" y="990585"/>
                </a:cubicBezTo>
                <a:cubicBezTo>
                  <a:pt x="1931323" y="2519454"/>
                  <a:pt x="1931323" y="2519454"/>
                  <a:pt x="1931323" y="2519454"/>
                </a:cubicBezTo>
                <a:cubicBezTo>
                  <a:pt x="1931323" y="2640872"/>
                  <a:pt x="1832205" y="2739988"/>
                  <a:pt x="1710786" y="2739988"/>
                </a:cubicBezTo>
                <a:cubicBezTo>
                  <a:pt x="1591844" y="2739988"/>
                  <a:pt x="1492726" y="2640872"/>
                  <a:pt x="1492726" y="2519454"/>
                </a:cubicBezTo>
                <a:cubicBezTo>
                  <a:pt x="1492726" y="990585"/>
                  <a:pt x="1492726" y="990585"/>
                  <a:pt x="1492726" y="990585"/>
                </a:cubicBezTo>
                <a:cubicBezTo>
                  <a:pt x="1492726" y="871645"/>
                  <a:pt x="1591844" y="772529"/>
                  <a:pt x="1710786" y="772529"/>
                </a:cubicBezTo>
                <a:close/>
                <a:moveTo>
                  <a:pt x="525196" y="684063"/>
                </a:moveTo>
                <a:cubicBezTo>
                  <a:pt x="622043" y="684063"/>
                  <a:pt x="701507" y="763359"/>
                  <a:pt x="701507" y="860000"/>
                </a:cubicBezTo>
                <a:cubicBezTo>
                  <a:pt x="701507" y="1387813"/>
                  <a:pt x="701507" y="1387813"/>
                  <a:pt x="701507" y="1387813"/>
                </a:cubicBezTo>
                <a:cubicBezTo>
                  <a:pt x="701507" y="1484454"/>
                  <a:pt x="622043" y="1563750"/>
                  <a:pt x="525196" y="1563750"/>
                </a:cubicBezTo>
                <a:cubicBezTo>
                  <a:pt x="428349" y="1563750"/>
                  <a:pt x="348884" y="1484454"/>
                  <a:pt x="348884" y="1387813"/>
                </a:cubicBezTo>
                <a:cubicBezTo>
                  <a:pt x="348884" y="860000"/>
                  <a:pt x="348884" y="860000"/>
                  <a:pt x="348884" y="860000"/>
                </a:cubicBezTo>
                <a:cubicBezTo>
                  <a:pt x="348884" y="763359"/>
                  <a:pt x="428349" y="684063"/>
                  <a:pt x="525196" y="684063"/>
                </a:cubicBezTo>
                <a:close/>
                <a:moveTo>
                  <a:pt x="1095875" y="0"/>
                </a:moveTo>
                <a:cubicBezTo>
                  <a:pt x="1217639" y="0"/>
                  <a:pt x="1317039" y="99116"/>
                  <a:pt x="1317039" y="220534"/>
                </a:cubicBezTo>
                <a:cubicBezTo>
                  <a:pt x="1317039" y="1746925"/>
                  <a:pt x="1317039" y="1746925"/>
                  <a:pt x="1317039" y="1746925"/>
                </a:cubicBezTo>
                <a:cubicBezTo>
                  <a:pt x="1317039" y="1868343"/>
                  <a:pt x="1217639" y="1967459"/>
                  <a:pt x="1095875" y="1967459"/>
                </a:cubicBezTo>
                <a:cubicBezTo>
                  <a:pt x="976595" y="1967459"/>
                  <a:pt x="877195" y="1868343"/>
                  <a:pt x="877195" y="1746925"/>
                </a:cubicBezTo>
                <a:cubicBezTo>
                  <a:pt x="877195" y="220534"/>
                  <a:pt x="877195" y="220534"/>
                  <a:pt x="877195" y="220534"/>
                </a:cubicBezTo>
                <a:cubicBezTo>
                  <a:pt x="877195" y="99116"/>
                  <a:pt x="976595" y="0"/>
                  <a:pt x="1095875" y="0"/>
                </a:cubicBezTo>
                <a:close/>
              </a:path>
            </a:pathLst>
          </a:custGeom>
          <a:solidFill>
            <a:schemeClr val="bg2"/>
          </a:solidFill>
          <a:ln>
            <a:noFill/>
          </a:ln>
        </p:spPr>
        <p:txBody>
          <a:bodyPr vert="horz" wrap="square" lIns="68562" tIns="34281" rIns="68562" bIns="34281" numCol="1" anchor="t" anchorCtr="0" compatLnSpc="1">
            <a:prstTxWarp prst="textNoShape">
              <a:avLst/>
            </a:prstTxWarp>
            <a:noAutofit/>
          </a:bodyPr>
          <a:lstStyle/>
          <a:p>
            <a:endParaRPr lang="en-GB" sz="1350" dirty="0"/>
          </a:p>
        </p:txBody>
      </p:sp>
      <p:sp>
        <p:nvSpPr>
          <p:cNvPr id="4" name="Logotype">
            <a:extLst>
              <a:ext uri="{FF2B5EF4-FFF2-40B4-BE49-F238E27FC236}">
                <a16:creationId xmlns:a16="http://schemas.microsoft.com/office/drawing/2014/main" id="{BD2047D7-89C5-B900-5601-F68C312DD512}"/>
              </a:ext>
            </a:extLst>
          </p:cNvPr>
          <p:cNvSpPr>
            <a:spLocks noChangeAspect="1"/>
          </p:cNvSpPr>
          <p:nvPr userDrawn="1"/>
        </p:nvSpPr>
        <p:spPr>
          <a:xfrm>
            <a:off x="7705965" y="6150696"/>
            <a:ext cx="1039229" cy="288790"/>
          </a:xfrm>
          <a:custGeom>
            <a:avLst/>
            <a:gdLst>
              <a:gd name="connsiteX0" fmla="*/ 1189292 w 1295686"/>
              <a:gd name="connsiteY0" fmla="*/ 102299 h 270035"/>
              <a:gd name="connsiteX1" fmla="*/ 1128522 w 1295686"/>
              <a:gd name="connsiteY1" fmla="*/ 170593 h 270035"/>
              <a:gd name="connsiteX2" fmla="*/ 1181576 w 1295686"/>
              <a:gd name="connsiteY2" fmla="*/ 224219 h 270035"/>
              <a:gd name="connsiteX3" fmla="*/ 1250537 w 1295686"/>
              <a:gd name="connsiteY3" fmla="*/ 166688 h 270035"/>
              <a:gd name="connsiteX4" fmla="*/ 1250442 w 1295686"/>
              <a:gd name="connsiteY4" fmla="*/ 166688 h 270035"/>
              <a:gd name="connsiteX5" fmla="*/ 1250442 w 1295686"/>
              <a:gd name="connsiteY5" fmla="*/ 160306 h 270035"/>
              <a:gd name="connsiteX6" fmla="*/ 1189292 w 1295686"/>
              <a:gd name="connsiteY6" fmla="*/ 102299 h 270035"/>
              <a:gd name="connsiteX7" fmla="*/ 717519 w 1295686"/>
              <a:gd name="connsiteY7" fmla="*/ 102299 h 270035"/>
              <a:gd name="connsiteX8" fmla="*/ 656749 w 1295686"/>
              <a:gd name="connsiteY8" fmla="*/ 170593 h 270035"/>
              <a:gd name="connsiteX9" fmla="*/ 709803 w 1295686"/>
              <a:gd name="connsiteY9" fmla="*/ 224218 h 270035"/>
              <a:gd name="connsiteX10" fmla="*/ 778764 w 1295686"/>
              <a:gd name="connsiteY10" fmla="*/ 166687 h 270035"/>
              <a:gd name="connsiteX11" fmla="*/ 778669 w 1295686"/>
              <a:gd name="connsiteY11" fmla="*/ 166687 h 270035"/>
              <a:gd name="connsiteX12" fmla="*/ 778669 w 1295686"/>
              <a:gd name="connsiteY12" fmla="*/ 160306 h 270035"/>
              <a:gd name="connsiteX13" fmla="*/ 717519 w 1295686"/>
              <a:gd name="connsiteY13" fmla="*/ 102299 h 270035"/>
              <a:gd name="connsiteX14" fmla="*/ 366808 w 1295686"/>
              <a:gd name="connsiteY14" fmla="*/ 102299 h 270035"/>
              <a:gd name="connsiteX15" fmla="*/ 305657 w 1295686"/>
              <a:gd name="connsiteY15" fmla="*/ 163449 h 270035"/>
              <a:gd name="connsiteX16" fmla="*/ 366808 w 1295686"/>
              <a:gd name="connsiteY16" fmla="*/ 224600 h 270035"/>
              <a:gd name="connsiteX17" fmla="*/ 427958 w 1295686"/>
              <a:gd name="connsiteY17" fmla="*/ 163449 h 270035"/>
              <a:gd name="connsiteX18" fmla="*/ 366808 w 1295686"/>
              <a:gd name="connsiteY18" fmla="*/ 102299 h 270035"/>
              <a:gd name="connsiteX19" fmla="*/ 962039 w 1295686"/>
              <a:gd name="connsiteY19" fmla="*/ 96385 h 270035"/>
              <a:gd name="connsiteX20" fmla="*/ 938499 w 1295686"/>
              <a:gd name="connsiteY20" fmla="*/ 100585 h 270035"/>
              <a:gd name="connsiteX21" fmla="*/ 896779 w 1295686"/>
              <a:gd name="connsiteY21" fmla="*/ 159068 h 270035"/>
              <a:gd name="connsiteX22" fmla="*/ 896779 w 1295686"/>
              <a:gd name="connsiteY22" fmla="*/ 159164 h 270035"/>
              <a:gd name="connsiteX23" fmla="*/ 1011746 w 1295686"/>
              <a:gd name="connsiteY23" fmla="*/ 127541 h 270035"/>
              <a:gd name="connsiteX24" fmla="*/ 962039 w 1295686"/>
              <a:gd name="connsiteY24" fmla="*/ 96385 h 270035"/>
              <a:gd name="connsiteX25" fmla="*/ 1181005 w 1295686"/>
              <a:gd name="connsiteY25" fmla="*/ 57436 h 270035"/>
              <a:gd name="connsiteX26" fmla="*/ 1295686 w 1295686"/>
              <a:gd name="connsiteY26" fmla="*/ 165354 h 270035"/>
              <a:gd name="connsiteX27" fmla="*/ 1295686 w 1295686"/>
              <a:gd name="connsiteY27" fmla="*/ 266700 h 270035"/>
              <a:gd name="connsiteX28" fmla="*/ 1254538 w 1295686"/>
              <a:gd name="connsiteY28" fmla="*/ 266700 h 270035"/>
              <a:gd name="connsiteX29" fmla="*/ 1254538 w 1295686"/>
              <a:gd name="connsiteY29" fmla="*/ 235458 h 270035"/>
              <a:gd name="connsiteX30" fmla="*/ 1189292 w 1295686"/>
              <a:gd name="connsiteY30" fmla="*/ 269558 h 270035"/>
              <a:gd name="connsiteX31" fmla="*/ 1083278 w 1295686"/>
              <a:gd name="connsiteY31" fmla="*/ 156591 h 270035"/>
              <a:gd name="connsiteX32" fmla="*/ 1181005 w 1295686"/>
              <a:gd name="connsiteY32" fmla="*/ 57531 h 270035"/>
              <a:gd name="connsiteX33" fmla="*/ 956311 w 1295686"/>
              <a:gd name="connsiteY33" fmla="*/ 57246 h 270035"/>
              <a:gd name="connsiteX34" fmla="*/ 956311 w 1295686"/>
              <a:gd name="connsiteY34" fmla="*/ 57341 h 270035"/>
              <a:gd name="connsiteX35" fmla="*/ 1064134 w 1295686"/>
              <a:gd name="connsiteY35" fmla="*/ 151924 h 270035"/>
              <a:gd name="connsiteX36" fmla="*/ 904876 w 1295686"/>
              <a:gd name="connsiteY36" fmla="*/ 195359 h 270035"/>
              <a:gd name="connsiteX37" fmla="*/ 970503 w 1295686"/>
              <a:gd name="connsiteY37" fmla="*/ 227172 h 270035"/>
              <a:gd name="connsiteX38" fmla="*/ 1016413 w 1295686"/>
              <a:gd name="connsiteY38" fmla="*/ 191930 h 270035"/>
              <a:gd name="connsiteX39" fmla="*/ 1057371 w 1295686"/>
              <a:gd name="connsiteY39" fmla="*/ 204121 h 270035"/>
              <a:gd name="connsiteX40" fmla="*/ 958787 w 1295686"/>
              <a:gd name="connsiteY40" fmla="*/ 270035 h 270035"/>
              <a:gd name="connsiteX41" fmla="*/ 852488 w 1295686"/>
              <a:gd name="connsiteY41" fmla="*/ 164593 h 270035"/>
              <a:gd name="connsiteX42" fmla="*/ 956311 w 1295686"/>
              <a:gd name="connsiteY42" fmla="*/ 57246 h 270035"/>
              <a:gd name="connsiteX43" fmla="*/ 366903 w 1295686"/>
              <a:gd name="connsiteY43" fmla="*/ 57055 h 270035"/>
              <a:gd name="connsiteX44" fmla="*/ 473298 w 1295686"/>
              <a:gd name="connsiteY44" fmla="*/ 163449 h 270035"/>
              <a:gd name="connsiteX45" fmla="*/ 366903 w 1295686"/>
              <a:gd name="connsiteY45" fmla="*/ 269844 h 270035"/>
              <a:gd name="connsiteX46" fmla="*/ 260509 w 1295686"/>
              <a:gd name="connsiteY46" fmla="*/ 163449 h 270035"/>
              <a:gd name="connsiteX47" fmla="*/ 366903 w 1295686"/>
              <a:gd name="connsiteY47" fmla="*/ 57055 h 270035"/>
              <a:gd name="connsiteX48" fmla="*/ 605885 w 1295686"/>
              <a:gd name="connsiteY48" fmla="*/ 56769 h 270035"/>
              <a:gd name="connsiteX49" fmla="*/ 605885 w 1295686"/>
              <a:gd name="connsiteY49" fmla="*/ 100393 h 270035"/>
              <a:gd name="connsiteX50" fmla="*/ 605981 w 1295686"/>
              <a:gd name="connsiteY50" fmla="*/ 100393 h 270035"/>
              <a:gd name="connsiteX51" fmla="*/ 547307 w 1295686"/>
              <a:gd name="connsiteY51" fmla="*/ 167164 h 270035"/>
              <a:gd name="connsiteX52" fmla="*/ 547402 w 1295686"/>
              <a:gd name="connsiteY52" fmla="*/ 266795 h 270035"/>
              <a:gd name="connsiteX53" fmla="*/ 500920 w 1295686"/>
              <a:gd name="connsiteY53" fmla="*/ 266795 h 270035"/>
              <a:gd name="connsiteX54" fmla="*/ 500920 w 1295686"/>
              <a:gd name="connsiteY54" fmla="*/ 63722 h 270035"/>
              <a:gd name="connsiteX55" fmla="*/ 546164 w 1295686"/>
              <a:gd name="connsiteY55" fmla="*/ 63722 h 270035"/>
              <a:gd name="connsiteX56" fmla="*/ 546164 w 1295686"/>
              <a:gd name="connsiteY56" fmla="*/ 87154 h 270035"/>
              <a:gd name="connsiteX57" fmla="*/ 605885 w 1295686"/>
              <a:gd name="connsiteY57" fmla="*/ 56769 h 270035"/>
              <a:gd name="connsiteX58" fmla="*/ 0 w 1295686"/>
              <a:gd name="connsiteY58" fmla="*/ 21622 h 270035"/>
              <a:gd name="connsiteX59" fmla="*/ 47339 w 1295686"/>
              <a:gd name="connsiteY59" fmla="*/ 21622 h 270035"/>
              <a:gd name="connsiteX60" fmla="*/ 186214 w 1295686"/>
              <a:gd name="connsiteY60" fmla="*/ 185166 h 270035"/>
              <a:gd name="connsiteX61" fmla="*/ 186214 w 1295686"/>
              <a:gd name="connsiteY61" fmla="*/ 21622 h 270035"/>
              <a:gd name="connsiteX62" fmla="*/ 233077 w 1295686"/>
              <a:gd name="connsiteY62" fmla="*/ 21622 h 270035"/>
              <a:gd name="connsiteX63" fmla="*/ 232982 w 1295686"/>
              <a:gd name="connsiteY63" fmla="*/ 266700 h 270035"/>
              <a:gd name="connsiteX64" fmla="*/ 189548 w 1295686"/>
              <a:gd name="connsiteY64" fmla="*/ 266700 h 270035"/>
              <a:gd name="connsiteX65" fmla="*/ 48959 w 1295686"/>
              <a:gd name="connsiteY65" fmla="*/ 102680 h 270035"/>
              <a:gd name="connsiteX66" fmla="*/ 48959 w 1295686"/>
              <a:gd name="connsiteY66" fmla="*/ 266414 h 270035"/>
              <a:gd name="connsiteX67" fmla="*/ 0 w 1295686"/>
              <a:gd name="connsiteY67" fmla="*/ 266414 h 270035"/>
              <a:gd name="connsiteX68" fmla="*/ 780098 w 1295686"/>
              <a:gd name="connsiteY68" fmla="*/ 0 h 270035"/>
              <a:gd name="connsiteX69" fmla="*/ 823722 w 1295686"/>
              <a:gd name="connsiteY69" fmla="*/ 0 h 270035"/>
              <a:gd name="connsiteX70" fmla="*/ 823722 w 1295686"/>
              <a:gd name="connsiteY70" fmla="*/ 161449 h 270035"/>
              <a:gd name="connsiteX71" fmla="*/ 823722 w 1295686"/>
              <a:gd name="connsiteY71" fmla="*/ 163449 h 270035"/>
              <a:gd name="connsiteX72" fmla="*/ 823722 w 1295686"/>
              <a:gd name="connsiteY72" fmla="*/ 165449 h 270035"/>
              <a:gd name="connsiteX73" fmla="*/ 823722 w 1295686"/>
              <a:gd name="connsiteY73" fmla="*/ 266795 h 270035"/>
              <a:gd name="connsiteX74" fmla="*/ 782765 w 1295686"/>
              <a:gd name="connsiteY74" fmla="*/ 266795 h 270035"/>
              <a:gd name="connsiteX75" fmla="*/ 782765 w 1295686"/>
              <a:gd name="connsiteY75" fmla="*/ 239649 h 270035"/>
              <a:gd name="connsiteX76" fmla="*/ 717519 w 1295686"/>
              <a:gd name="connsiteY76" fmla="*/ 269748 h 270035"/>
              <a:gd name="connsiteX77" fmla="*/ 611505 w 1295686"/>
              <a:gd name="connsiteY77" fmla="*/ 156591 h 270035"/>
              <a:gd name="connsiteX78" fmla="*/ 709232 w 1295686"/>
              <a:gd name="connsiteY78" fmla="*/ 57531 h 270035"/>
              <a:gd name="connsiteX79" fmla="*/ 780098 w 1295686"/>
              <a:gd name="connsiteY79" fmla="*/ 79819 h 270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295686" h="270035">
                <a:moveTo>
                  <a:pt x="1189292" y="102299"/>
                </a:moveTo>
                <a:cubicBezTo>
                  <a:pt x="1153192" y="102299"/>
                  <a:pt x="1124426" y="133636"/>
                  <a:pt x="1128522" y="170593"/>
                </a:cubicBezTo>
                <a:cubicBezTo>
                  <a:pt x="1131665" y="198215"/>
                  <a:pt x="1153859" y="220790"/>
                  <a:pt x="1181576" y="224219"/>
                </a:cubicBezTo>
                <a:cubicBezTo>
                  <a:pt x="1217771" y="228695"/>
                  <a:pt x="1248728" y="201549"/>
                  <a:pt x="1250537" y="166688"/>
                </a:cubicBezTo>
                <a:lnTo>
                  <a:pt x="1250442" y="166688"/>
                </a:lnTo>
                <a:lnTo>
                  <a:pt x="1250442" y="160306"/>
                </a:lnTo>
                <a:cubicBezTo>
                  <a:pt x="1248728" y="128016"/>
                  <a:pt x="1222058" y="102299"/>
                  <a:pt x="1189292" y="102299"/>
                </a:cubicBezTo>
                <a:close/>
                <a:moveTo>
                  <a:pt x="717519" y="102299"/>
                </a:moveTo>
                <a:cubicBezTo>
                  <a:pt x="681419" y="102299"/>
                  <a:pt x="652653" y="133636"/>
                  <a:pt x="656749" y="170593"/>
                </a:cubicBezTo>
                <a:cubicBezTo>
                  <a:pt x="659892" y="198215"/>
                  <a:pt x="682086" y="220789"/>
                  <a:pt x="709803" y="224218"/>
                </a:cubicBezTo>
                <a:cubicBezTo>
                  <a:pt x="745998" y="228695"/>
                  <a:pt x="776955" y="201549"/>
                  <a:pt x="778764" y="166687"/>
                </a:cubicBezTo>
                <a:lnTo>
                  <a:pt x="778669" y="166687"/>
                </a:lnTo>
                <a:lnTo>
                  <a:pt x="778669" y="160306"/>
                </a:lnTo>
                <a:cubicBezTo>
                  <a:pt x="776955" y="128016"/>
                  <a:pt x="750285" y="102299"/>
                  <a:pt x="717519" y="102299"/>
                </a:cubicBezTo>
                <a:close/>
                <a:moveTo>
                  <a:pt x="366808" y="102299"/>
                </a:moveTo>
                <a:cubicBezTo>
                  <a:pt x="333089" y="102299"/>
                  <a:pt x="305657" y="129731"/>
                  <a:pt x="305657" y="163449"/>
                </a:cubicBezTo>
                <a:cubicBezTo>
                  <a:pt x="305657" y="197168"/>
                  <a:pt x="332994" y="224600"/>
                  <a:pt x="366808" y="224600"/>
                </a:cubicBezTo>
                <a:cubicBezTo>
                  <a:pt x="400527" y="224600"/>
                  <a:pt x="427958" y="197168"/>
                  <a:pt x="427958" y="163449"/>
                </a:cubicBezTo>
                <a:cubicBezTo>
                  <a:pt x="427958" y="129731"/>
                  <a:pt x="400527" y="102299"/>
                  <a:pt x="366808" y="102299"/>
                </a:cubicBezTo>
                <a:close/>
                <a:moveTo>
                  <a:pt x="962039" y="96385"/>
                </a:moveTo>
                <a:cubicBezTo>
                  <a:pt x="954578" y="96227"/>
                  <a:pt x="946666" y="97513"/>
                  <a:pt x="938499" y="100585"/>
                </a:cubicBezTo>
                <a:cubicBezTo>
                  <a:pt x="909733" y="111348"/>
                  <a:pt x="896779" y="136875"/>
                  <a:pt x="896779" y="159068"/>
                </a:cubicBezTo>
                <a:lnTo>
                  <a:pt x="896779" y="159164"/>
                </a:lnTo>
                <a:lnTo>
                  <a:pt x="1011746" y="127541"/>
                </a:lnTo>
                <a:cubicBezTo>
                  <a:pt x="1002744" y="110324"/>
                  <a:pt x="984421" y="96858"/>
                  <a:pt x="962039" y="96385"/>
                </a:cubicBezTo>
                <a:close/>
                <a:moveTo>
                  <a:pt x="1181005" y="57436"/>
                </a:moveTo>
                <a:cubicBezTo>
                  <a:pt x="1242060" y="52673"/>
                  <a:pt x="1295686" y="99346"/>
                  <a:pt x="1295686" y="165354"/>
                </a:cubicBezTo>
                <a:lnTo>
                  <a:pt x="1295686" y="266700"/>
                </a:lnTo>
                <a:lnTo>
                  <a:pt x="1254538" y="266700"/>
                </a:lnTo>
                <a:lnTo>
                  <a:pt x="1254538" y="235458"/>
                </a:lnTo>
                <a:cubicBezTo>
                  <a:pt x="1241108" y="258604"/>
                  <a:pt x="1211295" y="269558"/>
                  <a:pt x="1189292" y="269558"/>
                </a:cubicBezTo>
                <a:cubicBezTo>
                  <a:pt x="1128332" y="269558"/>
                  <a:pt x="1079373" y="218408"/>
                  <a:pt x="1083278" y="156591"/>
                </a:cubicBezTo>
                <a:cubicBezTo>
                  <a:pt x="1086612" y="104299"/>
                  <a:pt x="1128236" y="61627"/>
                  <a:pt x="1181005" y="57531"/>
                </a:cubicBezTo>
                <a:close/>
                <a:moveTo>
                  <a:pt x="956311" y="57246"/>
                </a:moveTo>
                <a:lnTo>
                  <a:pt x="956311" y="57341"/>
                </a:lnTo>
                <a:cubicBezTo>
                  <a:pt x="1023557" y="55436"/>
                  <a:pt x="1059466" y="111062"/>
                  <a:pt x="1064134" y="151924"/>
                </a:cubicBezTo>
                <a:lnTo>
                  <a:pt x="904876" y="195359"/>
                </a:lnTo>
                <a:cubicBezTo>
                  <a:pt x="915258" y="214980"/>
                  <a:pt x="941737" y="232506"/>
                  <a:pt x="970503" y="227172"/>
                </a:cubicBezTo>
                <a:cubicBezTo>
                  <a:pt x="991077" y="223267"/>
                  <a:pt x="1008984" y="208693"/>
                  <a:pt x="1016413" y="191930"/>
                </a:cubicBezTo>
                <a:lnTo>
                  <a:pt x="1057371" y="204121"/>
                </a:lnTo>
                <a:cubicBezTo>
                  <a:pt x="1041274" y="244889"/>
                  <a:pt x="1000507" y="270035"/>
                  <a:pt x="958787" y="270035"/>
                </a:cubicBezTo>
                <a:cubicBezTo>
                  <a:pt x="898970" y="270035"/>
                  <a:pt x="852488" y="222029"/>
                  <a:pt x="852488" y="164593"/>
                </a:cubicBezTo>
                <a:cubicBezTo>
                  <a:pt x="852488" y="102299"/>
                  <a:pt x="900494" y="58770"/>
                  <a:pt x="956311" y="57246"/>
                </a:cubicBezTo>
                <a:close/>
                <a:moveTo>
                  <a:pt x="366903" y="57055"/>
                </a:moveTo>
                <a:cubicBezTo>
                  <a:pt x="425673" y="57055"/>
                  <a:pt x="473298" y="104680"/>
                  <a:pt x="473298" y="163449"/>
                </a:cubicBezTo>
                <a:cubicBezTo>
                  <a:pt x="473298" y="222219"/>
                  <a:pt x="425673" y="269844"/>
                  <a:pt x="366903" y="269844"/>
                </a:cubicBezTo>
                <a:cubicBezTo>
                  <a:pt x="308134" y="269844"/>
                  <a:pt x="260509" y="222219"/>
                  <a:pt x="260509" y="163449"/>
                </a:cubicBezTo>
                <a:cubicBezTo>
                  <a:pt x="260509" y="104680"/>
                  <a:pt x="308134" y="57055"/>
                  <a:pt x="366903" y="57055"/>
                </a:cubicBezTo>
                <a:close/>
                <a:moveTo>
                  <a:pt x="605885" y="56769"/>
                </a:moveTo>
                <a:lnTo>
                  <a:pt x="605885" y="100393"/>
                </a:lnTo>
                <a:lnTo>
                  <a:pt x="605981" y="100393"/>
                </a:lnTo>
                <a:cubicBezTo>
                  <a:pt x="574453" y="102013"/>
                  <a:pt x="547307" y="120301"/>
                  <a:pt x="547307" y="167164"/>
                </a:cubicBezTo>
                <a:cubicBezTo>
                  <a:pt x="547307" y="205073"/>
                  <a:pt x="547402" y="204025"/>
                  <a:pt x="547402" y="266795"/>
                </a:cubicBezTo>
                <a:lnTo>
                  <a:pt x="500920" y="266795"/>
                </a:lnTo>
                <a:lnTo>
                  <a:pt x="500920" y="63722"/>
                </a:lnTo>
                <a:lnTo>
                  <a:pt x="546164" y="63722"/>
                </a:lnTo>
                <a:lnTo>
                  <a:pt x="546164" y="87154"/>
                </a:lnTo>
                <a:cubicBezTo>
                  <a:pt x="552069" y="76295"/>
                  <a:pt x="566166" y="56769"/>
                  <a:pt x="605885" y="56769"/>
                </a:cubicBezTo>
                <a:close/>
                <a:moveTo>
                  <a:pt x="0" y="21622"/>
                </a:moveTo>
                <a:lnTo>
                  <a:pt x="47339" y="21622"/>
                </a:lnTo>
                <a:lnTo>
                  <a:pt x="186214" y="185166"/>
                </a:lnTo>
                <a:lnTo>
                  <a:pt x="186214" y="21622"/>
                </a:lnTo>
                <a:lnTo>
                  <a:pt x="233077" y="21622"/>
                </a:lnTo>
                <a:lnTo>
                  <a:pt x="232982" y="266700"/>
                </a:lnTo>
                <a:lnTo>
                  <a:pt x="189548" y="266700"/>
                </a:lnTo>
                <a:lnTo>
                  <a:pt x="48959" y="102680"/>
                </a:lnTo>
                <a:lnTo>
                  <a:pt x="48959" y="266414"/>
                </a:lnTo>
                <a:lnTo>
                  <a:pt x="0" y="266414"/>
                </a:lnTo>
                <a:close/>
                <a:moveTo>
                  <a:pt x="780098" y="0"/>
                </a:moveTo>
                <a:lnTo>
                  <a:pt x="823722" y="0"/>
                </a:lnTo>
                <a:lnTo>
                  <a:pt x="823722" y="161449"/>
                </a:lnTo>
                <a:cubicBezTo>
                  <a:pt x="823722" y="162115"/>
                  <a:pt x="823722" y="162782"/>
                  <a:pt x="823722" y="163449"/>
                </a:cubicBezTo>
                <a:cubicBezTo>
                  <a:pt x="823722" y="164116"/>
                  <a:pt x="823722" y="164783"/>
                  <a:pt x="823722" y="165449"/>
                </a:cubicBezTo>
                <a:lnTo>
                  <a:pt x="823722" y="266795"/>
                </a:lnTo>
                <a:cubicBezTo>
                  <a:pt x="823722" y="266795"/>
                  <a:pt x="782765" y="266795"/>
                  <a:pt x="782765" y="266795"/>
                </a:cubicBezTo>
                <a:lnTo>
                  <a:pt x="782765" y="239649"/>
                </a:lnTo>
                <a:cubicBezTo>
                  <a:pt x="771906" y="258889"/>
                  <a:pt x="740283" y="269748"/>
                  <a:pt x="717519" y="269748"/>
                </a:cubicBezTo>
                <a:cubicBezTo>
                  <a:pt x="656559" y="269748"/>
                  <a:pt x="607600" y="218408"/>
                  <a:pt x="611505" y="156591"/>
                </a:cubicBezTo>
                <a:cubicBezTo>
                  <a:pt x="614839" y="104299"/>
                  <a:pt x="656940" y="61722"/>
                  <a:pt x="709232" y="57531"/>
                </a:cubicBezTo>
                <a:cubicBezTo>
                  <a:pt x="737235" y="55245"/>
                  <a:pt x="769716" y="66104"/>
                  <a:pt x="780098" y="79819"/>
                </a:cubicBezTo>
                <a:close/>
              </a:path>
            </a:pathLst>
          </a:custGeom>
          <a:solidFill>
            <a:schemeClr val="bg1"/>
          </a:solidFill>
          <a:ln w="9525" cap="flat">
            <a:noFill/>
            <a:prstDash val="solid"/>
            <a:miter/>
          </a:ln>
        </p:spPr>
        <p:txBody>
          <a:bodyPr rtlCol="0" anchor="ctr"/>
          <a:lstStyle/>
          <a:p>
            <a:endParaRPr lang="en-GB" sz="1350" dirty="0"/>
          </a:p>
        </p:txBody>
      </p:sp>
    </p:spTree>
    <p:extLst>
      <p:ext uri="{BB962C8B-B14F-4D97-AF65-F5344CB8AC3E}">
        <p14:creationId xmlns:p14="http://schemas.microsoft.com/office/powerpoint/2010/main" val="2692891252"/>
      </p:ext>
    </p:extLst>
  </p:cSld>
  <p:clrMapOvr>
    <a:masterClrMapping/>
  </p:clrMapOvr>
  <p:hf hdr="0" ftr="0" dt="0"/>
</p:sldLayout>
</file>

<file path=ppt/slideLayouts/slideLayout167.xml><?xml version="1.0" encoding="utf-8"?>
<p:sldLayout xmlns:a="http://schemas.openxmlformats.org/drawingml/2006/main" xmlns:r="http://schemas.openxmlformats.org/officeDocument/2006/relationships" xmlns:p="http://schemas.openxmlformats.org/presentationml/2006/main" showMasterSp="0" preserve="1" userDrawn="1">
  <p:cSld name="Title Slide Nordea Blue">
    <p:bg>
      <p:bgPr>
        <a:solidFill>
          <a:srgbClr val="0000A0"/>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85873" y="1337952"/>
            <a:ext cx="4075939" cy="2472277"/>
          </a:xfrm>
        </p:spPr>
        <p:txBody>
          <a:bodyPr>
            <a:noAutofit/>
          </a:bodyPr>
          <a:lstStyle>
            <a:lvl1pPr>
              <a:defRPr sz="2999">
                <a:solidFill>
                  <a:srgbClr val="FBD9CA"/>
                </a:solidFill>
              </a:defRPr>
            </a:lvl1pPr>
          </a:lstStyle>
          <a:p>
            <a:r>
              <a:rPr lang="en-GB"/>
              <a:t>Click to edit Master title style</a:t>
            </a:r>
            <a:endParaRPr lang="en-GB" dirty="0"/>
          </a:p>
        </p:txBody>
      </p:sp>
      <p:sp>
        <p:nvSpPr>
          <p:cNvPr id="3" name="Subtitle 2"/>
          <p:cNvSpPr>
            <a:spLocks noGrp="1"/>
          </p:cNvSpPr>
          <p:nvPr>
            <p:ph type="subTitle" idx="1"/>
          </p:nvPr>
        </p:nvSpPr>
        <p:spPr>
          <a:xfrm>
            <a:off x="485873" y="4295182"/>
            <a:ext cx="4075939" cy="360000"/>
          </a:xfrm>
        </p:spPr>
        <p:txBody>
          <a:bodyPr>
            <a:noAutofit/>
          </a:bodyPr>
          <a:lstStyle>
            <a:lvl1pPr marL="0" indent="0" algn="l">
              <a:buNone/>
              <a:defRPr sz="1350" b="1">
                <a:solidFill>
                  <a:srgbClr val="FFFFFF"/>
                </a:solidFill>
                <a:latin typeface="+mj-lt"/>
              </a:defRPr>
            </a:lvl1pPr>
            <a:lvl2pPr marL="408182" indent="0" algn="ctr">
              <a:buNone/>
              <a:defRPr>
                <a:solidFill>
                  <a:schemeClr val="tx1">
                    <a:tint val="75000"/>
                  </a:schemeClr>
                </a:solidFill>
              </a:defRPr>
            </a:lvl2pPr>
            <a:lvl3pPr marL="816364" indent="0" algn="ctr">
              <a:buNone/>
              <a:defRPr>
                <a:solidFill>
                  <a:schemeClr val="tx1">
                    <a:tint val="75000"/>
                  </a:schemeClr>
                </a:solidFill>
              </a:defRPr>
            </a:lvl3pPr>
            <a:lvl4pPr marL="1224546" indent="0" algn="ctr">
              <a:buNone/>
              <a:defRPr>
                <a:solidFill>
                  <a:schemeClr val="tx1">
                    <a:tint val="75000"/>
                  </a:schemeClr>
                </a:solidFill>
              </a:defRPr>
            </a:lvl4pPr>
            <a:lvl5pPr marL="1632728" indent="0" algn="ctr">
              <a:buNone/>
              <a:defRPr>
                <a:solidFill>
                  <a:schemeClr val="tx1">
                    <a:tint val="75000"/>
                  </a:schemeClr>
                </a:solidFill>
              </a:defRPr>
            </a:lvl5pPr>
            <a:lvl6pPr marL="2040911" indent="0" algn="ctr">
              <a:buNone/>
              <a:defRPr>
                <a:solidFill>
                  <a:schemeClr val="tx1">
                    <a:tint val="75000"/>
                  </a:schemeClr>
                </a:solidFill>
              </a:defRPr>
            </a:lvl6pPr>
            <a:lvl7pPr marL="2449093" indent="0" algn="ctr">
              <a:buNone/>
              <a:defRPr>
                <a:solidFill>
                  <a:schemeClr val="tx1">
                    <a:tint val="75000"/>
                  </a:schemeClr>
                </a:solidFill>
              </a:defRPr>
            </a:lvl7pPr>
            <a:lvl8pPr marL="2857275" indent="0" algn="ctr">
              <a:buNone/>
              <a:defRPr>
                <a:solidFill>
                  <a:schemeClr val="tx1">
                    <a:tint val="75000"/>
                  </a:schemeClr>
                </a:solidFill>
              </a:defRPr>
            </a:lvl8pPr>
            <a:lvl9pPr marL="3265457" indent="0" algn="ctr">
              <a:buNone/>
              <a:defRPr>
                <a:solidFill>
                  <a:schemeClr val="tx1">
                    <a:tint val="75000"/>
                  </a:schemeClr>
                </a:solidFill>
              </a:defRPr>
            </a:lvl9pPr>
          </a:lstStyle>
          <a:p>
            <a:r>
              <a:rPr lang="en-GB"/>
              <a:t>Click to edit Master subtitle style</a:t>
            </a:r>
            <a:endParaRPr lang="en-GB" dirty="0"/>
          </a:p>
        </p:txBody>
      </p:sp>
      <p:sp>
        <p:nvSpPr>
          <p:cNvPr id="21" name="Text Placeholder 20"/>
          <p:cNvSpPr>
            <a:spLocks noGrp="1"/>
          </p:cNvSpPr>
          <p:nvPr>
            <p:ph type="body" sz="quarter" idx="13" hasCustomPrompt="1"/>
          </p:nvPr>
        </p:nvSpPr>
        <p:spPr>
          <a:xfrm>
            <a:off x="485873" y="4773443"/>
            <a:ext cx="4075939" cy="215950"/>
          </a:xfrm>
        </p:spPr>
        <p:txBody>
          <a:bodyPr>
            <a:noAutofit/>
          </a:bodyPr>
          <a:lstStyle>
            <a:lvl1pPr marL="0" indent="0">
              <a:buNone/>
              <a:defRPr sz="1050">
                <a:solidFill>
                  <a:srgbClr val="FFFFFF"/>
                </a:solidFill>
              </a:defRPr>
            </a:lvl1pPr>
            <a:lvl2pPr marL="192842" indent="0">
              <a:buNone/>
              <a:defRPr>
                <a:solidFill>
                  <a:schemeClr val="accent2"/>
                </a:solidFill>
              </a:defRPr>
            </a:lvl2pPr>
            <a:lvl3pPr marL="385684" indent="0">
              <a:buNone/>
              <a:defRPr>
                <a:solidFill>
                  <a:schemeClr val="accent2"/>
                </a:solidFill>
              </a:defRPr>
            </a:lvl3pPr>
            <a:lvl4pPr marL="578526" indent="0">
              <a:buNone/>
              <a:defRPr>
                <a:solidFill>
                  <a:schemeClr val="accent2"/>
                </a:solidFill>
              </a:defRPr>
            </a:lvl4pPr>
            <a:lvl5pPr marL="771368" indent="0">
              <a:buNone/>
              <a:defRPr>
                <a:solidFill>
                  <a:schemeClr val="accent2"/>
                </a:solidFill>
              </a:defRPr>
            </a:lvl5pPr>
          </a:lstStyle>
          <a:p>
            <a:pPr lvl="0"/>
            <a:r>
              <a:rPr lang="en-GB"/>
              <a:t>Name, title</a:t>
            </a:r>
            <a:endParaRPr lang="en-GB" dirty="0"/>
          </a:p>
        </p:txBody>
      </p:sp>
      <p:sp>
        <p:nvSpPr>
          <p:cNvPr id="22" name="Text Placeholder 20"/>
          <p:cNvSpPr>
            <a:spLocks noGrp="1"/>
          </p:cNvSpPr>
          <p:nvPr>
            <p:ph type="body" sz="quarter" idx="14" hasCustomPrompt="1"/>
          </p:nvPr>
        </p:nvSpPr>
        <p:spPr>
          <a:xfrm>
            <a:off x="485873" y="5025384"/>
            <a:ext cx="4075939" cy="215950"/>
          </a:xfrm>
        </p:spPr>
        <p:txBody>
          <a:bodyPr>
            <a:noAutofit/>
          </a:bodyPr>
          <a:lstStyle>
            <a:lvl1pPr marL="0" indent="0">
              <a:buNone/>
              <a:defRPr sz="1050">
                <a:solidFill>
                  <a:srgbClr val="FFFFFF"/>
                </a:solidFill>
              </a:defRPr>
            </a:lvl1pPr>
            <a:lvl2pPr marL="192842" indent="0">
              <a:buNone/>
              <a:defRPr>
                <a:solidFill>
                  <a:schemeClr val="accent2"/>
                </a:solidFill>
              </a:defRPr>
            </a:lvl2pPr>
            <a:lvl3pPr marL="385684" indent="0">
              <a:buNone/>
              <a:defRPr>
                <a:solidFill>
                  <a:schemeClr val="accent2"/>
                </a:solidFill>
              </a:defRPr>
            </a:lvl3pPr>
            <a:lvl4pPr marL="578526" indent="0">
              <a:buNone/>
              <a:defRPr>
                <a:solidFill>
                  <a:schemeClr val="accent2"/>
                </a:solidFill>
              </a:defRPr>
            </a:lvl4pPr>
            <a:lvl5pPr marL="771368" indent="0">
              <a:buNone/>
              <a:defRPr>
                <a:solidFill>
                  <a:schemeClr val="accent2"/>
                </a:solidFill>
              </a:defRPr>
            </a:lvl5pPr>
          </a:lstStyle>
          <a:p>
            <a:pPr lvl="0"/>
            <a:r>
              <a:rPr lang="en-GB"/>
              <a:t>Date</a:t>
            </a:r>
            <a:endParaRPr lang="en-GB" dirty="0"/>
          </a:p>
        </p:txBody>
      </p:sp>
      <p:grpSp>
        <p:nvGrpSpPr>
          <p:cNvPr id="17" name="Pulse"/>
          <p:cNvGrpSpPr/>
          <p:nvPr userDrawn="1"/>
        </p:nvGrpSpPr>
        <p:grpSpPr>
          <a:xfrm>
            <a:off x="5222275" y="940881"/>
            <a:ext cx="3923002" cy="5298286"/>
            <a:chOff x="8751888" y="3030538"/>
            <a:chExt cx="3446462" cy="3490913"/>
          </a:xfrm>
          <a:solidFill>
            <a:srgbClr val="0000FF"/>
          </a:solidFill>
        </p:grpSpPr>
        <p:sp>
          <p:nvSpPr>
            <p:cNvPr id="10" name="Freeform 5"/>
            <p:cNvSpPr>
              <a:spLocks/>
            </p:cNvSpPr>
            <p:nvPr userDrawn="1"/>
          </p:nvSpPr>
          <p:spPr bwMode="auto">
            <a:xfrm>
              <a:off x="9196388" y="3902076"/>
              <a:ext cx="449263" cy="1120775"/>
            </a:xfrm>
            <a:custGeom>
              <a:avLst/>
              <a:gdLst>
                <a:gd name="T0" fmla="*/ 71 w 142"/>
                <a:gd name="T1" fmla="*/ 355 h 355"/>
                <a:gd name="T2" fmla="*/ 71 w 142"/>
                <a:gd name="T3" fmla="*/ 355 h 355"/>
                <a:gd name="T4" fmla="*/ 0 w 142"/>
                <a:gd name="T5" fmla="*/ 284 h 355"/>
                <a:gd name="T6" fmla="*/ 0 w 142"/>
                <a:gd name="T7" fmla="*/ 71 h 355"/>
                <a:gd name="T8" fmla="*/ 71 w 142"/>
                <a:gd name="T9" fmla="*/ 0 h 355"/>
                <a:gd name="T10" fmla="*/ 142 w 142"/>
                <a:gd name="T11" fmla="*/ 71 h 355"/>
                <a:gd name="T12" fmla="*/ 142 w 142"/>
                <a:gd name="T13" fmla="*/ 284 h 355"/>
                <a:gd name="T14" fmla="*/ 71 w 142"/>
                <a:gd name="T15" fmla="*/ 355 h 3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355">
                  <a:moveTo>
                    <a:pt x="71" y="355"/>
                  </a:moveTo>
                  <a:cubicBezTo>
                    <a:pt x="71" y="355"/>
                    <a:pt x="71" y="355"/>
                    <a:pt x="71" y="355"/>
                  </a:cubicBezTo>
                  <a:cubicBezTo>
                    <a:pt x="32" y="355"/>
                    <a:pt x="0" y="323"/>
                    <a:pt x="0" y="284"/>
                  </a:cubicBezTo>
                  <a:cubicBezTo>
                    <a:pt x="0" y="71"/>
                    <a:pt x="0" y="71"/>
                    <a:pt x="0" y="71"/>
                  </a:cubicBezTo>
                  <a:cubicBezTo>
                    <a:pt x="0" y="32"/>
                    <a:pt x="32" y="0"/>
                    <a:pt x="71" y="0"/>
                  </a:cubicBezTo>
                  <a:cubicBezTo>
                    <a:pt x="110" y="0"/>
                    <a:pt x="142" y="32"/>
                    <a:pt x="142" y="71"/>
                  </a:cubicBezTo>
                  <a:cubicBezTo>
                    <a:pt x="142" y="284"/>
                    <a:pt x="142" y="284"/>
                    <a:pt x="142" y="284"/>
                  </a:cubicBezTo>
                  <a:cubicBezTo>
                    <a:pt x="142" y="323"/>
                    <a:pt x="110" y="355"/>
                    <a:pt x="71" y="35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350"/>
            </a:p>
          </p:txBody>
        </p:sp>
        <p:sp>
          <p:nvSpPr>
            <p:cNvPr id="11" name="Freeform 6"/>
            <p:cNvSpPr>
              <a:spLocks/>
            </p:cNvSpPr>
            <p:nvPr userDrawn="1"/>
          </p:nvSpPr>
          <p:spPr bwMode="auto">
            <a:xfrm>
              <a:off x="8751888" y="4551363"/>
              <a:ext cx="265113" cy="449263"/>
            </a:xfrm>
            <a:custGeom>
              <a:avLst/>
              <a:gdLst>
                <a:gd name="T0" fmla="*/ 42 w 84"/>
                <a:gd name="T1" fmla="*/ 142 h 142"/>
                <a:gd name="T2" fmla="*/ 42 w 84"/>
                <a:gd name="T3" fmla="*/ 142 h 142"/>
                <a:gd name="T4" fmla="*/ 0 w 84"/>
                <a:gd name="T5" fmla="*/ 99 h 142"/>
                <a:gd name="T6" fmla="*/ 0 w 84"/>
                <a:gd name="T7" fmla="*/ 42 h 142"/>
                <a:gd name="T8" fmla="*/ 42 w 84"/>
                <a:gd name="T9" fmla="*/ 0 h 142"/>
                <a:gd name="T10" fmla="*/ 84 w 84"/>
                <a:gd name="T11" fmla="*/ 42 h 142"/>
                <a:gd name="T12" fmla="*/ 84 w 84"/>
                <a:gd name="T13" fmla="*/ 99 h 142"/>
                <a:gd name="T14" fmla="*/ 42 w 84"/>
                <a:gd name="T15" fmla="*/ 142 h 1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142">
                  <a:moveTo>
                    <a:pt x="42" y="142"/>
                  </a:moveTo>
                  <a:cubicBezTo>
                    <a:pt x="42" y="142"/>
                    <a:pt x="42" y="142"/>
                    <a:pt x="42" y="142"/>
                  </a:cubicBezTo>
                  <a:cubicBezTo>
                    <a:pt x="18" y="142"/>
                    <a:pt x="0" y="123"/>
                    <a:pt x="0" y="99"/>
                  </a:cubicBezTo>
                  <a:cubicBezTo>
                    <a:pt x="0" y="42"/>
                    <a:pt x="0" y="42"/>
                    <a:pt x="0" y="42"/>
                  </a:cubicBezTo>
                  <a:cubicBezTo>
                    <a:pt x="0" y="19"/>
                    <a:pt x="18" y="0"/>
                    <a:pt x="42" y="0"/>
                  </a:cubicBezTo>
                  <a:cubicBezTo>
                    <a:pt x="65" y="0"/>
                    <a:pt x="84" y="19"/>
                    <a:pt x="84" y="42"/>
                  </a:cubicBezTo>
                  <a:cubicBezTo>
                    <a:pt x="84" y="99"/>
                    <a:pt x="84" y="99"/>
                    <a:pt x="84" y="99"/>
                  </a:cubicBezTo>
                  <a:cubicBezTo>
                    <a:pt x="84" y="123"/>
                    <a:pt x="65" y="142"/>
                    <a:pt x="42" y="1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350"/>
            </a:p>
          </p:txBody>
        </p:sp>
        <p:sp>
          <p:nvSpPr>
            <p:cNvPr id="12" name="Freeform 7"/>
            <p:cNvSpPr>
              <a:spLocks/>
            </p:cNvSpPr>
            <p:nvPr userDrawn="1"/>
          </p:nvSpPr>
          <p:spPr bwMode="auto">
            <a:xfrm>
              <a:off x="11436350" y="4529138"/>
              <a:ext cx="449263" cy="1117600"/>
            </a:xfrm>
            <a:custGeom>
              <a:avLst/>
              <a:gdLst>
                <a:gd name="T0" fmla="*/ 71 w 142"/>
                <a:gd name="T1" fmla="*/ 354 h 354"/>
                <a:gd name="T2" fmla="*/ 71 w 142"/>
                <a:gd name="T3" fmla="*/ 354 h 354"/>
                <a:gd name="T4" fmla="*/ 0 w 142"/>
                <a:gd name="T5" fmla="*/ 283 h 354"/>
                <a:gd name="T6" fmla="*/ 0 w 142"/>
                <a:gd name="T7" fmla="*/ 71 h 354"/>
                <a:gd name="T8" fmla="*/ 71 w 142"/>
                <a:gd name="T9" fmla="*/ 0 h 354"/>
                <a:gd name="T10" fmla="*/ 142 w 142"/>
                <a:gd name="T11" fmla="*/ 71 h 354"/>
                <a:gd name="T12" fmla="*/ 142 w 142"/>
                <a:gd name="T13" fmla="*/ 283 h 354"/>
                <a:gd name="T14" fmla="*/ 71 w 142"/>
                <a:gd name="T15" fmla="*/ 354 h 3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354">
                  <a:moveTo>
                    <a:pt x="71" y="354"/>
                  </a:moveTo>
                  <a:cubicBezTo>
                    <a:pt x="71" y="354"/>
                    <a:pt x="71" y="354"/>
                    <a:pt x="71" y="354"/>
                  </a:cubicBezTo>
                  <a:cubicBezTo>
                    <a:pt x="32" y="354"/>
                    <a:pt x="0" y="322"/>
                    <a:pt x="0" y="283"/>
                  </a:cubicBezTo>
                  <a:cubicBezTo>
                    <a:pt x="0" y="71"/>
                    <a:pt x="0" y="71"/>
                    <a:pt x="0" y="71"/>
                  </a:cubicBezTo>
                  <a:cubicBezTo>
                    <a:pt x="0" y="32"/>
                    <a:pt x="32" y="0"/>
                    <a:pt x="71" y="0"/>
                  </a:cubicBezTo>
                  <a:cubicBezTo>
                    <a:pt x="110" y="0"/>
                    <a:pt x="142" y="32"/>
                    <a:pt x="142" y="71"/>
                  </a:cubicBezTo>
                  <a:cubicBezTo>
                    <a:pt x="142" y="283"/>
                    <a:pt x="142" y="283"/>
                    <a:pt x="142" y="283"/>
                  </a:cubicBezTo>
                  <a:cubicBezTo>
                    <a:pt x="142" y="322"/>
                    <a:pt x="110" y="354"/>
                    <a:pt x="71" y="35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350"/>
            </a:p>
          </p:txBody>
        </p:sp>
        <p:sp>
          <p:nvSpPr>
            <p:cNvPr id="14" name="Freeform 8"/>
            <p:cNvSpPr>
              <a:spLocks/>
            </p:cNvSpPr>
            <p:nvPr userDrawn="1"/>
          </p:nvSpPr>
          <p:spPr bwMode="auto">
            <a:xfrm>
              <a:off x="9869488" y="3030538"/>
              <a:ext cx="560388" cy="2506663"/>
            </a:xfrm>
            <a:custGeom>
              <a:avLst/>
              <a:gdLst>
                <a:gd name="T0" fmla="*/ 88 w 177"/>
                <a:gd name="T1" fmla="*/ 794 h 794"/>
                <a:gd name="T2" fmla="*/ 88 w 177"/>
                <a:gd name="T3" fmla="*/ 794 h 794"/>
                <a:gd name="T4" fmla="*/ 0 w 177"/>
                <a:gd name="T5" fmla="*/ 705 h 794"/>
                <a:gd name="T6" fmla="*/ 0 w 177"/>
                <a:gd name="T7" fmla="*/ 89 h 794"/>
                <a:gd name="T8" fmla="*/ 88 w 177"/>
                <a:gd name="T9" fmla="*/ 0 h 794"/>
                <a:gd name="T10" fmla="*/ 177 w 177"/>
                <a:gd name="T11" fmla="*/ 89 h 794"/>
                <a:gd name="T12" fmla="*/ 177 w 177"/>
                <a:gd name="T13" fmla="*/ 705 h 794"/>
                <a:gd name="T14" fmla="*/ 88 w 177"/>
                <a:gd name="T15" fmla="*/ 794 h 7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7" h="794">
                  <a:moveTo>
                    <a:pt x="88" y="794"/>
                  </a:moveTo>
                  <a:cubicBezTo>
                    <a:pt x="88" y="794"/>
                    <a:pt x="88" y="794"/>
                    <a:pt x="88" y="794"/>
                  </a:cubicBezTo>
                  <a:cubicBezTo>
                    <a:pt x="40" y="794"/>
                    <a:pt x="0" y="754"/>
                    <a:pt x="0" y="705"/>
                  </a:cubicBezTo>
                  <a:cubicBezTo>
                    <a:pt x="0" y="89"/>
                    <a:pt x="0" y="89"/>
                    <a:pt x="0" y="89"/>
                  </a:cubicBezTo>
                  <a:cubicBezTo>
                    <a:pt x="0" y="40"/>
                    <a:pt x="40" y="0"/>
                    <a:pt x="88" y="0"/>
                  </a:cubicBezTo>
                  <a:cubicBezTo>
                    <a:pt x="137" y="0"/>
                    <a:pt x="177" y="40"/>
                    <a:pt x="177" y="89"/>
                  </a:cubicBezTo>
                  <a:cubicBezTo>
                    <a:pt x="177" y="705"/>
                    <a:pt x="177" y="705"/>
                    <a:pt x="177" y="705"/>
                  </a:cubicBezTo>
                  <a:cubicBezTo>
                    <a:pt x="177" y="754"/>
                    <a:pt x="137" y="794"/>
                    <a:pt x="88" y="79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350"/>
            </a:p>
          </p:txBody>
        </p:sp>
        <p:sp>
          <p:nvSpPr>
            <p:cNvPr id="15" name="Freeform 9"/>
            <p:cNvSpPr>
              <a:spLocks/>
            </p:cNvSpPr>
            <p:nvPr userDrawn="1"/>
          </p:nvSpPr>
          <p:spPr bwMode="auto">
            <a:xfrm>
              <a:off x="10653713" y="4014788"/>
              <a:ext cx="558800" cy="2506663"/>
            </a:xfrm>
            <a:custGeom>
              <a:avLst/>
              <a:gdLst>
                <a:gd name="T0" fmla="*/ 88 w 177"/>
                <a:gd name="T1" fmla="*/ 794 h 794"/>
                <a:gd name="T2" fmla="*/ 88 w 177"/>
                <a:gd name="T3" fmla="*/ 794 h 794"/>
                <a:gd name="T4" fmla="*/ 0 w 177"/>
                <a:gd name="T5" fmla="*/ 705 h 794"/>
                <a:gd name="T6" fmla="*/ 0 w 177"/>
                <a:gd name="T7" fmla="*/ 88 h 794"/>
                <a:gd name="T8" fmla="*/ 88 w 177"/>
                <a:gd name="T9" fmla="*/ 0 h 794"/>
                <a:gd name="T10" fmla="*/ 177 w 177"/>
                <a:gd name="T11" fmla="*/ 88 h 794"/>
                <a:gd name="T12" fmla="*/ 177 w 177"/>
                <a:gd name="T13" fmla="*/ 705 h 794"/>
                <a:gd name="T14" fmla="*/ 88 w 177"/>
                <a:gd name="T15" fmla="*/ 794 h 7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7" h="794">
                  <a:moveTo>
                    <a:pt x="88" y="794"/>
                  </a:moveTo>
                  <a:cubicBezTo>
                    <a:pt x="88" y="794"/>
                    <a:pt x="88" y="794"/>
                    <a:pt x="88" y="794"/>
                  </a:cubicBezTo>
                  <a:cubicBezTo>
                    <a:pt x="40" y="794"/>
                    <a:pt x="0" y="754"/>
                    <a:pt x="0" y="705"/>
                  </a:cubicBezTo>
                  <a:cubicBezTo>
                    <a:pt x="0" y="88"/>
                    <a:pt x="0" y="88"/>
                    <a:pt x="0" y="88"/>
                  </a:cubicBezTo>
                  <a:cubicBezTo>
                    <a:pt x="0" y="40"/>
                    <a:pt x="40" y="0"/>
                    <a:pt x="88" y="0"/>
                  </a:cubicBezTo>
                  <a:cubicBezTo>
                    <a:pt x="137" y="0"/>
                    <a:pt x="177" y="40"/>
                    <a:pt x="177" y="88"/>
                  </a:cubicBezTo>
                  <a:cubicBezTo>
                    <a:pt x="177" y="705"/>
                    <a:pt x="177" y="705"/>
                    <a:pt x="177" y="705"/>
                  </a:cubicBezTo>
                  <a:cubicBezTo>
                    <a:pt x="177" y="754"/>
                    <a:pt x="137" y="794"/>
                    <a:pt x="88" y="79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350"/>
            </a:p>
          </p:txBody>
        </p:sp>
        <p:sp>
          <p:nvSpPr>
            <p:cNvPr id="16" name="Freeform 10"/>
            <p:cNvSpPr>
              <a:spLocks/>
            </p:cNvSpPr>
            <p:nvPr userDrawn="1"/>
          </p:nvSpPr>
          <p:spPr bwMode="auto">
            <a:xfrm>
              <a:off x="12058650" y="4551363"/>
              <a:ext cx="139700" cy="449263"/>
            </a:xfrm>
            <a:custGeom>
              <a:avLst/>
              <a:gdLst>
                <a:gd name="T0" fmla="*/ 44 w 44"/>
                <a:gd name="T1" fmla="*/ 0 h 142"/>
                <a:gd name="T2" fmla="*/ 0 w 44"/>
                <a:gd name="T3" fmla="*/ 42 h 142"/>
                <a:gd name="T4" fmla="*/ 0 w 44"/>
                <a:gd name="T5" fmla="*/ 99 h 142"/>
                <a:gd name="T6" fmla="*/ 44 w 44"/>
                <a:gd name="T7" fmla="*/ 142 h 142"/>
                <a:gd name="T8" fmla="*/ 44 w 44"/>
                <a:gd name="T9" fmla="*/ 0 h 142"/>
              </a:gdLst>
              <a:ahLst/>
              <a:cxnLst>
                <a:cxn ang="0">
                  <a:pos x="T0" y="T1"/>
                </a:cxn>
                <a:cxn ang="0">
                  <a:pos x="T2" y="T3"/>
                </a:cxn>
                <a:cxn ang="0">
                  <a:pos x="T4" y="T5"/>
                </a:cxn>
                <a:cxn ang="0">
                  <a:pos x="T6" y="T7"/>
                </a:cxn>
                <a:cxn ang="0">
                  <a:pos x="T8" y="T9"/>
                </a:cxn>
              </a:cxnLst>
              <a:rect l="0" t="0" r="r" b="b"/>
              <a:pathLst>
                <a:path w="44" h="142">
                  <a:moveTo>
                    <a:pt x="44" y="0"/>
                  </a:moveTo>
                  <a:cubicBezTo>
                    <a:pt x="20" y="0"/>
                    <a:pt x="0" y="19"/>
                    <a:pt x="0" y="42"/>
                  </a:cubicBezTo>
                  <a:cubicBezTo>
                    <a:pt x="0" y="99"/>
                    <a:pt x="0" y="99"/>
                    <a:pt x="0" y="99"/>
                  </a:cubicBezTo>
                  <a:cubicBezTo>
                    <a:pt x="0" y="123"/>
                    <a:pt x="20" y="142"/>
                    <a:pt x="44" y="142"/>
                  </a:cubicBezTo>
                  <a:lnTo>
                    <a:pt x="4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350"/>
            </a:p>
          </p:txBody>
        </p:sp>
      </p:grpSp>
      <p:sp>
        <p:nvSpPr>
          <p:cNvPr id="4" name="Logotype">
            <a:extLst>
              <a:ext uri="{FF2B5EF4-FFF2-40B4-BE49-F238E27FC236}">
                <a16:creationId xmlns:a16="http://schemas.microsoft.com/office/drawing/2014/main" id="{6A1547BB-290B-9302-EA1B-3A107CE0112D}"/>
              </a:ext>
            </a:extLst>
          </p:cNvPr>
          <p:cNvSpPr>
            <a:spLocks noChangeAspect="1"/>
          </p:cNvSpPr>
          <p:nvPr userDrawn="1"/>
        </p:nvSpPr>
        <p:spPr>
          <a:xfrm>
            <a:off x="480887" y="530768"/>
            <a:ext cx="1039229" cy="288790"/>
          </a:xfrm>
          <a:custGeom>
            <a:avLst/>
            <a:gdLst>
              <a:gd name="connsiteX0" fmla="*/ 1189292 w 1295686"/>
              <a:gd name="connsiteY0" fmla="*/ 102299 h 270035"/>
              <a:gd name="connsiteX1" fmla="*/ 1128522 w 1295686"/>
              <a:gd name="connsiteY1" fmla="*/ 170593 h 270035"/>
              <a:gd name="connsiteX2" fmla="*/ 1181576 w 1295686"/>
              <a:gd name="connsiteY2" fmla="*/ 224219 h 270035"/>
              <a:gd name="connsiteX3" fmla="*/ 1250537 w 1295686"/>
              <a:gd name="connsiteY3" fmla="*/ 166688 h 270035"/>
              <a:gd name="connsiteX4" fmla="*/ 1250442 w 1295686"/>
              <a:gd name="connsiteY4" fmla="*/ 166688 h 270035"/>
              <a:gd name="connsiteX5" fmla="*/ 1250442 w 1295686"/>
              <a:gd name="connsiteY5" fmla="*/ 160306 h 270035"/>
              <a:gd name="connsiteX6" fmla="*/ 1189292 w 1295686"/>
              <a:gd name="connsiteY6" fmla="*/ 102299 h 270035"/>
              <a:gd name="connsiteX7" fmla="*/ 717519 w 1295686"/>
              <a:gd name="connsiteY7" fmla="*/ 102299 h 270035"/>
              <a:gd name="connsiteX8" fmla="*/ 656749 w 1295686"/>
              <a:gd name="connsiteY8" fmla="*/ 170593 h 270035"/>
              <a:gd name="connsiteX9" fmla="*/ 709803 w 1295686"/>
              <a:gd name="connsiteY9" fmla="*/ 224218 h 270035"/>
              <a:gd name="connsiteX10" fmla="*/ 778764 w 1295686"/>
              <a:gd name="connsiteY10" fmla="*/ 166687 h 270035"/>
              <a:gd name="connsiteX11" fmla="*/ 778669 w 1295686"/>
              <a:gd name="connsiteY11" fmla="*/ 166687 h 270035"/>
              <a:gd name="connsiteX12" fmla="*/ 778669 w 1295686"/>
              <a:gd name="connsiteY12" fmla="*/ 160306 h 270035"/>
              <a:gd name="connsiteX13" fmla="*/ 717519 w 1295686"/>
              <a:gd name="connsiteY13" fmla="*/ 102299 h 270035"/>
              <a:gd name="connsiteX14" fmla="*/ 366808 w 1295686"/>
              <a:gd name="connsiteY14" fmla="*/ 102299 h 270035"/>
              <a:gd name="connsiteX15" fmla="*/ 305657 w 1295686"/>
              <a:gd name="connsiteY15" fmla="*/ 163449 h 270035"/>
              <a:gd name="connsiteX16" fmla="*/ 366808 w 1295686"/>
              <a:gd name="connsiteY16" fmla="*/ 224600 h 270035"/>
              <a:gd name="connsiteX17" fmla="*/ 427958 w 1295686"/>
              <a:gd name="connsiteY17" fmla="*/ 163449 h 270035"/>
              <a:gd name="connsiteX18" fmla="*/ 366808 w 1295686"/>
              <a:gd name="connsiteY18" fmla="*/ 102299 h 270035"/>
              <a:gd name="connsiteX19" fmla="*/ 962039 w 1295686"/>
              <a:gd name="connsiteY19" fmla="*/ 96385 h 270035"/>
              <a:gd name="connsiteX20" fmla="*/ 938499 w 1295686"/>
              <a:gd name="connsiteY20" fmla="*/ 100585 h 270035"/>
              <a:gd name="connsiteX21" fmla="*/ 896779 w 1295686"/>
              <a:gd name="connsiteY21" fmla="*/ 159068 h 270035"/>
              <a:gd name="connsiteX22" fmla="*/ 896779 w 1295686"/>
              <a:gd name="connsiteY22" fmla="*/ 159164 h 270035"/>
              <a:gd name="connsiteX23" fmla="*/ 1011746 w 1295686"/>
              <a:gd name="connsiteY23" fmla="*/ 127541 h 270035"/>
              <a:gd name="connsiteX24" fmla="*/ 962039 w 1295686"/>
              <a:gd name="connsiteY24" fmla="*/ 96385 h 270035"/>
              <a:gd name="connsiteX25" fmla="*/ 1181005 w 1295686"/>
              <a:gd name="connsiteY25" fmla="*/ 57436 h 270035"/>
              <a:gd name="connsiteX26" fmla="*/ 1295686 w 1295686"/>
              <a:gd name="connsiteY26" fmla="*/ 165354 h 270035"/>
              <a:gd name="connsiteX27" fmla="*/ 1295686 w 1295686"/>
              <a:gd name="connsiteY27" fmla="*/ 266700 h 270035"/>
              <a:gd name="connsiteX28" fmla="*/ 1254538 w 1295686"/>
              <a:gd name="connsiteY28" fmla="*/ 266700 h 270035"/>
              <a:gd name="connsiteX29" fmla="*/ 1254538 w 1295686"/>
              <a:gd name="connsiteY29" fmla="*/ 235458 h 270035"/>
              <a:gd name="connsiteX30" fmla="*/ 1189292 w 1295686"/>
              <a:gd name="connsiteY30" fmla="*/ 269558 h 270035"/>
              <a:gd name="connsiteX31" fmla="*/ 1083278 w 1295686"/>
              <a:gd name="connsiteY31" fmla="*/ 156591 h 270035"/>
              <a:gd name="connsiteX32" fmla="*/ 1181005 w 1295686"/>
              <a:gd name="connsiteY32" fmla="*/ 57531 h 270035"/>
              <a:gd name="connsiteX33" fmla="*/ 956311 w 1295686"/>
              <a:gd name="connsiteY33" fmla="*/ 57246 h 270035"/>
              <a:gd name="connsiteX34" fmla="*/ 956311 w 1295686"/>
              <a:gd name="connsiteY34" fmla="*/ 57341 h 270035"/>
              <a:gd name="connsiteX35" fmla="*/ 1064134 w 1295686"/>
              <a:gd name="connsiteY35" fmla="*/ 151924 h 270035"/>
              <a:gd name="connsiteX36" fmla="*/ 904876 w 1295686"/>
              <a:gd name="connsiteY36" fmla="*/ 195359 h 270035"/>
              <a:gd name="connsiteX37" fmla="*/ 970503 w 1295686"/>
              <a:gd name="connsiteY37" fmla="*/ 227172 h 270035"/>
              <a:gd name="connsiteX38" fmla="*/ 1016413 w 1295686"/>
              <a:gd name="connsiteY38" fmla="*/ 191930 h 270035"/>
              <a:gd name="connsiteX39" fmla="*/ 1057371 w 1295686"/>
              <a:gd name="connsiteY39" fmla="*/ 204121 h 270035"/>
              <a:gd name="connsiteX40" fmla="*/ 958787 w 1295686"/>
              <a:gd name="connsiteY40" fmla="*/ 270035 h 270035"/>
              <a:gd name="connsiteX41" fmla="*/ 852488 w 1295686"/>
              <a:gd name="connsiteY41" fmla="*/ 164593 h 270035"/>
              <a:gd name="connsiteX42" fmla="*/ 956311 w 1295686"/>
              <a:gd name="connsiteY42" fmla="*/ 57246 h 270035"/>
              <a:gd name="connsiteX43" fmla="*/ 366903 w 1295686"/>
              <a:gd name="connsiteY43" fmla="*/ 57055 h 270035"/>
              <a:gd name="connsiteX44" fmla="*/ 473298 w 1295686"/>
              <a:gd name="connsiteY44" fmla="*/ 163449 h 270035"/>
              <a:gd name="connsiteX45" fmla="*/ 366903 w 1295686"/>
              <a:gd name="connsiteY45" fmla="*/ 269844 h 270035"/>
              <a:gd name="connsiteX46" fmla="*/ 260509 w 1295686"/>
              <a:gd name="connsiteY46" fmla="*/ 163449 h 270035"/>
              <a:gd name="connsiteX47" fmla="*/ 366903 w 1295686"/>
              <a:gd name="connsiteY47" fmla="*/ 57055 h 270035"/>
              <a:gd name="connsiteX48" fmla="*/ 605885 w 1295686"/>
              <a:gd name="connsiteY48" fmla="*/ 56769 h 270035"/>
              <a:gd name="connsiteX49" fmla="*/ 605885 w 1295686"/>
              <a:gd name="connsiteY49" fmla="*/ 100393 h 270035"/>
              <a:gd name="connsiteX50" fmla="*/ 605981 w 1295686"/>
              <a:gd name="connsiteY50" fmla="*/ 100393 h 270035"/>
              <a:gd name="connsiteX51" fmla="*/ 547307 w 1295686"/>
              <a:gd name="connsiteY51" fmla="*/ 167164 h 270035"/>
              <a:gd name="connsiteX52" fmla="*/ 547402 w 1295686"/>
              <a:gd name="connsiteY52" fmla="*/ 266795 h 270035"/>
              <a:gd name="connsiteX53" fmla="*/ 500920 w 1295686"/>
              <a:gd name="connsiteY53" fmla="*/ 266795 h 270035"/>
              <a:gd name="connsiteX54" fmla="*/ 500920 w 1295686"/>
              <a:gd name="connsiteY54" fmla="*/ 63722 h 270035"/>
              <a:gd name="connsiteX55" fmla="*/ 546164 w 1295686"/>
              <a:gd name="connsiteY55" fmla="*/ 63722 h 270035"/>
              <a:gd name="connsiteX56" fmla="*/ 546164 w 1295686"/>
              <a:gd name="connsiteY56" fmla="*/ 87154 h 270035"/>
              <a:gd name="connsiteX57" fmla="*/ 605885 w 1295686"/>
              <a:gd name="connsiteY57" fmla="*/ 56769 h 270035"/>
              <a:gd name="connsiteX58" fmla="*/ 0 w 1295686"/>
              <a:gd name="connsiteY58" fmla="*/ 21622 h 270035"/>
              <a:gd name="connsiteX59" fmla="*/ 47339 w 1295686"/>
              <a:gd name="connsiteY59" fmla="*/ 21622 h 270035"/>
              <a:gd name="connsiteX60" fmla="*/ 186214 w 1295686"/>
              <a:gd name="connsiteY60" fmla="*/ 185166 h 270035"/>
              <a:gd name="connsiteX61" fmla="*/ 186214 w 1295686"/>
              <a:gd name="connsiteY61" fmla="*/ 21622 h 270035"/>
              <a:gd name="connsiteX62" fmla="*/ 233077 w 1295686"/>
              <a:gd name="connsiteY62" fmla="*/ 21622 h 270035"/>
              <a:gd name="connsiteX63" fmla="*/ 232982 w 1295686"/>
              <a:gd name="connsiteY63" fmla="*/ 266700 h 270035"/>
              <a:gd name="connsiteX64" fmla="*/ 189548 w 1295686"/>
              <a:gd name="connsiteY64" fmla="*/ 266700 h 270035"/>
              <a:gd name="connsiteX65" fmla="*/ 48959 w 1295686"/>
              <a:gd name="connsiteY65" fmla="*/ 102680 h 270035"/>
              <a:gd name="connsiteX66" fmla="*/ 48959 w 1295686"/>
              <a:gd name="connsiteY66" fmla="*/ 266414 h 270035"/>
              <a:gd name="connsiteX67" fmla="*/ 0 w 1295686"/>
              <a:gd name="connsiteY67" fmla="*/ 266414 h 270035"/>
              <a:gd name="connsiteX68" fmla="*/ 780098 w 1295686"/>
              <a:gd name="connsiteY68" fmla="*/ 0 h 270035"/>
              <a:gd name="connsiteX69" fmla="*/ 823722 w 1295686"/>
              <a:gd name="connsiteY69" fmla="*/ 0 h 270035"/>
              <a:gd name="connsiteX70" fmla="*/ 823722 w 1295686"/>
              <a:gd name="connsiteY70" fmla="*/ 161449 h 270035"/>
              <a:gd name="connsiteX71" fmla="*/ 823722 w 1295686"/>
              <a:gd name="connsiteY71" fmla="*/ 163449 h 270035"/>
              <a:gd name="connsiteX72" fmla="*/ 823722 w 1295686"/>
              <a:gd name="connsiteY72" fmla="*/ 165449 h 270035"/>
              <a:gd name="connsiteX73" fmla="*/ 823722 w 1295686"/>
              <a:gd name="connsiteY73" fmla="*/ 266795 h 270035"/>
              <a:gd name="connsiteX74" fmla="*/ 782765 w 1295686"/>
              <a:gd name="connsiteY74" fmla="*/ 266795 h 270035"/>
              <a:gd name="connsiteX75" fmla="*/ 782765 w 1295686"/>
              <a:gd name="connsiteY75" fmla="*/ 239649 h 270035"/>
              <a:gd name="connsiteX76" fmla="*/ 717519 w 1295686"/>
              <a:gd name="connsiteY76" fmla="*/ 269748 h 270035"/>
              <a:gd name="connsiteX77" fmla="*/ 611505 w 1295686"/>
              <a:gd name="connsiteY77" fmla="*/ 156591 h 270035"/>
              <a:gd name="connsiteX78" fmla="*/ 709232 w 1295686"/>
              <a:gd name="connsiteY78" fmla="*/ 57531 h 270035"/>
              <a:gd name="connsiteX79" fmla="*/ 780098 w 1295686"/>
              <a:gd name="connsiteY79" fmla="*/ 79819 h 270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295686" h="270035">
                <a:moveTo>
                  <a:pt x="1189292" y="102299"/>
                </a:moveTo>
                <a:cubicBezTo>
                  <a:pt x="1153192" y="102299"/>
                  <a:pt x="1124426" y="133636"/>
                  <a:pt x="1128522" y="170593"/>
                </a:cubicBezTo>
                <a:cubicBezTo>
                  <a:pt x="1131665" y="198215"/>
                  <a:pt x="1153859" y="220790"/>
                  <a:pt x="1181576" y="224219"/>
                </a:cubicBezTo>
                <a:cubicBezTo>
                  <a:pt x="1217771" y="228695"/>
                  <a:pt x="1248728" y="201549"/>
                  <a:pt x="1250537" y="166688"/>
                </a:cubicBezTo>
                <a:lnTo>
                  <a:pt x="1250442" y="166688"/>
                </a:lnTo>
                <a:lnTo>
                  <a:pt x="1250442" y="160306"/>
                </a:lnTo>
                <a:cubicBezTo>
                  <a:pt x="1248728" y="128016"/>
                  <a:pt x="1222058" y="102299"/>
                  <a:pt x="1189292" y="102299"/>
                </a:cubicBezTo>
                <a:close/>
                <a:moveTo>
                  <a:pt x="717519" y="102299"/>
                </a:moveTo>
                <a:cubicBezTo>
                  <a:pt x="681419" y="102299"/>
                  <a:pt x="652653" y="133636"/>
                  <a:pt x="656749" y="170593"/>
                </a:cubicBezTo>
                <a:cubicBezTo>
                  <a:pt x="659892" y="198215"/>
                  <a:pt x="682086" y="220789"/>
                  <a:pt x="709803" y="224218"/>
                </a:cubicBezTo>
                <a:cubicBezTo>
                  <a:pt x="745998" y="228695"/>
                  <a:pt x="776955" y="201549"/>
                  <a:pt x="778764" y="166687"/>
                </a:cubicBezTo>
                <a:lnTo>
                  <a:pt x="778669" y="166687"/>
                </a:lnTo>
                <a:lnTo>
                  <a:pt x="778669" y="160306"/>
                </a:lnTo>
                <a:cubicBezTo>
                  <a:pt x="776955" y="128016"/>
                  <a:pt x="750285" y="102299"/>
                  <a:pt x="717519" y="102299"/>
                </a:cubicBezTo>
                <a:close/>
                <a:moveTo>
                  <a:pt x="366808" y="102299"/>
                </a:moveTo>
                <a:cubicBezTo>
                  <a:pt x="333089" y="102299"/>
                  <a:pt x="305657" y="129731"/>
                  <a:pt x="305657" y="163449"/>
                </a:cubicBezTo>
                <a:cubicBezTo>
                  <a:pt x="305657" y="197168"/>
                  <a:pt x="332994" y="224600"/>
                  <a:pt x="366808" y="224600"/>
                </a:cubicBezTo>
                <a:cubicBezTo>
                  <a:pt x="400527" y="224600"/>
                  <a:pt x="427958" y="197168"/>
                  <a:pt x="427958" y="163449"/>
                </a:cubicBezTo>
                <a:cubicBezTo>
                  <a:pt x="427958" y="129731"/>
                  <a:pt x="400527" y="102299"/>
                  <a:pt x="366808" y="102299"/>
                </a:cubicBezTo>
                <a:close/>
                <a:moveTo>
                  <a:pt x="962039" y="96385"/>
                </a:moveTo>
                <a:cubicBezTo>
                  <a:pt x="954578" y="96227"/>
                  <a:pt x="946666" y="97513"/>
                  <a:pt x="938499" y="100585"/>
                </a:cubicBezTo>
                <a:cubicBezTo>
                  <a:pt x="909733" y="111348"/>
                  <a:pt x="896779" y="136875"/>
                  <a:pt x="896779" y="159068"/>
                </a:cubicBezTo>
                <a:lnTo>
                  <a:pt x="896779" y="159164"/>
                </a:lnTo>
                <a:lnTo>
                  <a:pt x="1011746" y="127541"/>
                </a:lnTo>
                <a:cubicBezTo>
                  <a:pt x="1002744" y="110324"/>
                  <a:pt x="984421" y="96858"/>
                  <a:pt x="962039" y="96385"/>
                </a:cubicBezTo>
                <a:close/>
                <a:moveTo>
                  <a:pt x="1181005" y="57436"/>
                </a:moveTo>
                <a:cubicBezTo>
                  <a:pt x="1242060" y="52673"/>
                  <a:pt x="1295686" y="99346"/>
                  <a:pt x="1295686" y="165354"/>
                </a:cubicBezTo>
                <a:lnTo>
                  <a:pt x="1295686" y="266700"/>
                </a:lnTo>
                <a:lnTo>
                  <a:pt x="1254538" y="266700"/>
                </a:lnTo>
                <a:lnTo>
                  <a:pt x="1254538" y="235458"/>
                </a:lnTo>
                <a:cubicBezTo>
                  <a:pt x="1241108" y="258604"/>
                  <a:pt x="1211295" y="269558"/>
                  <a:pt x="1189292" y="269558"/>
                </a:cubicBezTo>
                <a:cubicBezTo>
                  <a:pt x="1128332" y="269558"/>
                  <a:pt x="1079373" y="218408"/>
                  <a:pt x="1083278" y="156591"/>
                </a:cubicBezTo>
                <a:cubicBezTo>
                  <a:pt x="1086612" y="104299"/>
                  <a:pt x="1128236" y="61627"/>
                  <a:pt x="1181005" y="57531"/>
                </a:cubicBezTo>
                <a:close/>
                <a:moveTo>
                  <a:pt x="956311" y="57246"/>
                </a:moveTo>
                <a:lnTo>
                  <a:pt x="956311" y="57341"/>
                </a:lnTo>
                <a:cubicBezTo>
                  <a:pt x="1023557" y="55436"/>
                  <a:pt x="1059466" y="111062"/>
                  <a:pt x="1064134" y="151924"/>
                </a:cubicBezTo>
                <a:lnTo>
                  <a:pt x="904876" y="195359"/>
                </a:lnTo>
                <a:cubicBezTo>
                  <a:pt x="915258" y="214980"/>
                  <a:pt x="941737" y="232506"/>
                  <a:pt x="970503" y="227172"/>
                </a:cubicBezTo>
                <a:cubicBezTo>
                  <a:pt x="991077" y="223267"/>
                  <a:pt x="1008984" y="208693"/>
                  <a:pt x="1016413" y="191930"/>
                </a:cubicBezTo>
                <a:lnTo>
                  <a:pt x="1057371" y="204121"/>
                </a:lnTo>
                <a:cubicBezTo>
                  <a:pt x="1041274" y="244889"/>
                  <a:pt x="1000507" y="270035"/>
                  <a:pt x="958787" y="270035"/>
                </a:cubicBezTo>
                <a:cubicBezTo>
                  <a:pt x="898970" y="270035"/>
                  <a:pt x="852488" y="222029"/>
                  <a:pt x="852488" y="164593"/>
                </a:cubicBezTo>
                <a:cubicBezTo>
                  <a:pt x="852488" y="102299"/>
                  <a:pt x="900494" y="58770"/>
                  <a:pt x="956311" y="57246"/>
                </a:cubicBezTo>
                <a:close/>
                <a:moveTo>
                  <a:pt x="366903" y="57055"/>
                </a:moveTo>
                <a:cubicBezTo>
                  <a:pt x="425673" y="57055"/>
                  <a:pt x="473298" y="104680"/>
                  <a:pt x="473298" y="163449"/>
                </a:cubicBezTo>
                <a:cubicBezTo>
                  <a:pt x="473298" y="222219"/>
                  <a:pt x="425673" y="269844"/>
                  <a:pt x="366903" y="269844"/>
                </a:cubicBezTo>
                <a:cubicBezTo>
                  <a:pt x="308134" y="269844"/>
                  <a:pt x="260509" y="222219"/>
                  <a:pt x="260509" y="163449"/>
                </a:cubicBezTo>
                <a:cubicBezTo>
                  <a:pt x="260509" y="104680"/>
                  <a:pt x="308134" y="57055"/>
                  <a:pt x="366903" y="57055"/>
                </a:cubicBezTo>
                <a:close/>
                <a:moveTo>
                  <a:pt x="605885" y="56769"/>
                </a:moveTo>
                <a:lnTo>
                  <a:pt x="605885" y="100393"/>
                </a:lnTo>
                <a:lnTo>
                  <a:pt x="605981" y="100393"/>
                </a:lnTo>
                <a:cubicBezTo>
                  <a:pt x="574453" y="102013"/>
                  <a:pt x="547307" y="120301"/>
                  <a:pt x="547307" y="167164"/>
                </a:cubicBezTo>
                <a:cubicBezTo>
                  <a:pt x="547307" y="205073"/>
                  <a:pt x="547402" y="204025"/>
                  <a:pt x="547402" y="266795"/>
                </a:cubicBezTo>
                <a:lnTo>
                  <a:pt x="500920" y="266795"/>
                </a:lnTo>
                <a:lnTo>
                  <a:pt x="500920" y="63722"/>
                </a:lnTo>
                <a:lnTo>
                  <a:pt x="546164" y="63722"/>
                </a:lnTo>
                <a:lnTo>
                  <a:pt x="546164" y="87154"/>
                </a:lnTo>
                <a:cubicBezTo>
                  <a:pt x="552069" y="76295"/>
                  <a:pt x="566166" y="56769"/>
                  <a:pt x="605885" y="56769"/>
                </a:cubicBezTo>
                <a:close/>
                <a:moveTo>
                  <a:pt x="0" y="21622"/>
                </a:moveTo>
                <a:lnTo>
                  <a:pt x="47339" y="21622"/>
                </a:lnTo>
                <a:lnTo>
                  <a:pt x="186214" y="185166"/>
                </a:lnTo>
                <a:lnTo>
                  <a:pt x="186214" y="21622"/>
                </a:lnTo>
                <a:lnTo>
                  <a:pt x="233077" y="21622"/>
                </a:lnTo>
                <a:lnTo>
                  <a:pt x="232982" y="266700"/>
                </a:lnTo>
                <a:lnTo>
                  <a:pt x="189548" y="266700"/>
                </a:lnTo>
                <a:lnTo>
                  <a:pt x="48959" y="102680"/>
                </a:lnTo>
                <a:lnTo>
                  <a:pt x="48959" y="266414"/>
                </a:lnTo>
                <a:lnTo>
                  <a:pt x="0" y="266414"/>
                </a:lnTo>
                <a:close/>
                <a:moveTo>
                  <a:pt x="780098" y="0"/>
                </a:moveTo>
                <a:lnTo>
                  <a:pt x="823722" y="0"/>
                </a:lnTo>
                <a:lnTo>
                  <a:pt x="823722" y="161449"/>
                </a:lnTo>
                <a:cubicBezTo>
                  <a:pt x="823722" y="162115"/>
                  <a:pt x="823722" y="162782"/>
                  <a:pt x="823722" y="163449"/>
                </a:cubicBezTo>
                <a:cubicBezTo>
                  <a:pt x="823722" y="164116"/>
                  <a:pt x="823722" y="164783"/>
                  <a:pt x="823722" y="165449"/>
                </a:cubicBezTo>
                <a:lnTo>
                  <a:pt x="823722" y="266795"/>
                </a:lnTo>
                <a:cubicBezTo>
                  <a:pt x="823722" y="266795"/>
                  <a:pt x="782765" y="266795"/>
                  <a:pt x="782765" y="266795"/>
                </a:cubicBezTo>
                <a:lnTo>
                  <a:pt x="782765" y="239649"/>
                </a:lnTo>
                <a:cubicBezTo>
                  <a:pt x="771906" y="258889"/>
                  <a:pt x="740283" y="269748"/>
                  <a:pt x="717519" y="269748"/>
                </a:cubicBezTo>
                <a:cubicBezTo>
                  <a:pt x="656559" y="269748"/>
                  <a:pt x="607600" y="218408"/>
                  <a:pt x="611505" y="156591"/>
                </a:cubicBezTo>
                <a:cubicBezTo>
                  <a:pt x="614839" y="104299"/>
                  <a:pt x="656940" y="61722"/>
                  <a:pt x="709232" y="57531"/>
                </a:cubicBezTo>
                <a:cubicBezTo>
                  <a:pt x="737235" y="55245"/>
                  <a:pt x="769716" y="66104"/>
                  <a:pt x="780098" y="79819"/>
                </a:cubicBezTo>
                <a:close/>
              </a:path>
            </a:pathLst>
          </a:custGeom>
          <a:solidFill>
            <a:schemeClr val="bg1"/>
          </a:solidFill>
          <a:ln w="9525" cap="flat">
            <a:noFill/>
            <a:prstDash val="solid"/>
            <a:miter/>
          </a:ln>
        </p:spPr>
        <p:txBody>
          <a:bodyPr rtlCol="0" anchor="ctr"/>
          <a:lstStyle/>
          <a:p>
            <a:endParaRPr lang="en-GB" sz="1350" dirty="0"/>
          </a:p>
        </p:txBody>
      </p:sp>
    </p:spTree>
    <p:extLst>
      <p:ext uri="{BB962C8B-B14F-4D97-AF65-F5344CB8AC3E}">
        <p14:creationId xmlns:p14="http://schemas.microsoft.com/office/powerpoint/2010/main" val="312588429"/>
      </p:ext>
    </p:extLst>
  </p:cSld>
  <p:clrMapOvr>
    <a:masterClrMapping/>
  </p:clrMapOvr>
  <p:hf hdr="0" ftr="0" dt="0"/>
  <p:extLst>
    <p:ext uri="{DCECCB84-F9BA-43D5-87BE-67443E8EF086}">
      <p15:sldGuideLst xmlns:p15="http://schemas.microsoft.com/office/powerpoint/2012/main"/>
    </p:ext>
  </p:extLst>
</p:sldLayout>
</file>

<file path=ppt/slideLayouts/slideLayout168.xml><?xml version="1.0" encoding="utf-8"?>
<p:sldLayout xmlns:a="http://schemas.openxmlformats.org/drawingml/2006/main" xmlns:r="http://schemas.openxmlformats.org/officeDocument/2006/relationships" xmlns:p="http://schemas.openxmlformats.org/presentationml/2006/main" showMasterSp="0" preserve="1" userDrawn="1">
  <p:cSld name="Title Slide Whi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85873" y="1338890"/>
            <a:ext cx="4075939" cy="2472627"/>
          </a:xfrm>
        </p:spPr>
        <p:txBody>
          <a:bodyPr>
            <a:noAutofit/>
          </a:bodyPr>
          <a:lstStyle>
            <a:lvl1pPr>
              <a:defRPr sz="2999">
                <a:solidFill>
                  <a:schemeClr val="accent1"/>
                </a:solidFill>
              </a:defRPr>
            </a:lvl1pPr>
          </a:lstStyle>
          <a:p>
            <a:r>
              <a:rPr lang="en-GB"/>
              <a:t>Click to edit Master title style</a:t>
            </a:r>
            <a:endParaRPr lang="en-GB" dirty="0"/>
          </a:p>
        </p:txBody>
      </p:sp>
      <p:sp>
        <p:nvSpPr>
          <p:cNvPr id="3" name="Subtitle 2"/>
          <p:cNvSpPr>
            <a:spLocks noGrp="1"/>
          </p:cNvSpPr>
          <p:nvPr>
            <p:ph type="subTitle" idx="1"/>
          </p:nvPr>
        </p:nvSpPr>
        <p:spPr>
          <a:xfrm>
            <a:off x="485873" y="4293806"/>
            <a:ext cx="4075939" cy="360000"/>
          </a:xfrm>
        </p:spPr>
        <p:txBody>
          <a:bodyPr>
            <a:noAutofit/>
          </a:bodyPr>
          <a:lstStyle>
            <a:lvl1pPr marL="0" indent="0" algn="l">
              <a:buNone/>
              <a:defRPr sz="1350" b="1">
                <a:solidFill>
                  <a:schemeClr val="accent1"/>
                </a:solidFill>
                <a:latin typeface="+mj-lt"/>
              </a:defRPr>
            </a:lvl1pPr>
            <a:lvl2pPr marL="408182" indent="0" algn="ctr">
              <a:buNone/>
              <a:defRPr>
                <a:solidFill>
                  <a:schemeClr val="tx1">
                    <a:tint val="75000"/>
                  </a:schemeClr>
                </a:solidFill>
              </a:defRPr>
            </a:lvl2pPr>
            <a:lvl3pPr marL="816364" indent="0" algn="ctr">
              <a:buNone/>
              <a:defRPr>
                <a:solidFill>
                  <a:schemeClr val="tx1">
                    <a:tint val="75000"/>
                  </a:schemeClr>
                </a:solidFill>
              </a:defRPr>
            </a:lvl3pPr>
            <a:lvl4pPr marL="1224546" indent="0" algn="ctr">
              <a:buNone/>
              <a:defRPr>
                <a:solidFill>
                  <a:schemeClr val="tx1">
                    <a:tint val="75000"/>
                  </a:schemeClr>
                </a:solidFill>
              </a:defRPr>
            </a:lvl4pPr>
            <a:lvl5pPr marL="1632728" indent="0" algn="ctr">
              <a:buNone/>
              <a:defRPr>
                <a:solidFill>
                  <a:schemeClr val="tx1">
                    <a:tint val="75000"/>
                  </a:schemeClr>
                </a:solidFill>
              </a:defRPr>
            </a:lvl5pPr>
            <a:lvl6pPr marL="2040911" indent="0" algn="ctr">
              <a:buNone/>
              <a:defRPr>
                <a:solidFill>
                  <a:schemeClr val="tx1">
                    <a:tint val="75000"/>
                  </a:schemeClr>
                </a:solidFill>
              </a:defRPr>
            </a:lvl6pPr>
            <a:lvl7pPr marL="2449093" indent="0" algn="ctr">
              <a:buNone/>
              <a:defRPr>
                <a:solidFill>
                  <a:schemeClr val="tx1">
                    <a:tint val="75000"/>
                  </a:schemeClr>
                </a:solidFill>
              </a:defRPr>
            </a:lvl7pPr>
            <a:lvl8pPr marL="2857275" indent="0" algn="ctr">
              <a:buNone/>
              <a:defRPr>
                <a:solidFill>
                  <a:schemeClr val="tx1">
                    <a:tint val="75000"/>
                  </a:schemeClr>
                </a:solidFill>
              </a:defRPr>
            </a:lvl8pPr>
            <a:lvl9pPr marL="3265457" indent="0" algn="ctr">
              <a:buNone/>
              <a:defRPr>
                <a:solidFill>
                  <a:schemeClr val="tx1">
                    <a:tint val="75000"/>
                  </a:schemeClr>
                </a:solidFill>
              </a:defRPr>
            </a:lvl9pPr>
          </a:lstStyle>
          <a:p>
            <a:r>
              <a:rPr lang="en-GB"/>
              <a:t>Click to edit Master subtitle style</a:t>
            </a:r>
            <a:endParaRPr lang="en-GB" dirty="0"/>
          </a:p>
        </p:txBody>
      </p:sp>
      <p:sp>
        <p:nvSpPr>
          <p:cNvPr id="21" name="Text Placeholder 20"/>
          <p:cNvSpPr>
            <a:spLocks noGrp="1"/>
          </p:cNvSpPr>
          <p:nvPr>
            <p:ph type="body" sz="quarter" idx="13" hasCustomPrompt="1"/>
          </p:nvPr>
        </p:nvSpPr>
        <p:spPr>
          <a:xfrm>
            <a:off x="485873" y="4772495"/>
            <a:ext cx="4075939" cy="215950"/>
          </a:xfrm>
        </p:spPr>
        <p:txBody>
          <a:bodyPr>
            <a:noAutofit/>
          </a:bodyPr>
          <a:lstStyle>
            <a:lvl1pPr marL="0" indent="0">
              <a:buNone/>
              <a:defRPr sz="1050">
                <a:solidFill>
                  <a:schemeClr val="accent1"/>
                </a:solidFill>
              </a:defRPr>
            </a:lvl1pPr>
            <a:lvl2pPr marL="192842" indent="0">
              <a:buNone/>
              <a:defRPr>
                <a:solidFill>
                  <a:schemeClr val="accent2"/>
                </a:solidFill>
              </a:defRPr>
            </a:lvl2pPr>
            <a:lvl3pPr marL="385684" indent="0">
              <a:buNone/>
              <a:defRPr>
                <a:solidFill>
                  <a:schemeClr val="accent2"/>
                </a:solidFill>
              </a:defRPr>
            </a:lvl3pPr>
            <a:lvl4pPr marL="578526" indent="0">
              <a:buNone/>
              <a:defRPr>
                <a:solidFill>
                  <a:schemeClr val="accent2"/>
                </a:solidFill>
              </a:defRPr>
            </a:lvl4pPr>
            <a:lvl5pPr marL="771368" indent="0">
              <a:buNone/>
              <a:defRPr>
                <a:solidFill>
                  <a:schemeClr val="accent2"/>
                </a:solidFill>
              </a:defRPr>
            </a:lvl5pPr>
          </a:lstStyle>
          <a:p>
            <a:pPr lvl="0"/>
            <a:r>
              <a:rPr lang="en-GB"/>
              <a:t>Name, title</a:t>
            </a:r>
            <a:endParaRPr lang="en-GB" dirty="0"/>
          </a:p>
        </p:txBody>
      </p:sp>
      <p:sp>
        <p:nvSpPr>
          <p:cNvPr id="22" name="Text Placeholder 20"/>
          <p:cNvSpPr>
            <a:spLocks noGrp="1"/>
          </p:cNvSpPr>
          <p:nvPr>
            <p:ph type="body" sz="quarter" idx="14" hasCustomPrompt="1"/>
          </p:nvPr>
        </p:nvSpPr>
        <p:spPr>
          <a:xfrm>
            <a:off x="485873" y="5024437"/>
            <a:ext cx="4075939" cy="215950"/>
          </a:xfrm>
        </p:spPr>
        <p:txBody>
          <a:bodyPr>
            <a:noAutofit/>
          </a:bodyPr>
          <a:lstStyle>
            <a:lvl1pPr marL="0" indent="0">
              <a:buNone/>
              <a:defRPr sz="1050">
                <a:solidFill>
                  <a:schemeClr val="accent1"/>
                </a:solidFill>
              </a:defRPr>
            </a:lvl1pPr>
            <a:lvl2pPr marL="192842" indent="0">
              <a:buNone/>
              <a:defRPr>
                <a:solidFill>
                  <a:schemeClr val="accent2"/>
                </a:solidFill>
              </a:defRPr>
            </a:lvl2pPr>
            <a:lvl3pPr marL="385684" indent="0">
              <a:buNone/>
              <a:defRPr>
                <a:solidFill>
                  <a:schemeClr val="accent2"/>
                </a:solidFill>
              </a:defRPr>
            </a:lvl3pPr>
            <a:lvl4pPr marL="578526" indent="0">
              <a:buNone/>
              <a:defRPr>
                <a:solidFill>
                  <a:schemeClr val="accent2"/>
                </a:solidFill>
              </a:defRPr>
            </a:lvl4pPr>
            <a:lvl5pPr marL="771368" indent="0">
              <a:buNone/>
              <a:defRPr>
                <a:solidFill>
                  <a:schemeClr val="accent2"/>
                </a:solidFill>
              </a:defRPr>
            </a:lvl5pPr>
          </a:lstStyle>
          <a:p>
            <a:pPr lvl="0"/>
            <a:r>
              <a:rPr lang="en-GB"/>
              <a:t>Date</a:t>
            </a:r>
            <a:endParaRPr lang="en-GB" dirty="0"/>
          </a:p>
        </p:txBody>
      </p:sp>
      <p:grpSp>
        <p:nvGrpSpPr>
          <p:cNvPr id="10" name="Pulse">
            <a:extLst>
              <a:ext uri="{FF2B5EF4-FFF2-40B4-BE49-F238E27FC236}">
                <a16:creationId xmlns:a16="http://schemas.microsoft.com/office/drawing/2014/main" id="{5E5D37B7-0D84-24B3-1D0F-520B0EC00344}"/>
              </a:ext>
            </a:extLst>
          </p:cNvPr>
          <p:cNvGrpSpPr/>
          <p:nvPr userDrawn="1"/>
        </p:nvGrpSpPr>
        <p:grpSpPr>
          <a:xfrm>
            <a:off x="5222275" y="940881"/>
            <a:ext cx="3923002" cy="5298286"/>
            <a:chOff x="8751888" y="3030538"/>
            <a:chExt cx="3446462" cy="3490913"/>
          </a:xfrm>
          <a:solidFill>
            <a:schemeClr val="bg2"/>
          </a:solidFill>
        </p:grpSpPr>
        <p:sp>
          <p:nvSpPr>
            <p:cNvPr id="11" name="Freeform 5">
              <a:extLst>
                <a:ext uri="{FF2B5EF4-FFF2-40B4-BE49-F238E27FC236}">
                  <a16:creationId xmlns:a16="http://schemas.microsoft.com/office/drawing/2014/main" id="{A04FB1EB-FF6E-F6B7-8991-2A63FC2A15AA}"/>
                </a:ext>
              </a:extLst>
            </p:cNvPr>
            <p:cNvSpPr>
              <a:spLocks/>
            </p:cNvSpPr>
            <p:nvPr userDrawn="1"/>
          </p:nvSpPr>
          <p:spPr bwMode="auto">
            <a:xfrm>
              <a:off x="9196388" y="3902076"/>
              <a:ext cx="449263" cy="1120775"/>
            </a:xfrm>
            <a:custGeom>
              <a:avLst/>
              <a:gdLst>
                <a:gd name="T0" fmla="*/ 71 w 142"/>
                <a:gd name="T1" fmla="*/ 355 h 355"/>
                <a:gd name="T2" fmla="*/ 71 w 142"/>
                <a:gd name="T3" fmla="*/ 355 h 355"/>
                <a:gd name="T4" fmla="*/ 0 w 142"/>
                <a:gd name="T5" fmla="*/ 284 h 355"/>
                <a:gd name="T6" fmla="*/ 0 w 142"/>
                <a:gd name="T7" fmla="*/ 71 h 355"/>
                <a:gd name="T8" fmla="*/ 71 w 142"/>
                <a:gd name="T9" fmla="*/ 0 h 355"/>
                <a:gd name="T10" fmla="*/ 142 w 142"/>
                <a:gd name="T11" fmla="*/ 71 h 355"/>
                <a:gd name="T12" fmla="*/ 142 w 142"/>
                <a:gd name="T13" fmla="*/ 284 h 355"/>
                <a:gd name="T14" fmla="*/ 71 w 142"/>
                <a:gd name="T15" fmla="*/ 355 h 3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355">
                  <a:moveTo>
                    <a:pt x="71" y="355"/>
                  </a:moveTo>
                  <a:cubicBezTo>
                    <a:pt x="71" y="355"/>
                    <a:pt x="71" y="355"/>
                    <a:pt x="71" y="355"/>
                  </a:cubicBezTo>
                  <a:cubicBezTo>
                    <a:pt x="32" y="355"/>
                    <a:pt x="0" y="323"/>
                    <a:pt x="0" y="284"/>
                  </a:cubicBezTo>
                  <a:cubicBezTo>
                    <a:pt x="0" y="71"/>
                    <a:pt x="0" y="71"/>
                    <a:pt x="0" y="71"/>
                  </a:cubicBezTo>
                  <a:cubicBezTo>
                    <a:pt x="0" y="32"/>
                    <a:pt x="32" y="0"/>
                    <a:pt x="71" y="0"/>
                  </a:cubicBezTo>
                  <a:cubicBezTo>
                    <a:pt x="110" y="0"/>
                    <a:pt x="142" y="32"/>
                    <a:pt x="142" y="71"/>
                  </a:cubicBezTo>
                  <a:cubicBezTo>
                    <a:pt x="142" y="284"/>
                    <a:pt x="142" y="284"/>
                    <a:pt x="142" y="284"/>
                  </a:cubicBezTo>
                  <a:cubicBezTo>
                    <a:pt x="142" y="323"/>
                    <a:pt x="110" y="355"/>
                    <a:pt x="71" y="35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350"/>
            </a:p>
          </p:txBody>
        </p:sp>
        <p:sp>
          <p:nvSpPr>
            <p:cNvPr id="12" name="Freeform 6">
              <a:extLst>
                <a:ext uri="{FF2B5EF4-FFF2-40B4-BE49-F238E27FC236}">
                  <a16:creationId xmlns:a16="http://schemas.microsoft.com/office/drawing/2014/main" id="{29AF11C8-7F8F-F7C8-62A8-CCAF6B9D75AF}"/>
                </a:ext>
              </a:extLst>
            </p:cNvPr>
            <p:cNvSpPr>
              <a:spLocks/>
            </p:cNvSpPr>
            <p:nvPr userDrawn="1"/>
          </p:nvSpPr>
          <p:spPr bwMode="auto">
            <a:xfrm>
              <a:off x="8751888" y="4551363"/>
              <a:ext cx="265113" cy="449263"/>
            </a:xfrm>
            <a:custGeom>
              <a:avLst/>
              <a:gdLst>
                <a:gd name="T0" fmla="*/ 42 w 84"/>
                <a:gd name="T1" fmla="*/ 142 h 142"/>
                <a:gd name="T2" fmla="*/ 42 w 84"/>
                <a:gd name="T3" fmla="*/ 142 h 142"/>
                <a:gd name="T4" fmla="*/ 0 w 84"/>
                <a:gd name="T5" fmla="*/ 99 h 142"/>
                <a:gd name="T6" fmla="*/ 0 w 84"/>
                <a:gd name="T7" fmla="*/ 42 h 142"/>
                <a:gd name="T8" fmla="*/ 42 w 84"/>
                <a:gd name="T9" fmla="*/ 0 h 142"/>
                <a:gd name="T10" fmla="*/ 84 w 84"/>
                <a:gd name="T11" fmla="*/ 42 h 142"/>
                <a:gd name="T12" fmla="*/ 84 w 84"/>
                <a:gd name="T13" fmla="*/ 99 h 142"/>
                <a:gd name="T14" fmla="*/ 42 w 84"/>
                <a:gd name="T15" fmla="*/ 142 h 1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142">
                  <a:moveTo>
                    <a:pt x="42" y="142"/>
                  </a:moveTo>
                  <a:cubicBezTo>
                    <a:pt x="42" y="142"/>
                    <a:pt x="42" y="142"/>
                    <a:pt x="42" y="142"/>
                  </a:cubicBezTo>
                  <a:cubicBezTo>
                    <a:pt x="18" y="142"/>
                    <a:pt x="0" y="123"/>
                    <a:pt x="0" y="99"/>
                  </a:cubicBezTo>
                  <a:cubicBezTo>
                    <a:pt x="0" y="42"/>
                    <a:pt x="0" y="42"/>
                    <a:pt x="0" y="42"/>
                  </a:cubicBezTo>
                  <a:cubicBezTo>
                    <a:pt x="0" y="19"/>
                    <a:pt x="18" y="0"/>
                    <a:pt x="42" y="0"/>
                  </a:cubicBezTo>
                  <a:cubicBezTo>
                    <a:pt x="65" y="0"/>
                    <a:pt x="84" y="19"/>
                    <a:pt x="84" y="42"/>
                  </a:cubicBezTo>
                  <a:cubicBezTo>
                    <a:pt x="84" y="99"/>
                    <a:pt x="84" y="99"/>
                    <a:pt x="84" y="99"/>
                  </a:cubicBezTo>
                  <a:cubicBezTo>
                    <a:pt x="84" y="123"/>
                    <a:pt x="65" y="142"/>
                    <a:pt x="42" y="1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350"/>
            </a:p>
          </p:txBody>
        </p:sp>
        <p:sp>
          <p:nvSpPr>
            <p:cNvPr id="14" name="Freeform 7">
              <a:extLst>
                <a:ext uri="{FF2B5EF4-FFF2-40B4-BE49-F238E27FC236}">
                  <a16:creationId xmlns:a16="http://schemas.microsoft.com/office/drawing/2014/main" id="{FB5136C4-3187-35EB-C589-E310B3178514}"/>
                </a:ext>
              </a:extLst>
            </p:cNvPr>
            <p:cNvSpPr>
              <a:spLocks/>
            </p:cNvSpPr>
            <p:nvPr userDrawn="1"/>
          </p:nvSpPr>
          <p:spPr bwMode="auto">
            <a:xfrm>
              <a:off x="11436350" y="4529138"/>
              <a:ext cx="449263" cy="1117600"/>
            </a:xfrm>
            <a:custGeom>
              <a:avLst/>
              <a:gdLst>
                <a:gd name="T0" fmla="*/ 71 w 142"/>
                <a:gd name="T1" fmla="*/ 354 h 354"/>
                <a:gd name="T2" fmla="*/ 71 w 142"/>
                <a:gd name="T3" fmla="*/ 354 h 354"/>
                <a:gd name="T4" fmla="*/ 0 w 142"/>
                <a:gd name="T5" fmla="*/ 283 h 354"/>
                <a:gd name="T6" fmla="*/ 0 w 142"/>
                <a:gd name="T7" fmla="*/ 71 h 354"/>
                <a:gd name="T8" fmla="*/ 71 w 142"/>
                <a:gd name="T9" fmla="*/ 0 h 354"/>
                <a:gd name="T10" fmla="*/ 142 w 142"/>
                <a:gd name="T11" fmla="*/ 71 h 354"/>
                <a:gd name="T12" fmla="*/ 142 w 142"/>
                <a:gd name="T13" fmla="*/ 283 h 354"/>
                <a:gd name="T14" fmla="*/ 71 w 142"/>
                <a:gd name="T15" fmla="*/ 354 h 3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354">
                  <a:moveTo>
                    <a:pt x="71" y="354"/>
                  </a:moveTo>
                  <a:cubicBezTo>
                    <a:pt x="71" y="354"/>
                    <a:pt x="71" y="354"/>
                    <a:pt x="71" y="354"/>
                  </a:cubicBezTo>
                  <a:cubicBezTo>
                    <a:pt x="32" y="354"/>
                    <a:pt x="0" y="322"/>
                    <a:pt x="0" y="283"/>
                  </a:cubicBezTo>
                  <a:cubicBezTo>
                    <a:pt x="0" y="71"/>
                    <a:pt x="0" y="71"/>
                    <a:pt x="0" y="71"/>
                  </a:cubicBezTo>
                  <a:cubicBezTo>
                    <a:pt x="0" y="32"/>
                    <a:pt x="32" y="0"/>
                    <a:pt x="71" y="0"/>
                  </a:cubicBezTo>
                  <a:cubicBezTo>
                    <a:pt x="110" y="0"/>
                    <a:pt x="142" y="32"/>
                    <a:pt x="142" y="71"/>
                  </a:cubicBezTo>
                  <a:cubicBezTo>
                    <a:pt x="142" y="283"/>
                    <a:pt x="142" y="283"/>
                    <a:pt x="142" y="283"/>
                  </a:cubicBezTo>
                  <a:cubicBezTo>
                    <a:pt x="142" y="322"/>
                    <a:pt x="110" y="354"/>
                    <a:pt x="71" y="35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350"/>
            </a:p>
          </p:txBody>
        </p:sp>
        <p:sp>
          <p:nvSpPr>
            <p:cNvPr id="15" name="Freeform 8">
              <a:extLst>
                <a:ext uri="{FF2B5EF4-FFF2-40B4-BE49-F238E27FC236}">
                  <a16:creationId xmlns:a16="http://schemas.microsoft.com/office/drawing/2014/main" id="{0257B1AA-DAD1-3C37-DE15-09A23C883A94}"/>
                </a:ext>
              </a:extLst>
            </p:cNvPr>
            <p:cNvSpPr>
              <a:spLocks/>
            </p:cNvSpPr>
            <p:nvPr userDrawn="1"/>
          </p:nvSpPr>
          <p:spPr bwMode="auto">
            <a:xfrm>
              <a:off x="9869488" y="3030538"/>
              <a:ext cx="560388" cy="2506663"/>
            </a:xfrm>
            <a:custGeom>
              <a:avLst/>
              <a:gdLst>
                <a:gd name="T0" fmla="*/ 88 w 177"/>
                <a:gd name="T1" fmla="*/ 794 h 794"/>
                <a:gd name="T2" fmla="*/ 88 w 177"/>
                <a:gd name="T3" fmla="*/ 794 h 794"/>
                <a:gd name="T4" fmla="*/ 0 w 177"/>
                <a:gd name="T5" fmla="*/ 705 h 794"/>
                <a:gd name="T6" fmla="*/ 0 w 177"/>
                <a:gd name="T7" fmla="*/ 89 h 794"/>
                <a:gd name="T8" fmla="*/ 88 w 177"/>
                <a:gd name="T9" fmla="*/ 0 h 794"/>
                <a:gd name="T10" fmla="*/ 177 w 177"/>
                <a:gd name="T11" fmla="*/ 89 h 794"/>
                <a:gd name="T12" fmla="*/ 177 w 177"/>
                <a:gd name="T13" fmla="*/ 705 h 794"/>
                <a:gd name="T14" fmla="*/ 88 w 177"/>
                <a:gd name="T15" fmla="*/ 794 h 7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7" h="794">
                  <a:moveTo>
                    <a:pt x="88" y="794"/>
                  </a:moveTo>
                  <a:cubicBezTo>
                    <a:pt x="88" y="794"/>
                    <a:pt x="88" y="794"/>
                    <a:pt x="88" y="794"/>
                  </a:cubicBezTo>
                  <a:cubicBezTo>
                    <a:pt x="40" y="794"/>
                    <a:pt x="0" y="754"/>
                    <a:pt x="0" y="705"/>
                  </a:cubicBezTo>
                  <a:cubicBezTo>
                    <a:pt x="0" y="89"/>
                    <a:pt x="0" y="89"/>
                    <a:pt x="0" y="89"/>
                  </a:cubicBezTo>
                  <a:cubicBezTo>
                    <a:pt x="0" y="40"/>
                    <a:pt x="40" y="0"/>
                    <a:pt x="88" y="0"/>
                  </a:cubicBezTo>
                  <a:cubicBezTo>
                    <a:pt x="137" y="0"/>
                    <a:pt x="177" y="40"/>
                    <a:pt x="177" y="89"/>
                  </a:cubicBezTo>
                  <a:cubicBezTo>
                    <a:pt x="177" y="705"/>
                    <a:pt x="177" y="705"/>
                    <a:pt x="177" y="705"/>
                  </a:cubicBezTo>
                  <a:cubicBezTo>
                    <a:pt x="177" y="754"/>
                    <a:pt x="137" y="794"/>
                    <a:pt x="88" y="79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350"/>
            </a:p>
          </p:txBody>
        </p:sp>
        <p:sp>
          <p:nvSpPr>
            <p:cNvPr id="16" name="Freeform 9">
              <a:extLst>
                <a:ext uri="{FF2B5EF4-FFF2-40B4-BE49-F238E27FC236}">
                  <a16:creationId xmlns:a16="http://schemas.microsoft.com/office/drawing/2014/main" id="{28A911A6-7D23-992A-499B-E8DFD0C4BE5C}"/>
                </a:ext>
              </a:extLst>
            </p:cNvPr>
            <p:cNvSpPr>
              <a:spLocks/>
            </p:cNvSpPr>
            <p:nvPr userDrawn="1"/>
          </p:nvSpPr>
          <p:spPr bwMode="auto">
            <a:xfrm>
              <a:off x="10653713" y="4014788"/>
              <a:ext cx="558800" cy="2506663"/>
            </a:xfrm>
            <a:custGeom>
              <a:avLst/>
              <a:gdLst>
                <a:gd name="T0" fmla="*/ 88 w 177"/>
                <a:gd name="T1" fmla="*/ 794 h 794"/>
                <a:gd name="T2" fmla="*/ 88 w 177"/>
                <a:gd name="T3" fmla="*/ 794 h 794"/>
                <a:gd name="T4" fmla="*/ 0 w 177"/>
                <a:gd name="T5" fmla="*/ 705 h 794"/>
                <a:gd name="T6" fmla="*/ 0 w 177"/>
                <a:gd name="T7" fmla="*/ 88 h 794"/>
                <a:gd name="T8" fmla="*/ 88 w 177"/>
                <a:gd name="T9" fmla="*/ 0 h 794"/>
                <a:gd name="T10" fmla="*/ 177 w 177"/>
                <a:gd name="T11" fmla="*/ 88 h 794"/>
                <a:gd name="T12" fmla="*/ 177 w 177"/>
                <a:gd name="T13" fmla="*/ 705 h 794"/>
                <a:gd name="T14" fmla="*/ 88 w 177"/>
                <a:gd name="T15" fmla="*/ 794 h 7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7" h="794">
                  <a:moveTo>
                    <a:pt x="88" y="794"/>
                  </a:moveTo>
                  <a:cubicBezTo>
                    <a:pt x="88" y="794"/>
                    <a:pt x="88" y="794"/>
                    <a:pt x="88" y="794"/>
                  </a:cubicBezTo>
                  <a:cubicBezTo>
                    <a:pt x="40" y="794"/>
                    <a:pt x="0" y="754"/>
                    <a:pt x="0" y="705"/>
                  </a:cubicBezTo>
                  <a:cubicBezTo>
                    <a:pt x="0" y="88"/>
                    <a:pt x="0" y="88"/>
                    <a:pt x="0" y="88"/>
                  </a:cubicBezTo>
                  <a:cubicBezTo>
                    <a:pt x="0" y="40"/>
                    <a:pt x="40" y="0"/>
                    <a:pt x="88" y="0"/>
                  </a:cubicBezTo>
                  <a:cubicBezTo>
                    <a:pt x="137" y="0"/>
                    <a:pt x="177" y="40"/>
                    <a:pt x="177" y="88"/>
                  </a:cubicBezTo>
                  <a:cubicBezTo>
                    <a:pt x="177" y="705"/>
                    <a:pt x="177" y="705"/>
                    <a:pt x="177" y="705"/>
                  </a:cubicBezTo>
                  <a:cubicBezTo>
                    <a:pt x="177" y="754"/>
                    <a:pt x="137" y="794"/>
                    <a:pt x="88" y="79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350"/>
            </a:p>
          </p:txBody>
        </p:sp>
        <p:sp>
          <p:nvSpPr>
            <p:cNvPr id="17" name="Freeform 10">
              <a:extLst>
                <a:ext uri="{FF2B5EF4-FFF2-40B4-BE49-F238E27FC236}">
                  <a16:creationId xmlns:a16="http://schemas.microsoft.com/office/drawing/2014/main" id="{2BFB7346-42D2-6E66-9653-1C8E1CB794B7}"/>
                </a:ext>
              </a:extLst>
            </p:cNvPr>
            <p:cNvSpPr>
              <a:spLocks/>
            </p:cNvSpPr>
            <p:nvPr userDrawn="1"/>
          </p:nvSpPr>
          <p:spPr bwMode="auto">
            <a:xfrm>
              <a:off x="12058650" y="4551363"/>
              <a:ext cx="139700" cy="449263"/>
            </a:xfrm>
            <a:custGeom>
              <a:avLst/>
              <a:gdLst>
                <a:gd name="T0" fmla="*/ 44 w 44"/>
                <a:gd name="T1" fmla="*/ 0 h 142"/>
                <a:gd name="T2" fmla="*/ 0 w 44"/>
                <a:gd name="T3" fmla="*/ 42 h 142"/>
                <a:gd name="T4" fmla="*/ 0 w 44"/>
                <a:gd name="T5" fmla="*/ 99 h 142"/>
                <a:gd name="T6" fmla="*/ 44 w 44"/>
                <a:gd name="T7" fmla="*/ 142 h 142"/>
                <a:gd name="T8" fmla="*/ 44 w 44"/>
                <a:gd name="T9" fmla="*/ 0 h 142"/>
              </a:gdLst>
              <a:ahLst/>
              <a:cxnLst>
                <a:cxn ang="0">
                  <a:pos x="T0" y="T1"/>
                </a:cxn>
                <a:cxn ang="0">
                  <a:pos x="T2" y="T3"/>
                </a:cxn>
                <a:cxn ang="0">
                  <a:pos x="T4" y="T5"/>
                </a:cxn>
                <a:cxn ang="0">
                  <a:pos x="T6" y="T7"/>
                </a:cxn>
                <a:cxn ang="0">
                  <a:pos x="T8" y="T9"/>
                </a:cxn>
              </a:cxnLst>
              <a:rect l="0" t="0" r="r" b="b"/>
              <a:pathLst>
                <a:path w="44" h="142">
                  <a:moveTo>
                    <a:pt x="44" y="0"/>
                  </a:moveTo>
                  <a:cubicBezTo>
                    <a:pt x="20" y="0"/>
                    <a:pt x="0" y="19"/>
                    <a:pt x="0" y="42"/>
                  </a:cubicBezTo>
                  <a:cubicBezTo>
                    <a:pt x="0" y="99"/>
                    <a:pt x="0" y="99"/>
                    <a:pt x="0" y="99"/>
                  </a:cubicBezTo>
                  <a:cubicBezTo>
                    <a:pt x="0" y="123"/>
                    <a:pt x="20" y="142"/>
                    <a:pt x="44" y="142"/>
                  </a:cubicBezTo>
                  <a:lnTo>
                    <a:pt x="4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350"/>
            </a:p>
          </p:txBody>
        </p:sp>
      </p:grpSp>
      <p:sp>
        <p:nvSpPr>
          <p:cNvPr id="5" name="Logotype">
            <a:extLst>
              <a:ext uri="{FF2B5EF4-FFF2-40B4-BE49-F238E27FC236}">
                <a16:creationId xmlns:a16="http://schemas.microsoft.com/office/drawing/2014/main" id="{8E544899-07C5-C614-769D-DA6A88187FC8}"/>
              </a:ext>
            </a:extLst>
          </p:cNvPr>
          <p:cNvSpPr>
            <a:spLocks noChangeAspect="1"/>
          </p:cNvSpPr>
          <p:nvPr userDrawn="1"/>
        </p:nvSpPr>
        <p:spPr>
          <a:xfrm>
            <a:off x="480887" y="530768"/>
            <a:ext cx="1039229" cy="288790"/>
          </a:xfrm>
          <a:custGeom>
            <a:avLst/>
            <a:gdLst>
              <a:gd name="connsiteX0" fmla="*/ 1189292 w 1295686"/>
              <a:gd name="connsiteY0" fmla="*/ 102299 h 270035"/>
              <a:gd name="connsiteX1" fmla="*/ 1128522 w 1295686"/>
              <a:gd name="connsiteY1" fmla="*/ 170593 h 270035"/>
              <a:gd name="connsiteX2" fmla="*/ 1181576 w 1295686"/>
              <a:gd name="connsiteY2" fmla="*/ 224219 h 270035"/>
              <a:gd name="connsiteX3" fmla="*/ 1250537 w 1295686"/>
              <a:gd name="connsiteY3" fmla="*/ 166688 h 270035"/>
              <a:gd name="connsiteX4" fmla="*/ 1250442 w 1295686"/>
              <a:gd name="connsiteY4" fmla="*/ 166688 h 270035"/>
              <a:gd name="connsiteX5" fmla="*/ 1250442 w 1295686"/>
              <a:gd name="connsiteY5" fmla="*/ 160306 h 270035"/>
              <a:gd name="connsiteX6" fmla="*/ 1189292 w 1295686"/>
              <a:gd name="connsiteY6" fmla="*/ 102299 h 270035"/>
              <a:gd name="connsiteX7" fmla="*/ 717519 w 1295686"/>
              <a:gd name="connsiteY7" fmla="*/ 102299 h 270035"/>
              <a:gd name="connsiteX8" fmla="*/ 656749 w 1295686"/>
              <a:gd name="connsiteY8" fmla="*/ 170593 h 270035"/>
              <a:gd name="connsiteX9" fmla="*/ 709803 w 1295686"/>
              <a:gd name="connsiteY9" fmla="*/ 224218 h 270035"/>
              <a:gd name="connsiteX10" fmla="*/ 778764 w 1295686"/>
              <a:gd name="connsiteY10" fmla="*/ 166687 h 270035"/>
              <a:gd name="connsiteX11" fmla="*/ 778669 w 1295686"/>
              <a:gd name="connsiteY11" fmla="*/ 166687 h 270035"/>
              <a:gd name="connsiteX12" fmla="*/ 778669 w 1295686"/>
              <a:gd name="connsiteY12" fmla="*/ 160306 h 270035"/>
              <a:gd name="connsiteX13" fmla="*/ 717519 w 1295686"/>
              <a:gd name="connsiteY13" fmla="*/ 102299 h 270035"/>
              <a:gd name="connsiteX14" fmla="*/ 366808 w 1295686"/>
              <a:gd name="connsiteY14" fmla="*/ 102299 h 270035"/>
              <a:gd name="connsiteX15" fmla="*/ 305657 w 1295686"/>
              <a:gd name="connsiteY15" fmla="*/ 163449 h 270035"/>
              <a:gd name="connsiteX16" fmla="*/ 366808 w 1295686"/>
              <a:gd name="connsiteY16" fmla="*/ 224600 h 270035"/>
              <a:gd name="connsiteX17" fmla="*/ 427958 w 1295686"/>
              <a:gd name="connsiteY17" fmla="*/ 163449 h 270035"/>
              <a:gd name="connsiteX18" fmla="*/ 366808 w 1295686"/>
              <a:gd name="connsiteY18" fmla="*/ 102299 h 270035"/>
              <a:gd name="connsiteX19" fmla="*/ 962039 w 1295686"/>
              <a:gd name="connsiteY19" fmla="*/ 96385 h 270035"/>
              <a:gd name="connsiteX20" fmla="*/ 938499 w 1295686"/>
              <a:gd name="connsiteY20" fmla="*/ 100585 h 270035"/>
              <a:gd name="connsiteX21" fmla="*/ 896779 w 1295686"/>
              <a:gd name="connsiteY21" fmla="*/ 159068 h 270035"/>
              <a:gd name="connsiteX22" fmla="*/ 896779 w 1295686"/>
              <a:gd name="connsiteY22" fmla="*/ 159164 h 270035"/>
              <a:gd name="connsiteX23" fmla="*/ 1011746 w 1295686"/>
              <a:gd name="connsiteY23" fmla="*/ 127541 h 270035"/>
              <a:gd name="connsiteX24" fmla="*/ 962039 w 1295686"/>
              <a:gd name="connsiteY24" fmla="*/ 96385 h 270035"/>
              <a:gd name="connsiteX25" fmla="*/ 1181005 w 1295686"/>
              <a:gd name="connsiteY25" fmla="*/ 57436 h 270035"/>
              <a:gd name="connsiteX26" fmla="*/ 1295686 w 1295686"/>
              <a:gd name="connsiteY26" fmla="*/ 165354 h 270035"/>
              <a:gd name="connsiteX27" fmla="*/ 1295686 w 1295686"/>
              <a:gd name="connsiteY27" fmla="*/ 266700 h 270035"/>
              <a:gd name="connsiteX28" fmla="*/ 1254538 w 1295686"/>
              <a:gd name="connsiteY28" fmla="*/ 266700 h 270035"/>
              <a:gd name="connsiteX29" fmla="*/ 1254538 w 1295686"/>
              <a:gd name="connsiteY29" fmla="*/ 235458 h 270035"/>
              <a:gd name="connsiteX30" fmla="*/ 1189292 w 1295686"/>
              <a:gd name="connsiteY30" fmla="*/ 269558 h 270035"/>
              <a:gd name="connsiteX31" fmla="*/ 1083278 w 1295686"/>
              <a:gd name="connsiteY31" fmla="*/ 156591 h 270035"/>
              <a:gd name="connsiteX32" fmla="*/ 1181005 w 1295686"/>
              <a:gd name="connsiteY32" fmla="*/ 57531 h 270035"/>
              <a:gd name="connsiteX33" fmla="*/ 956311 w 1295686"/>
              <a:gd name="connsiteY33" fmla="*/ 57246 h 270035"/>
              <a:gd name="connsiteX34" fmla="*/ 956311 w 1295686"/>
              <a:gd name="connsiteY34" fmla="*/ 57341 h 270035"/>
              <a:gd name="connsiteX35" fmla="*/ 1064134 w 1295686"/>
              <a:gd name="connsiteY35" fmla="*/ 151924 h 270035"/>
              <a:gd name="connsiteX36" fmla="*/ 904876 w 1295686"/>
              <a:gd name="connsiteY36" fmla="*/ 195359 h 270035"/>
              <a:gd name="connsiteX37" fmla="*/ 970503 w 1295686"/>
              <a:gd name="connsiteY37" fmla="*/ 227172 h 270035"/>
              <a:gd name="connsiteX38" fmla="*/ 1016413 w 1295686"/>
              <a:gd name="connsiteY38" fmla="*/ 191930 h 270035"/>
              <a:gd name="connsiteX39" fmla="*/ 1057371 w 1295686"/>
              <a:gd name="connsiteY39" fmla="*/ 204121 h 270035"/>
              <a:gd name="connsiteX40" fmla="*/ 958787 w 1295686"/>
              <a:gd name="connsiteY40" fmla="*/ 270035 h 270035"/>
              <a:gd name="connsiteX41" fmla="*/ 852488 w 1295686"/>
              <a:gd name="connsiteY41" fmla="*/ 164593 h 270035"/>
              <a:gd name="connsiteX42" fmla="*/ 956311 w 1295686"/>
              <a:gd name="connsiteY42" fmla="*/ 57246 h 270035"/>
              <a:gd name="connsiteX43" fmla="*/ 366903 w 1295686"/>
              <a:gd name="connsiteY43" fmla="*/ 57055 h 270035"/>
              <a:gd name="connsiteX44" fmla="*/ 473298 w 1295686"/>
              <a:gd name="connsiteY44" fmla="*/ 163449 h 270035"/>
              <a:gd name="connsiteX45" fmla="*/ 366903 w 1295686"/>
              <a:gd name="connsiteY45" fmla="*/ 269844 h 270035"/>
              <a:gd name="connsiteX46" fmla="*/ 260509 w 1295686"/>
              <a:gd name="connsiteY46" fmla="*/ 163449 h 270035"/>
              <a:gd name="connsiteX47" fmla="*/ 366903 w 1295686"/>
              <a:gd name="connsiteY47" fmla="*/ 57055 h 270035"/>
              <a:gd name="connsiteX48" fmla="*/ 605885 w 1295686"/>
              <a:gd name="connsiteY48" fmla="*/ 56769 h 270035"/>
              <a:gd name="connsiteX49" fmla="*/ 605885 w 1295686"/>
              <a:gd name="connsiteY49" fmla="*/ 100393 h 270035"/>
              <a:gd name="connsiteX50" fmla="*/ 605981 w 1295686"/>
              <a:gd name="connsiteY50" fmla="*/ 100393 h 270035"/>
              <a:gd name="connsiteX51" fmla="*/ 547307 w 1295686"/>
              <a:gd name="connsiteY51" fmla="*/ 167164 h 270035"/>
              <a:gd name="connsiteX52" fmla="*/ 547402 w 1295686"/>
              <a:gd name="connsiteY52" fmla="*/ 266795 h 270035"/>
              <a:gd name="connsiteX53" fmla="*/ 500920 w 1295686"/>
              <a:gd name="connsiteY53" fmla="*/ 266795 h 270035"/>
              <a:gd name="connsiteX54" fmla="*/ 500920 w 1295686"/>
              <a:gd name="connsiteY54" fmla="*/ 63722 h 270035"/>
              <a:gd name="connsiteX55" fmla="*/ 546164 w 1295686"/>
              <a:gd name="connsiteY55" fmla="*/ 63722 h 270035"/>
              <a:gd name="connsiteX56" fmla="*/ 546164 w 1295686"/>
              <a:gd name="connsiteY56" fmla="*/ 87154 h 270035"/>
              <a:gd name="connsiteX57" fmla="*/ 605885 w 1295686"/>
              <a:gd name="connsiteY57" fmla="*/ 56769 h 270035"/>
              <a:gd name="connsiteX58" fmla="*/ 0 w 1295686"/>
              <a:gd name="connsiteY58" fmla="*/ 21622 h 270035"/>
              <a:gd name="connsiteX59" fmla="*/ 47339 w 1295686"/>
              <a:gd name="connsiteY59" fmla="*/ 21622 h 270035"/>
              <a:gd name="connsiteX60" fmla="*/ 186214 w 1295686"/>
              <a:gd name="connsiteY60" fmla="*/ 185166 h 270035"/>
              <a:gd name="connsiteX61" fmla="*/ 186214 w 1295686"/>
              <a:gd name="connsiteY61" fmla="*/ 21622 h 270035"/>
              <a:gd name="connsiteX62" fmla="*/ 233077 w 1295686"/>
              <a:gd name="connsiteY62" fmla="*/ 21622 h 270035"/>
              <a:gd name="connsiteX63" fmla="*/ 232982 w 1295686"/>
              <a:gd name="connsiteY63" fmla="*/ 266700 h 270035"/>
              <a:gd name="connsiteX64" fmla="*/ 189548 w 1295686"/>
              <a:gd name="connsiteY64" fmla="*/ 266700 h 270035"/>
              <a:gd name="connsiteX65" fmla="*/ 48959 w 1295686"/>
              <a:gd name="connsiteY65" fmla="*/ 102680 h 270035"/>
              <a:gd name="connsiteX66" fmla="*/ 48959 w 1295686"/>
              <a:gd name="connsiteY66" fmla="*/ 266414 h 270035"/>
              <a:gd name="connsiteX67" fmla="*/ 0 w 1295686"/>
              <a:gd name="connsiteY67" fmla="*/ 266414 h 270035"/>
              <a:gd name="connsiteX68" fmla="*/ 780098 w 1295686"/>
              <a:gd name="connsiteY68" fmla="*/ 0 h 270035"/>
              <a:gd name="connsiteX69" fmla="*/ 823722 w 1295686"/>
              <a:gd name="connsiteY69" fmla="*/ 0 h 270035"/>
              <a:gd name="connsiteX70" fmla="*/ 823722 w 1295686"/>
              <a:gd name="connsiteY70" fmla="*/ 161449 h 270035"/>
              <a:gd name="connsiteX71" fmla="*/ 823722 w 1295686"/>
              <a:gd name="connsiteY71" fmla="*/ 163449 h 270035"/>
              <a:gd name="connsiteX72" fmla="*/ 823722 w 1295686"/>
              <a:gd name="connsiteY72" fmla="*/ 165449 h 270035"/>
              <a:gd name="connsiteX73" fmla="*/ 823722 w 1295686"/>
              <a:gd name="connsiteY73" fmla="*/ 266795 h 270035"/>
              <a:gd name="connsiteX74" fmla="*/ 782765 w 1295686"/>
              <a:gd name="connsiteY74" fmla="*/ 266795 h 270035"/>
              <a:gd name="connsiteX75" fmla="*/ 782765 w 1295686"/>
              <a:gd name="connsiteY75" fmla="*/ 239649 h 270035"/>
              <a:gd name="connsiteX76" fmla="*/ 717519 w 1295686"/>
              <a:gd name="connsiteY76" fmla="*/ 269748 h 270035"/>
              <a:gd name="connsiteX77" fmla="*/ 611505 w 1295686"/>
              <a:gd name="connsiteY77" fmla="*/ 156591 h 270035"/>
              <a:gd name="connsiteX78" fmla="*/ 709232 w 1295686"/>
              <a:gd name="connsiteY78" fmla="*/ 57531 h 270035"/>
              <a:gd name="connsiteX79" fmla="*/ 780098 w 1295686"/>
              <a:gd name="connsiteY79" fmla="*/ 79819 h 270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295686" h="270035">
                <a:moveTo>
                  <a:pt x="1189292" y="102299"/>
                </a:moveTo>
                <a:cubicBezTo>
                  <a:pt x="1153192" y="102299"/>
                  <a:pt x="1124426" y="133636"/>
                  <a:pt x="1128522" y="170593"/>
                </a:cubicBezTo>
                <a:cubicBezTo>
                  <a:pt x="1131665" y="198215"/>
                  <a:pt x="1153859" y="220790"/>
                  <a:pt x="1181576" y="224219"/>
                </a:cubicBezTo>
                <a:cubicBezTo>
                  <a:pt x="1217771" y="228695"/>
                  <a:pt x="1248728" y="201549"/>
                  <a:pt x="1250537" y="166688"/>
                </a:cubicBezTo>
                <a:lnTo>
                  <a:pt x="1250442" y="166688"/>
                </a:lnTo>
                <a:lnTo>
                  <a:pt x="1250442" y="160306"/>
                </a:lnTo>
                <a:cubicBezTo>
                  <a:pt x="1248728" y="128016"/>
                  <a:pt x="1222058" y="102299"/>
                  <a:pt x="1189292" y="102299"/>
                </a:cubicBezTo>
                <a:close/>
                <a:moveTo>
                  <a:pt x="717519" y="102299"/>
                </a:moveTo>
                <a:cubicBezTo>
                  <a:pt x="681419" y="102299"/>
                  <a:pt x="652653" y="133636"/>
                  <a:pt x="656749" y="170593"/>
                </a:cubicBezTo>
                <a:cubicBezTo>
                  <a:pt x="659892" y="198215"/>
                  <a:pt x="682086" y="220789"/>
                  <a:pt x="709803" y="224218"/>
                </a:cubicBezTo>
                <a:cubicBezTo>
                  <a:pt x="745998" y="228695"/>
                  <a:pt x="776955" y="201549"/>
                  <a:pt x="778764" y="166687"/>
                </a:cubicBezTo>
                <a:lnTo>
                  <a:pt x="778669" y="166687"/>
                </a:lnTo>
                <a:lnTo>
                  <a:pt x="778669" y="160306"/>
                </a:lnTo>
                <a:cubicBezTo>
                  <a:pt x="776955" y="128016"/>
                  <a:pt x="750285" y="102299"/>
                  <a:pt x="717519" y="102299"/>
                </a:cubicBezTo>
                <a:close/>
                <a:moveTo>
                  <a:pt x="366808" y="102299"/>
                </a:moveTo>
                <a:cubicBezTo>
                  <a:pt x="333089" y="102299"/>
                  <a:pt x="305657" y="129731"/>
                  <a:pt x="305657" y="163449"/>
                </a:cubicBezTo>
                <a:cubicBezTo>
                  <a:pt x="305657" y="197168"/>
                  <a:pt x="332994" y="224600"/>
                  <a:pt x="366808" y="224600"/>
                </a:cubicBezTo>
                <a:cubicBezTo>
                  <a:pt x="400527" y="224600"/>
                  <a:pt x="427958" y="197168"/>
                  <a:pt x="427958" y="163449"/>
                </a:cubicBezTo>
                <a:cubicBezTo>
                  <a:pt x="427958" y="129731"/>
                  <a:pt x="400527" y="102299"/>
                  <a:pt x="366808" y="102299"/>
                </a:cubicBezTo>
                <a:close/>
                <a:moveTo>
                  <a:pt x="962039" y="96385"/>
                </a:moveTo>
                <a:cubicBezTo>
                  <a:pt x="954578" y="96227"/>
                  <a:pt x="946666" y="97513"/>
                  <a:pt x="938499" y="100585"/>
                </a:cubicBezTo>
                <a:cubicBezTo>
                  <a:pt x="909733" y="111348"/>
                  <a:pt x="896779" y="136875"/>
                  <a:pt x="896779" y="159068"/>
                </a:cubicBezTo>
                <a:lnTo>
                  <a:pt x="896779" y="159164"/>
                </a:lnTo>
                <a:lnTo>
                  <a:pt x="1011746" y="127541"/>
                </a:lnTo>
                <a:cubicBezTo>
                  <a:pt x="1002744" y="110324"/>
                  <a:pt x="984421" y="96858"/>
                  <a:pt x="962039" y="96385"/>
                </a:cubicBezTo>
                <a:close/>
                <a:moveTo>
                  <a:pt x="1181005" y="57436"/>
                </a:moveTo>
                <a:cubicBezTo>
                  <a:pt x="1242060" y="52673"/>
                  <a:pt x="1295686" y="99346"/>
                  <a:pt x="1295686" y="165354"/>
                </a:cubicBezTo>
                <a:lnTo>
                  <a:pt x="1295686" y="266700"/>
                </a:lnTo>
                <a:lnTo>
                  <a:pt x="1254538" y="266700"/>
                </a:lnTo>
                <a:lnTo>
                  <a:pt x="1254538" y="235458"/>
                </a:lnTo>
                <a:cubicBezTo>
                  <a:pt x="1241108" y="258604"/>
                  <a:pt x="1211295" y="269558"/>
                  <a:pt x="1189292" y="269558"/>
                </a:cubicBezTo>
                <a:cubicBezTo>
                  <a:pt x="1128332" y="269558"/>
                  <a:pt x="1079373" y="218408"/>
                  <a:pt x="1083278" y="156591"/>
                </a:cubicBezTo>
                <a:cubicBezTo>
                  <a:pt x="1086612" y="104299"/>
                  <a:pt x="1128236" y="61627"/>
                  <a:pt x="1181005" y="57531"/>
                </a:cubicBezTo>
                <a:close/>
                <a:moveTo>
                  <a:pt x="956311" y="57246"/>
                </a:moveTo>
                <a:lnTo>
                  <a:pt x="956311" y="57341"/>
                </a:lnTo>
                <a:cubicBezTo>
                  <a:pt x="1023557" y="55436"/>
                  <a:pt x="1059466" y="111062"/>
                  <a:pt x="1064134" y="151924"/>
                </a:cubicBezTo>
                <a:lnTo>
                  <a:pt x="904876" y="195359"/>
                </a:lnTo>
                <a:cubicBezTo>
                  <a:pt x="915258" y="214980"/>
                  <a:pt x="941737" y="232506"/>
                  <a:pt x="970503" y="227172"/>
                </a:cubicBezTo>
                <a:cubicBezTo>
                  <a:pt x="991077" y="223267"/>
                  <a:pt x="1008984" y="208693"/>
                  <a:pt x="1016413" y="191930"/>
                </a:cubicBezTo>
                <a:lnTo>
                  <a:pt x="1057371" y="204121"/>
                </a:lnTo>
                <a:cubicBezTo>
                  <a:pt x="1041274" y="244889"/>
                  <a:pt x="1000507" y="270035"/>
                  <a:pt x="958787" y="270035"/>
                </a:cubicBezTo>
                <a:cubicBezTo>
                  <a:pt x="898970" y="270035"/>
                  <a:pt x="852488" y="222029"/>
                  <a:pt x="852488" y="164593"/>
                </a:cubicBezTo>
                <a:cubicBezTo>
                  <a:pt x="852488" y="102299"/>
                  <a:pt x="900494" y="58770"/>
                  <a:pt x="956311" y="57246"/>
                </a:cubicBezTo>
                <a:close/>
                <a:moveTo>
                  <a:pt x="366903" y="57055"/>
                </a:moveTo>
                <a:cubicBezTo>
                  <a:pt x="425673" y="57055"/>
                  <a:pt x="473298" y="104680"/>
                  <a:pt x="473298" y="163449"/>
                </a:cubicBezTo>
                <a:cubicBezTo>
                  <a:pt x="473298" y="222219"/>
                  <a:pt x="425673" y="269844"/>
                  <a:pt x="366903" y="269844"/>
                </a:cubicBezTo>
                <a:cubicBezTo>
                  <a:pt x="308134" y="269844"/>
                  <a:pt x="260509" y="222219"/>
                  <a:pt x="260509" y="163449"/>
                </a:cubicBezTo>
                <a:cubicBezTo>
                  <a:pt x="260509" y="104680"/>
                  <a:pt x="308134" y="57055"/>
                  <a:pt x="366903" y="57055"/>
                </a:cubicBezTo>
                <a:close/>
                <a:moveTo>
                  <a:pt x="605885" y="56769"/>
                </a:moveTo>
                <a:lnTo>
                  <a:pt x="605885" y="100393"/>
                </a:lnTo>
                <a:lnTo>
                  <a:pt x="605981" y="100393"/>
                </a:lnTo>
                <a:cubicBezTo>
                  <a:pt x="574453" y="102013"/>
                  <a:pt x="547307" y="120301"/>
                  <a:pt x="547307" y="167164"/>
                </a:cubicBezTo>
                <a:cubicBezTo>
                  <a:pt x="547307" y="205073"/>
                  <a:pt x="547402" y="204025"/>
                  <a:pt x="547402" y="266795"/>
                </a:cubicBezTo>
                <a:lnTo>
                  <a:pt x="500920" y="266795"/>
                </a:lnTo>
                <a:lnTo>
                  <a:pt x="500920" y="63722"/>
                </a:lnTo>
                <a:lnTo>
                  <a:pt x="546164" y="63722"/>
                </a:lnTo>
                <a:lnTo>
                  <a:pt x="546164" y="87154"/>
                </a:lnTo>
                <a:cubicBezTo>
                  <a:pt x="552069" y="76295"/>
                  <a:pt x="566166" y="56769"/>
                  <a:pt x="605885" y="56769"/>
                </a:cubicBezTo>
                <a:close/>
                <a:moveTo>
                  <a:pt x="0" y="21622"/>
                </a:moveTo>
                <a:lnTo>
                  <a:pt x="47339" y="21622"/>
                </a:lnTo>
                <a:lnTo>
                  <a:pt x="186214" y="185166"/>
                </a:lnTo>
                <a:lnTo>
                  <a:pt x="186214" y="21622"/>
                </a:lnTo>
                <a:lnTo>
                  <a:pt x="233077" y="21622"/>
                </a:lnTo>
                <a:lnTo>
                  <a:pt x="232982" y="266700"/>
                </a:lnTo>
                <a:lnTo>
                  <a:pt x="189548" y="266700"/>
                </a:lnTo>
                <a:lnTo>
                  <a:pt x="48959" y="102680"/>
                </a:lnTo>
                <a:lnTo>
                  <a:pt x="48959" y="266414"/>
                </a:lnTo>
                <a:lnTo>
                  <a:pt x="0" y="266414"/>
                </a:lnTo>
                <a:close/>
                <a:moveTo>
                  <a:pt x="780098" y="0"/>
                </a:moveTo>
                <a:lnTo>
                  <a:pt x="823722" y="0"/>
                </a:lnTo>
                <a:lnTo>
                  <a:pt x="823722" y="161449"/>
                </a:lnTo>
                <a:cubicBezTo>
                  <a:pt x="823722" y="162115"/>
                  <a:pt x="823722" y="162782"/>
                  <a:pt x="823722" y="163449"/>
                </a:cubicBezTo>
                <a:cubicBezTo>
                  <a:pt x="823722" y="164116"/>
                  <a:pt x="823722" y="164783"/>
                  <a:pt x="823722" y="165449"/>
                </a:cubicBezTo>
                <a:lnTo>
                  <a:pt x="823722" y="266795"/>
                </a:lnTo>
                <a:cubicBezTo>
                  <a:pt x="823722" y="266795"/>
                  <a:pt x="782765" y="266795"/>
                  <a:pt x="782765" y="266795"/>
                </a:cubicBezTo>
                <a:lnTo>
                  <a:pt x="782765" y="239649"/>
                </a:lnTo>
                <a:cubicBezTo>
                  <a:pt x="771906" y="258889"/>
                  <a:pt x="740283" y="269748"/>
                  <a:pt x="717519" y="269748"/>
                </a:cubicBezTo>
                <a:cubicBezTo>
                  <a:pt x="656559" y="269748"/>
                  <a:pt x="607600" y="218408"/>
                  <a:pt x="611505" y="156591"/>
                </a:cubicBezTo>
                <a:cubicBezTo>
                  <a:pt x="614839" y="104299"/>
                  <a:pt x="656940" y="61722"/>
                  <a:pt x="709232" y="57531"/>
                </a:cubicBezTo>
                <a:cubicBezTo>
                  <a:pt x="737235" y="55245"/>
                  <a:pt x="769716" y="66104"/>
                  <a:pt x="780098" y="79819"/>
                </a:cubicBezTo>
                <a:close/>
              </a:path>
            </a:pathLst>
          </a:custGeom>
          <a:solidFill>
            <a:srgbClr val="0000A0"/>
          </a:solidFill>
          <a:ln w="9525" cap="flat">
            <a:noFill/>
            <a:prstDash val="solid"/>
            <a:miter/>
          </a:ln>
        </p:spPr>
        <p:txBody>
          <a:bodyPr rtlCol="0" anchor="ctr"/>
          <a:lstStyle/>
          <a:p>
            <a:endParaRPr lang="en-GB" sz="1350" dirty="0"/>
          </a:p>
        </p:txBody>
      </p:sp>
    </p:spTree>
    <p:extLst>
      <p:ext uri="{BB962C8B-B14F-4D97-AF65-F5344CB8AC3E}">
        <p14:creationId xmlns:p14="http://schemas.microsoft.com/office/powerpoint/2010/main" val="733845806"/>
      </p:ext>
    </p:extLst>
  </p:cSld>
  <p:clrMapOvr>
    <a:masterClrMapping/>
  </p:clrMapOvr>
  <p:hf hdr="0" ftr="0" dt="0"/>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preserve="1" userDrawn="1">
  <p:cSld name="Agenda">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85874" y="360000"/>
            <a:ext cx="5398594" cy="720000"/>
          </a:xfrm>
        </p:spPr>
        <p:txBody>
          <a:bodyPr/>
          <a:lstStyle>
            <a:lvl1pPr>
              <a:defRPr>
                <a:solidFill>
                  <a:schemeClr val="accent4"/>
                </a:solidFill>
              </a:defRPr>
            </a:lvl1pPr>
          </a:lstStyle>
          <a:p>
            <a:r>
              <a:rPr lang="en-GB"/>
              <a:t>Click to add agenda title</a:t>
            </a:r>
            <a:endParaRPr lang="en-GB" dirty="0"/>
          </a:p>
        </p:txBody>
      </p:sp>
      <p:sp>
        <p:nvSpPr>
          <p:cNvPr id="3" name="Content Placeholder 2"/>
          <p:cNvSpPr>
            <a:spLocks noGrp="1"/>
          </p:cNvSpPr>
          <p:nvPr>
            <p:ph sz="half" idx="1"/>
          </p:nvPr>
        </p:nvSpPr>
        <p:spPr>
          <a:xfrm>
            <a:off x="485873" y="1331692"/>
            <a:ext cx="4021953" cy="4426975"/>
          </a:xfrm>
        </p:spPr>
        <p:txBody>
          <a:bodyPr>
            <a:noAutofit/>
          </a:bodyPr>
          <a:lstStyle>
            <a:lvl1pPr>
              <a:tabLst>
                <a:tab pos="3751999" algn="r"/>
              </a:tabLst>
              <a:defRPr sz="1200">
                <a:solidFill>
                  <a:schemeClr val="bg1"/>
                </a:solidFill>
              </a:defRPr>
            </a:lvl1pPr>
            <a:lvl2pPr>
              <a:tabLst>
                <a:tab pos="3751999" algn="r"/>
              </a:tabLst>
              <a:defRPr sz="900">
                <a:solidFill>
                  <a:schemeClr val="bg1"/>
                </a:solidFill>
              </a:defRPr>
            </a:lvl2pPr>
            <a:lvl3pPr>
              <a:tabLst>
                <a:tab pos="3751999" algn="r"/>
              </a:tabLst>
              <a:defRPr sz="900">
                <a:solidFill>
                  <a:schemeClr val="bg1"/>
                </a:solidFill>
              </a:defRPr>
            </a:lvl3pPr>
            <a:lvl4pPr>
              <a:tabLst>
                <a:tab pos="3751999" algn="r"/>
              </a:tabLst>
              <a:defRPr sz="900">
                <a:solidFill>
                  <a:schemeClr val="bg1"/>
                </a:solidFill>
              </a:defRPr>
            </a:lvl4pPr>
            <a:lvl5pPr>
              <a:tabLst>
                <a:tab pos="3751999" algn="r"/>
              </a:tabLst>
              <a:defRPr sz="900">
                <a:solidFill>
                  <a:schemeClr val="bg1"/>
                </a:solidFill>
              </a:defRPr>
            </a:lvl5pPr>
            <a:lvl6pPr>
              <a:defRPr sz="1575"/>
            </a:lvl6pPr>
            <a:lvl7pPr>
              <a:defRPr sz="1575"/>
            </a:lvl7pPr>
            <a:lvl8pPr>
              <a:defRPr sz="1575"/>
            </a:lvl8pPr>
            <a:lvl9pPr>
              <a:defRPr sz="1575"/>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4" name="Content Placeholder 3"/>
          <p:cNvSpPr>
            <a:spLocks noGrp="1"/>
          </p:cNvSpPr>
          <p:nvPr>
            <p:ph sz="half" idx="2"/>
          </p:nvPr>
        </p:nvSpPr>
        <p:spPr>
          <a:xfrm>
            <a:off x="4642791" y="1331692"/>
            <a:ext cx="4021953" cy="4426975"/>
          </a:xfrm>
        </p:spPr>
        <p:txBody>
          <a:bodyPr>
            <a:noAutofit/>
          </a:bodyPr>
          <a:lstStyle>
            <a:lvl1pPr>
              <a:tabLst>
                <a:tab pos="3751999" algn="r"/>
              </a:tabLst>
              <a:defRPr sz="1200">
                <a:solidFill>
                  <a:schemeClr val="bg1"/>
                </a:solidFill>
              </a:defRPr>
            </a:lvl1pPr>
            <a:lvl2pPr>
              <a:tabLst>
                <a:tab pos="3751999" algn="r"/>
              </a:tabLst>
              <a:defRPr sz="900">
                <a:solidFill>
                  <a:schemeClr val="bg1"/>
                </a:solidFill>
              </a:defRPr>
            </a:lvl2pPr>
            <a:lvl3pPr>
              <a:tabLst>
                <a:tab pos="3751999" algn="r"/>
              </a:tabLst>
              <a:defRPr sz="900">
                <a:solidFill>
                  <a:schemeClr val="bg1"/>
                </a:solidFill>
              </a:defRPr>
            </a:lvl3pPr>
            <a:lvl4pPr>
              <a:tabLst>
                <a:tab pos="3751999" algn="r"/>
              </a:tabLst>
              <a:defRPr sz="900">
                <a:solidFill>
                  <a:schemeClr val="bg1"/>
                </a:solidFill>
              </a:defRPr>
            </a:lvl4pPr>
            <a:lvl5pPr>
              <a:tabLst>
                <a:tab pos="3751999" algn="r"/>
              </a:tabLst>
              <a:defRPr sz="900">
                <a:solidFill>
                  <a:schemeClr val="bg1"/>
                </a:solidFill>
              </a:defRPr>
            </a:lvl5pPr>
            <a:lvl6pPr>
              <a:defRPr sz="1575"/>
            </a:lvl6pPr>
            <a:lvl7pPr>
              <a:defRPr sz="1575"/>
            </a:lvl7pPr>
            <a:lvl8pPr>
              <a:defRPr sz="1575"/>
            </a:lvl8pPr>
            <a:lvl9pPr>
              <a:defRPr sz="1575"/>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D14BCCD3-0010-4FBA-B965-2126ADC31932}" type="slidenum">
              <a:rPr lang="en-GB" smtClean="0"/>
              <a:pPr/>
              <a:t>‹#›</a:t>
            </a:fld>
            <a:endParaRPr lang="en-GB" dirty="0"/>
          </a:p>
        </p:txBody>
      </p:sp>
      <p:sp>
        <p:nvSpPr>
          <p:cNvPr id="5" name="Footer Placeholder 4"/>
          <p:cNvSpPr>
            <a:spLocks noGrp="1"/>
          </p:cNvSpPr>
          <p:nvPr>
            <p:ph type="ftr" sz="quarter" idx="13"/>
          </p:nvPr>
        </p:nvSpPr>
        <p:spPr/>
        <p:txBody>
          <a:bodyPr/>
          <a:lstStyle>
            <a:lvl1pPr>
              <a:defRPr>
                <a:solidFill>
                  <a:schemeClr val="bg1"/>
                </a:solidFill>
              </a:defRPr>
            </a:lvl1pPr>
          </a:lstStyle>
          <a:p>
            <a:endParaRPr lang="en-GB" dirty="0"/>
          </a:p>
        </p:txBody>
      </p:sp>
      <p:sp>
        <p:nvSpPr>
          <p:cNvPr id="6" name="Logotype, static">
            <a:extLst>
              <a:ext uri="{FF2B5EF4-FFF2-40B4-BE49-F238E27FC236}">
                <a16:creationId xmlns:a16="http://schemas.microsoft.com/office/drawing/2014/main" id="{17C67F4D-39A7-4665-5442-B164D1DECA70}"/>
              </a:ext>
            </a:extLst>
          </p:cNvPr>
          <p:cNvSpPr>
            <a:spLocks noChangeAspect="1"/>
          </p:cNvSpPr>
          <p:nvPr userDrawn="1"/>
        </p:nvSpPr>
        <p:spPr>
          <a:xfrm>
            <a:off x="8015082" y="6387892"/>
            <a:ext cx="647831" cy="180025"/>
          </a:xfrm>
          <a:custGeom>
            <a:avLst/>
            <a:gdLst>
              <a:gd name="connsiteX0" fmla="*/ 1189292 w 1295686"/>
              <a:gd name="connsiteY0" fmla="*/ 102299 h 270035"/>
              <a:gd name="connsiteX1" fmla="*/ 1128522 w 1295686"/>
              <a:gd name="connsiteY1" fmla="*/ 170593 h 270035"/>
              <a:gd name="connsiteX2" fmla="*/ 1181576 w 1295686"/>
              <a:gd name="connsiteY2" fmla="*/ 224219 h 270035"/>
              <a:gd name="connsiteX3" fmla="*/ 1250537 w 1295686"/>
              <a:gd name="connsiteY3" fmla="*/ 166688 h 270035"/>
              <a:gd name="connsiteX4" fmla="*/ 1250442 w 1295686"/>
              <a:gd name="connsiteY4" fmla="*/ 166688 h 270035"/>
              <a:gd name="connsiteX5" fmla="*/ 1250442 w 1295686"/>
              <a:gd name="connsiteY5" fmla="*/ 160306 h 270035"/>
              <a:gd name="connsiteX6" fmla="*/ 1189292 w 1295686"/>
              <a:gd name="connsiteY6" fmla="*/ 102299 h 270035"/>
              <a:gd name="connsiteX7" fmla="*/ 717519 w 1295686"/>
              <a:gd name="connsiteY7" fmla="*/ 102299 h 270035"/>
              <a:gd name="connsiteX8" fmla="*/ 656749 w 1295686"/>
              <a:gd name="connsiteY8" fmla="*/ 170593 h 270035"/>
              <a:gd name="connsiteX9" fmla="*/ 709803 w 1295686"/>
              <a:gd name="connsiteY9" fmla="*/ 224218 h 270035"/>
              <a:gd name="connsiteX10" fmla="*/ 778764 w 1295686"/>
              <a:gd name="connsiteY10" fmla="*/ 166687 h 270035"/>
              <a:gd name="connsiteX11" fmla="*/ 778669 w 1295686"/>
              <a:gd name="connsiteY11" fmla="*/ 166687 h 270035"/>
              <a:gd name="connsiteX12" fmla="*/ 778669 w 1295686"/>
              <a:gd name="connsiteY12" fmla="*/ 160306 h 270035"/>
              <a:gd name="connsiteX13" fmla="*/ 717519 w 1295686"/>
              <a:gd name="connsiteY13" fmla="*/ 102299 h 270035"/>
              <a:gd name="connsiteX14" fmla="*/ 366808 w 1295686"/>
              <a:gd name="connsiteY14" fmla="*/ 102299 h 270035"/>
              <a:gd name="connsiteX15" fmla="*/ 305657 w 1295686"/>
              <a:gd name="connsiteY15" fmla="*/ 163449 h 270035"/>
              <a:gd name="connsiteX16" fmla="*/ 366808 w 1295686"/>
              <a:gd name="connsiteY16" fmla="*/ 224600 h 270035"/>
              <a:gd name="connsiteX17" fmla="*/ 427958 w 1295686"/>
              <a:gd name="connsiteY17" fmla="*/ 163449 h 270035"/>
              <a:gd name="connsiteX18" fmla="*/ 366808 w 1295686"/>
              <a:gd name="connsiteY18" fmla="*/ 102299 h 270035"/>
              <a:gd name="connsiteX19" fmla="*/ 962039 w 1295686"/>
              <a:gd name="connsiteY19" fmla="*/ 96385 h 270035"/>
              <a:gd name="connsiteX20" fmla="*/ 938499 w 1295686"/>
              <a:gd name="connsiteY20" fmla="*/ 100585 h 270035"/>
              <a:gd name="connsiteX21" fmla="*/ 896779 w 1295686"/>
              <a:gd name="connsiteY21" fmla="*/ 159068 h 270035"/>
              <a:gd name="connsiteX22" fmla="*/ 896779 w 1295686"/>
              <a:gd name="connsiteY22" fmla="*/ 159164 h 270035"/>
              <a:gd name="connsiteX23" fmla="*/ 1011746 w 1295686"/>
              <a:gd name="connsiteY23" fmla="*/ 127541 h 270035"/>
              <a:gd name="connsiteX24" fmla="*/ 962039 w 1295686"/>
              <a:gd name="connsiteY24" fmla="*/ 96385 h 270035"/>
              <a:gd name="connsiteX25" fmla="*/ 1181005 w 1295686"/>
              <a:gd name="connsiteY25" fmla="*/ 57436 h 270035"/>
              <a:gd name="connsiteX26" fmla="*/ 1295686 w 1295686"/>
              <a:gd name="connsiteY26" fmla="*/ 165354 h 270035"/>
              <a:gd name="connsiteX27" fmla="*/ 1295686 w 1295686"/>
              <a:gd name="connsiteY27" fmla="*/ 266700 h 270035"/>
              <a:gd name="connsiteX28" fmla="*/ 1254538 w 1295686"/>
              <a:gd name="connsiteY28" fmla="*/ 266700 h 270035"/>
              <a:gd name="connsiteX29" fmla="*/ 1254538 w 1295686"/>
              <a:gd name="connsiteY29" fmla="*/ 235458 h 270035"/>
              <a:gd name="connsiteX30" fmla="*/ 1189292 w 1295686"/>
              <a:gd name="connsiteY30" fmla="*/ 269558 h 270035"/>
              <a:gd name="connsiteX31" fmla="*/ 1083278 w 1295686"/>
              <a:gd name="connsiteY31" fmla="*/ 156591 h 270035"/>
              <a:gd name="connsiteX32" fmla="*/ 1181005 w 1295686"/>
              <a:gd name="connsiteY32" fmla="*/ 57531 h 270035"/>
              <a:gd name="connsiteX33" fmla="*/ 956311 w 1295686"/>
              <a:gd name="connsiteY33" fmla="*/ 57246 h 270035"/>
              <a:gd name="connsiteX34" fmla="*/ 956311 w 1295686"/>
              <a:gd name="connsiteY34" fmla="*/ 57341 h 270035"/>
              <a:gd name="connsiteX35" fmla="*/ 1064134 w 1295686"/>
              <a:gd name="connsiteY35" fmla="*/ 151924 h 270035"/>
              <a:gd name="connsiteX36" fmla="*/ 904876 w 1295686"/>
              <a:gd name="connsiteY36" fmla="*/ 195359 h 270035"/>
              <a:gd name="connsiteX37" fmla="*/ 970503 w 1295686"/>
              <a:gd name="connsiteY37" fmla="*/ 227172 h 270035"/>
              <a:gd name="connsiteX38" fmla="*/ 1016413 w 1295686"/>
              <a:gd name="connsiteY38" fmla="*/ 191930 h 270035"/>
              <a:gd name="connsiteX39" fmla="*/ 1057371 w 1295686"/>
              <a:gd name="connsiteY39" fmla="*/ 204121 h 270035"/>
              <a:gd name="connsiteX40" fmla="*/ 958787 w 1295686"/>
              <a:gd name="connsiteY40" fmla="*/ 270035 h 270035"/>
              <a:gd name="connsiteX41" fmla="*/ 852488 w 1295686"/>
              <a:gd name="connsiteY41" fmla="*/ 164593 h 270035"/>
              <a:gd name="connsiteX42" fmla="*/ 956311 w 1295686"/>
              <a:gd name="connsiteY42" fmla="*/ 57246 h 270035"/>
              <a:gd name="connsiteX43" fmla="*/ 366903 w 1295686"/>
              <a:gd name="connsiteY43" fmla="*/ 57055 h 270035"/>
              <a:gd name="connsiteX44" fmla="*/ 473298 w 1295686"/>
              <a:gd name="connsiteY44" fmla="*/ 163449 h 270035"/>
              <a:gd name="connsiteX45" fmla="*/ 366903 w 1295686"/>
              <a:gd name="connsiteY45" fmla="*/ 269844 h 270035"/>
              <a:gd name="connsiteX46" fmla="*/ 260509 w 1295686"/>
              <a:gd name="connsiteY46" fmla="*/ 163449 h 270035"/>
              <a:gd name="connsiteX47" fmla="*/ 366903 w 1295686"/>
              <a:gd name="connsiteY47" fmla="*/ 57055 h 270035"/>
              <a:gd name="connsiteX48" fmla="*/ 605885 w 1295686"/>
              <a:gd name="connsiteY48" fmla="*/ 56769 h 270035"/>
              <a:gd name="connsiteX49" fmla="*/ 605885 w 1295686"/>
              <a:gd name="connsiteY49" fmla="*/ 100393 h 270035"/>
              <a:gd name="connsiteX50" fmla="*/ 605981 w 1295686"/>
              <a:gd name="connsiteY50" fmla="*/ 100393 h 270035"/>
              <a:gd name="connsiteX51" fmla="*/ 547307 w 1295686"/>
              <a:gd name="connsiteY51" fmla="*/ 167164 h 270035"/>
              <a:gd name="connsiteX52" fmla="*/ 547402 w 1295686"/>
              <a:gd name="connsiteY52" fmla="*/ 266795 h 270035"/>
              <a:gd name="connsiteX53" fmla="*/ 500920 w 1295686"/>
              <a:gd name="connsiteY53" fmla="*/ 266795 h 270035"/>
              <a:gd name="connsiteX54" fmla="*/ 500920 w 1295686"/>
              <a:gd name="connsiteY54" fmla="*/ 63722 h 270035"/>
              <a:gd name="connsiteX55" fmla="*/ 546164 w 1295686"/>
              <a:gd name="connsiteY55" fmla="*/ 63722 h 270035"/>
              <a:gd name="connsiteX56" fmla="*/ 546164 w 1295686"/>
              <a:gd name="connsiteY56" fmla="*/ 87154 h 270035"/>
              <a:gd name="connsiteX57" fmla="*/ 605885 w 1295686"/>
              <a:gd name="connsiteY57" fmla="*/ 56769 h 270035"/>
              <a:gd name="connsiteX58" fmla="*/ 0 w 1295686"/>
              <a:gd name="connsiteY58" fmla="*/ 21622 h 270035"/>
              <a:gd name="connsiteX59" fmla="*/ 47339 w 1295686"/>
              <a:gd name="connsiteY59" fmla="*/ 21622 h 270035"/>
              <a:gd name="connsiteX60" fmla="*/ 186214 w 1295686"/>
              <a:gd name="connsiteY60" fmla="*/ 185166 h 270035"/>
              <a:gd name="connsiteX61" fmla="*/ 186214 w 1295686"/>
              <a:gd name="connsiteY61" fmla="*/ 21622 h 270035"/>
              <a:gd name="connsiteX62" fmla="*/ 233077 w 1295686"/>
              <a:gd name="connsiteY62" fmla="*/ 21622 h 270035"/>
              <a:gd name="connsiteX63" fmla="*/ 232982 w 1295686"/>
              <a:gd name="connsiteY63" fmla="*/ 266700 h 270035"/>
              <a:gd name="connsiteX64" fmla="*/ 189548 w 1295686"/>
              <a:gd name="connsiteY64" fmla="*/ 266700 h 270035"/>
              <a:gd name="connsiteX65" fmla="*/ 48959 w 1295686"/>
              <a:gd name="connsiteY65" fmla="*/ 102680 h 270035"/>
              <a:gd name="connsiteX66" fmla="*/ 48959 w 1295686"/>
              <a:gd name="connsiteY66" fmla="*/ 266414 h 270035"/>
              <a:gd name="connsiteX67" fmla="*/ 0 w 1295686"/>
              <a:gd name="connsiteY67" fmla="*/ 266414 h 270035"/>
              <a:gd name="connsiteX68" fmla="*/ 780098 w 1295686"/>
              <a:gd name="connsiteY68" fmla="*/ 0 h 270035"/>
              <a:gd name="connsiteX69" fmla="*/ 823722 w 1295686"/>
              <a:gd name="connsiteY69" fmla="*/ 0 h 270035"/>
              <a:gd name="connsiteX70" fmla="*/ 823722 w 1295686"/>
              <a:gd name="connsiteY70" fmla="*/ 161449 h 270035"/>
              <a:gd name="connsiteX71" fmla="*/ 823722 w 1295686"/>
              <a:gd name="connsiteY71" fmla="*/ 163449 h 270035"/>
              <a:gd name="connsiteX72" fmla="*/ 823722 w 1295686"/>
              <a:gd name="connsiteY72" fmla="*/ 165449 h 270035"/>
              <a:gd name="connsiteX73" fmla="*/ 823722 w 1295686"/>
              <a:gd name="connsiteY73" fmla="*/ 266795 h 270035"/>
              <a:gd name="connsiteX74" fmla="*/ 782765 w 1295686"/>
              <a:gd name="connsiteY74" fmla="*/ 266795 h 270035"/>
              <a:gd name="connsiteX75" fmla="*/ 782765 w 1295686"/>
              <a:gd name="connsiteY75" fmla="*/ 239649 h 270035"/>
              <a:gd name="connsiteX76" fmla="*/ 717519 w 1295686"/>
              <a:gd name="connsiteY76" fmla="*/ 269748 h 270035"/>
              <a:gd name="connsiteX77" fmla="*/ 611505 w 1295686"/>
              <a:gd name="connsiteY77" fmla="*/ 156591 h 270035"/>
              <a:gd name="connsiteX78" fmla="*/ 709232 w 1295686"/>
              <a:gd name="connsiteY78" fmla="*/ 57531 h 270035"/>
              <a:gd name="connsiteX79" fmla="*/ 780098 w 1295686"/>
              <a:gd name="connsiteY79" fmla="*/ 79819 h 270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295686" h="270035">
                <a:moveTo>
                  <a:pt x="1189292" y="102299"/>
                </a:moveTo>
                <a:cubicBezTo>
                  <a:pt x="1153192" y="102299"/>
                  <a:pt x="1124426" y="133636"/>
                  <a:pt x="1128522" y="170593"/>
                </a:cubicBezTo>
                <a:cubicBezTo>
                  <a:pt x="1131665" y="198215"/>
                  <a:pt x="1153859" y="220790"/>
                  <a:pt x="1181576" y="224219"/>
                </a:cubicBezTo>
                <a:cubicBezTo>
                  <a:pt x="1217771" y="228695"/>
                  <a:pt x="1248728" y="201549"/>
                  <a:pt x="1250537" y="166688"/>
                </a:cubicBezTo>
                <a:lnTo>
                  <a:pt x="1250442" y="166688"/>
                </a:lnTo>
                <a:lnTo>
                  <a:pt x="1250442" y="160306"/>
                </a:lnTo>
                <a:cubicBezTo>
                  <a:pt x="1248728" y="128016"/>
                  <a:pt x="1222058" y="102299"/>
                  <a:pt x="1189292" y="102299"/>
                </a:cubicBezTo>
                <a:close/>
                <a:moveTo>
                  <a:pt x="717519" y="102299"/>
                </a:moveTo>
                <a:cubicBezTo>
                  <a:pt x="681419" y="102299"/>
                  <a:pt x="652653" y="133636"/>
                  <a:pt x="656749" y="170593"/>
                </a:cubicBezTo>
                <a:cubicBezTo>
                  <a:pt x="659892" y="198215"/>
                  <a:pt x="682086" y="220789"/>
                  <a:pt x="709803" y="224218"/>
                </a:cubicBezTo>
                <a:cubicBezTo>
                  <a:pt x="745998" y="228695"/>
                  <a:pt x="776955" y="201549"/>
                  <a:pt x="778764" y="166687"/>
                </a:cubicBezTo>
                <a:lnTo>
                  <a:pt x="778669" y="166687"/>
                </a:lnTo>
                <a:lnTo>
                  <a:pt x="778669" y="160306"/>
                </a:lnTo>
                <a:cubicBezTo>
                  <a:pt x="776955" y="128016"/>
                  <a:pt x="750285" y="102299"/>
                  <a:pt x="717519" y="102299"/>
                </a:cubicBezTo>
                <a:close/>
                <a:moveTo>
                  <a:pt x="366808" y="102299"/>
                </a:moveTo>
                <a:cubicBezTo>
                  <a:pt x="333089" y="102299"/>
                  <a:pt x="305657" y="129731"/>
                  <a:pt x="305657" y="163449"/>
                </a:cubicBezTo>
                <a:cubicBezTo>
                  <a:pt x="305657" y="197168"/>
                  <a:pt x="332994" y="224600"/>
                  <a:pt x="366808" y="224600"/>
                </a:cubicBezTo>
                <a:cubicBezTo>
                  <a:pt x="400527" y="224600"/>
                  <a:pt x="427958" y="197168"/>
                  <a:pt x="427958" y="163449"/>
                </a:cubicBezTo>
                <a:cubicBezTo>
                  <a:pt x="427958" y="129731"/>
                  <a:pt x="400527" y="102299"/>
                  <a:pt x="366808" y="102299"/>
                </a:cubicBezTo>
                <a:close/>
                <a:moveTo>
                  <a:pt x="962039" y="96385"/>
                </a:moveTo>
                <a:cubicBezTo>
                  <a:pt x="954578" y="96227"/>
                  <a:pt x="946666" y="97513"/>
                  <a:pt x="938499" y="100585"/>
                </a:cubicBezTo>
                <a:cubicBezTo>
                  <a:pt x="909733" y="111348"/>
                  <a:pt x="896779" y="136875"/>
                  <a:pt x="896779" y="159068"/>
                </a:cubicBezTo>
                <a:lnTo>
                  <a:pt x="896779" y="159164"/>
                </a:lnTo>
                <a:lnTo>
                  <a:pt x="1011746" y="127541"/>
                </a:lnTo>
                <a:cubicBezTo>
                  <a:pt x="1002744" y="110324"/>
                  <a:pt x="984421" y="96858"/>
                  <a:pt x="962039" y="96385"/>
                </a:cubicBezTo>
                <a:close/>
                <a:moveTo>
                  <a:pt x="1181005" y="57436"/>
                </a:moveTo>
                <a:cubicBezTo>
                  <a:pt x="1242060" y="52673"/>
                  <a:pt x="1295686" y="99346"/>
                  <a:pt x="1295686" y="165354"/>
                </a:cubicBezTo>
                <a:lnTo>
                  <a:pt x="1295686" y="266700"/>
                </a:lnTo>
                <a:lnTo>
                  <a:pt x="1254538" y="266700"/>
                </a:lnTo>
                <a:lnTo>
                  <a:pt x="1254538" y="235458"/>
                </a:lnTo>
                <a:cubicBezTo>
                  <a:pt x="1241108" y="258604"/>
                  <a:pt x="1211295" y="269558"/>
                  <a:pt x="1189292" y="269558"/>
                </a:cubicBezTo>
                <a:cubicBezTo>
                  <a:pt x="1128332" y="269558"/>
                  <a:pt x="1079373" y="218408"/>
                  <a:pt x="1083278" y="156591"/>
                </a:cubicBezTo>
                <a:cubicBezTo>
                  <a:pt x="1086612" y="104299"/>
                  <a:pt x="1128236" y="61627"/>
                  <a:pt x="1181005" y="57531"/>
                </a:cubicBezTo>
                <a:close/>
                <a:moveTo>
                  <a:pt x="956311" y="57246"/>
                </a:moveTo>
                <a:lnTo>
                  <a:pt x="956311" y="57341"/>
                </a:lnTo>
                <a:cubicBezTo>
                  <a:pt x="1023557" y="55436"/>
                  <a:pt x="1059466" y="111062"/>
                  <a:pt x="1064134" y="151924"/>
                </a:cubicBezTo>
                <a:lnTo>
                  <a:pt x="904876" y="195359"/>
                </a:lnTo>
                <a:cubicBezTo>
                  <a:pt x="915258" y="214980"/>
                  <a:pt x="941737" y="232506"/>
                  <a:pt x="970503" y="227172"/>
                </a:cubicBezTo>
                <a:cubicBezTo>
                  <a:pt x="991077" y="223267"/>
                  <a:pt x="1008984" y="208693"/>
                  <a:pt x="1016413" y="191930"/>
                </a:cubicBezTo>
                <a:lnTo>
                  <a:pt x="1057371" y="204121"/>
                </a:lnTo>
                <a:cubicBezTo>
                  <a:pt x="1041274" y="244889"/>
                  <a:pt x="1000507" y="270035"/>
                  <a:pt x="958787" y="270035"/>
                </a:cubicBezTo>
                <a:cubicBezTo>
                  <a:pt x="898970" y="270035"/>
                  <a:pt x="852488" y="222029"/>
                  <a:pt x="852488" y="164593"/>
                </a:cubicBezTo>
                <a:cubicBezTo>
                  <a:pt x="852488" y="102299"/>
                  <a:pt x="900494" y="58770"/>
                  <a:pt x="956311" y="57246"/>
                </a:cubicBezTo>
                <a:close/>
                <a:moveTo>
                  <a:pt x="366903" y="57055"/>
                </a:moveTo>
                <a:cubicBezTo>
                  <a:pt x="425673" y="57055"/>
                  <a:pt x="473298" y="104680"/>
                  <a:pt x="473298" y="163449"/>
                </a:cubicBezTo>
                <a:cubicBezTo>
                  <a:pt x="473298" y="222219"/>
                  <a:pt x="425673" y="269844"/>
                  <a:pt x="366903" y="269844"/>
                </a:cubicBezTo>
                <a:cubicBezTo>
                  <a:pt x="308134" y="269844"/>
                  <a:pt x="260509" y="222219"/>
                  <a:pt x="260509" y="163449"/>
                </a:cubicBezTo>
                <a:cubicBezTo>
                  <a:pt x="260509" y="104680"/>
                  <a:pt x="308134" y="57055"/>
                  <a:pt x="366903" y="57055"/>
                </a:cubicBezTo>
                <a:close/>
                <a:moveTo>
                  <a:pt x="605885" y="56769"/>
                </a:moveTo>
                <a:lnTo>
                  <a:pt x="605885" y="100393"/>
                </a:lnTo>
                <a:lnTo>
                  <a:pt x="605981" y="100393"/>
                </a:lnTo>
                <a:cubicBezTo>
                  <a:pt x="574453" y="102013"/>
                  <a:pt x="547307" y="120301"/>
                  <a:pt x="547307" y="167164"/>
                </a:cubicBezTo>
                <a:cubicBezTo>
                  <a:pt x="547307" y="205073"/>
                  <a:pt x="547402" y="204025"/>
                  <a:pt x="547402" y="266795"/>
                </a:cubicBezTo>
                <a:lnTo>
                  <a:pt x="500920" y="266795"/>
                </a:lnTo>
                <a:lnTo>
                  <a:pt x="500920" y="63722"/>
                </a:lnTo>
                <a:lnTo>
                  <a:pt x="546164" y="63722"/>
                </a:lnTo>
                <a:lnTo>
                  <a:pt x="546164" y="87154"/>
                </a:lnTo>
                <a:cubicBezTo>
                  <a:pt x="552069" y="76295"/>
                  <a:pt x="566166" y="56769"/>
                  <a:pt x="605885" y="56769"/>
                </a:cubicBezTo>
                <a:close/>
                <a:moveTo>
                  <a:pt x="0" y="21622"/>
                </a:moveTo>
                <a:lnTo>
                  <a:pt x="47339" y="21622"/>
                </a:lnTo>
                <a:lnTo>
                  <a:pt x="186214" y="185166"/>
                </a:lnTo>
                <a:lnTo>
                  <a:pt x="186214" y="21622"/>
                </a:lnTo>
                <a:lnTo>
                  <a:pt x="233077" y="21622"/>
                </a:lnTo>
                <a:lnTo>
                  <a:pt x="232982" y="266700"/>
                </a:lnTo>
                <a:lnTo>
                  <a:pt x="189548" y="266700"/>
                </a:lnTo>
                <a:lnTo>
                  <a:pt x="48959" y="102680"/>
                </a:lnTo>
                <a:lnTo>
                  <a:pt x="48959" y="266414"/>
                </a:lnTo>
                <a:lnTo>
                  <a:pt x="0" y="266414"/>
                </a:lnTo>
                <a:close/>
                <a:moveTo>
                  <a:pt x="780098" y="0"/>
                </a:moveTo>
                <a:lnTo>
                  <a:pt x="823722" y="0"/>
                </a:lnTo>
                <a:lnTo>
                  <a:pt x="823722" y="161449"/>
                </a:lnTo>
                <a:cubicBezTo>
                  <a:pt x="823722" y="162115"/>
                  <a:pt x="823722" y="162782"/>
                  <a:pt x="823722" y="163449"/>
                </a:cubicBezTo>
                <a:cubicBezTo>
                  <a:pt x="823722" y="164116"/>
                  <a:pt x="823722" y="164783"/>
                  <a:pt x="823722" y="165449"/>
                </a:cubicBezTo>
                <a:lnTo>
                  <a:pt x="823722" y="266795"/>
                </a:lnTo>
                <a:cubicBezTo>
                  <a:pt x="823722" y="266795"/>
                  <a:pt x="782765" y="266795"/>
                  <a:pt x="782765" y="266795"/>
                </a:cubicBezTo>
                <a:lnTo>
                  <a:pt x="782765" y="239649"/>
                </a:lnTo>
                <a:cubicBezTo>
                  <a:pt x="771906" y="258889"/>
                  <a:pt x="740283" y="269748"/>
                  <a:pt x="717519" y="269748"/>
                </a:cubicBezTo>
                <a:cubicBezTo>
                  <a:pt x="656559" y="269748"/>
                  <a:pt x="607600" y="218408"/>
                  <a:pt x="611505" y="156591"/>
                </a:cubicBezTo>
                <a:cubicBezTo>
                  <a:pt x="614839" y="104299"/>
                  <a:pt x="656940" y="61722"/>
                  <a:pt x="709232" y="57531"/>
                </a:cubicBezTo>
                <a:cubicBezTo>
                  <a:pt x="737235" y="55245"/>
                  <a:pt x="769716" y="66104"/>
                  <a:pt x="780098" y="79819"/>
                </a:cubicBezTo>
                <a:close/>
              </a:path>
            </a:pathLst>
          </a:custGeom>
          <a:solidFill>
            <a:schemeClr val="bg1"/>
          </a:solidFill>
          <a:ln w="9525" cap="flat">
            <a:noFill/>
            <a:prstDash val="solid"/>
            <a:miter/>
          </a:ln>
        </p:spPr>
        <p:txBody>
          <a:bodyPr rtlCol="0" anchor="ctr"/>
          <a:lstStyle/>
          <a:p>
            <a:endParaRPr lang="en-GB" sz="1350" dirty="0"/>
          </a:p>
        </p:txBody>
      </p:sp>
    </p:spTree>
    <p:extLst>
      <p:ext uri="{BB962C8B-B14F-4D97-AF65-F5344CB8AC3E}">
        <p14:creationId xmlns:p14="http://schemas.microsoft.com/office/powerpoint/2010/main" val="3002533777"/>
      </p:ext>
    </p:extLst>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Nadpis a dva grafy">
    <p:spTree>
      <p:nvGrpSpPr>
        <p:cNvPr id="1" name=""/>
        <p:cNvGrpSpPr/>
        <p:nvPr/>
      </p:nvGrpSpPr>
      <p:grpSpPr>
        <a:xfrm>
          <a:off x="0" y="0"/>
          <a:ext cx="0" cy="0"/>
          <a:chOff x="0" y="0"/>
          <a:chExt cx="0" cy="0"/>
        </a:xfrm>
      </p:grpSpPr>
      <p:sp>
        <p:nvSpPr>
          <p:cNvPr id="2" name="Nadpis 1"/>
          <p:cNvSpPr>
            <a:spLocks noGrp="1"/>
          </p:cNvSpPr>
          <p:nvPr>
            <p:ph type="title" hasCustomPrompt="1"/>
          </p:nvPr>
        </p:nvSpPr>
        <p:spPr/>
        <p:txBody>
          <a:bodyPr/>
          <a:lstStyle>
            <a:lvl1pPr algn="ctr">
              <a:defRPr>
                <a:solidFill>
                  <a:srgbClr val="2896D4"/>
                </a:solidFill>
              </a:defRPr>
            </a:lvl1pPr>
          </a:lstStyle>
          <a:p>
            <a:r>
              <a:rPr lang="en-GB" noProof="0" dirty="0"/>
              <a:t>Headline</a:t>
            </a:r>
          </a:p>
        </p:txBody>
      </p:sp>
      <p:sp>
        <p:nvSpPr>
          <p:cNvPr id="6" name="Zástupný symbol pro číslo snímku 5"/>
          <p:cNvSpPr>
            <a:spLocks noGrp="1"/>
          </p:cNvSpPr>
          <p:nvPr>
            <p:ph type="sldNum" sz="quarter" idx="12"/>
          </p:nvPr>
        </p:nvSpPr>
        <p:spPr>
          <a:xfrm>
            <a:off x="207307" y="6170401"/>
            <a:ext cx="332088" cy="395417"/>
          </a:xfrm>
        </p:spPr>
        <p:txBody>
          <a:bodyPr/>
          <a:lstStyle/>
          <a:p>
            <a:fld id="{7EB3CF81-40B1-461F-ABB1-DF8E3BDEAF2C}" type="slidenum">
              <a:rPr lang="cs-CZ" smtClean="0"/>
              <a:t>‹#›</a:t>
            </a:fld>
            <a:endParaRPr lang="cs-CZ" dirty="0"/>
          </a:p>
        </p:txBody>
      </p:sp>
      <p:sp>
        <p:nvSpPr>
          <p:cNvPr id="4" name="Zástupný symbol pro graf 3"/>
          <p:cNvSpPr>
            <a:spLocks noGrp="1"/>
          </p:cNvSpPr>
          <p:nvPr>
            <p:ph type="chart" sz="quarter" idx="15" hasCustomPrompt="1"/>
          </p:nvPr>
        </p:nvSpPr>
        <p:spPr>
          <a:xfrm>
            <a:off x="628649" y="2089210"/>
            <a:ext cx="3860006" cy="3960000"/>
          </a:xfrm>
        </p:spPr>
        <p:txBody>
          <a:bodyPr/>
          <a:lstStyle>
            <a:lvl1pPr marL="0" indent="0">
              <a:buNone/>
              <a:defRPr/>
            </a:lvl1pPr>
          </a:lstStyle>
          <a:p>
            <a:r>
              <a:rPr lang="en-GB" noProof="0" dirty="0"/>
              <a:t>Insert chart</a:t>
            </a:r>
          </a:p>
        </p:txBody>
      </p:sp>
      <p:sp>
        <p:nvSpPr>
          <p:cNvPr id="9" name="Zástupný symbol pro text 8"/>
          <p:cNvSpPr>
            <a:spLocks noGrp="1"/>
          </p:cNvSpPr>
          <p:nvPr>
            <p:ph type="body" sz="quarter" idx="17" hasCustomPrompt="1"/>
          </p:nvPr>
        </p:nvSpPr>
        <p:spPr>
          <a:xfrm>
            <a:off x="628648" y="1647178"/>
            <a:ext cx="3860006" cy="191454"/>
          </a:xfrm>
        </p:spPr>
        <p:txBody>
          <a:bodyPr lIns="36000" tIns="0" rIns="36000" bIns="0" anchor="ctr" anchorCtr="0"/>
          <a:lstStyle>
            <a:lvl1pPr marL="0" indent="0" algn="ctr">
              <a:buNone/>
              <a:defRPr sz="1050" b="1" baseline="0"/>
            </a:lvl1pPr>
          </a:lstStyle>
          <a:p>
            <a:pPr lvl="0"/>
            <a:r>
              <a:rPr lang="en-GB" noProof="0" dirty="0"/>
              <a:t>Title of the chart</a:t>
            </a:r>
          </a:p>
        </p:txBody>
      </p:sp>
      <p:sp>
        <p:nvSpPr>
          <p:cNvPr id="13" name="Zástupný symbol pro text 8"/>
          <p:cNvSpPr>
            <a:spLocks noGrp="1"/>
          </p:cNvSpPr>
          <p:nvPr>
            <p:ph type="body" sz="quarter" idx="19" hasCustomPrompt="1"/>
          </p:nvPr>
        </p:nvSpPr>
        <p:spPr>
          <a:xfrm>
            <a:off x="628648" y="6073786"/>
            <a:ext cx="3860006" cy="346679"/>
          </a:xfrm>
        </p:spPr>
        <p:txBody>
          <a:bodyPr lIns="36000" tIns="36000" rIns="36000" bIns="0"/>
          <a:lstStyle>
            <a:lvl1pPr marL="0" indent="0" algn="ctr">
              <a:buNone/>
              <a:defRPr sz="900" b="0" i="1" baseline="0"/>
            </a:lvl1pPr>
          </a:lstStyle>
          <a:p>
            <a:pPr lvl="0"/>
            <a:r>
              <a:rPr lang="en-GB" noProof="0" dirty="0"/>
              <a:t>Source</a:t>
            </a:r>
          </a:p>
        </p:txBody>
      </p:sp>
      <p:sp>
        <p:nvSpPr>
          <p:cNvPr id="18" name="Zástupný symbol pro text 8"/>
          <p:cNvSpPr>
            <a:spLocks noGrp="1"/>
          </p:cNvSpPr>
          <p:nvPr>
            <p:ph type="body" sz="quarter" idx="24" hasCustomPrompt="1"/>
          </p:nvPr>
        </p:nvSpPr>
        <p:spPr>
          <a:xfrm>
            <a:off x="628648" y="1868194"/>
            <a:ext cx="3860006" cy="191454"/>
          </a:xfrm>
        </p:spPr>
        <p:txBody>
          <a:bodyPr lIns="36000" tIns="0" rIns="36000" bIns="0" anchor="ctr" anchorCtr="0"/>
          <a:lstStyle>
            <a:lvl1pPr marL="0" indent="0" algn="ctr">
              <a:buNone/>
              <a:defRPr sz="1050" b="0" i="0" baseline="0"/>
            </a:lvl1pPr>
          </a:lstStyle>
          <a:p>
            <a:pPr lvl="0"/>
            <a:r>
              <a:rPr lang="en-GB" noProof="0" dirty="0"/>
              <a:t>Units</a:t>
            </a:r>
          </a:p>
        </p:txBody>
      </p:sp>
      <p:sp>
        <p:nvSpPr>
          <p:cNvPr id="19" name="Zástupný symbol pro graf 3"/>
          <p:cNvSpPr>
            <a:spLocks noGrp="1"/>
          </p:cNvSpPr>
          <p:nvPr>
            <p:ph type="chart" sz="quarter" idx="25" hasCustomPrompt="1"/>
          </p:nvPr>
        </p:nvSpPr>
        <p:spPr>
          <a:xfrm>
            <a:off x="4655344" y="2089210"/>
            <a:ext cx="3860006" cy="3960000"/>
          </a:xfrm>
        </p:spPr>
        <p:txBody>
          <a:bodyPr/>
          <a:lstStyle>
            <a:lvl1pPr marL="0" indent="0">
              <a:buNone/>
              <a:defRPr/>
            </a:lvl1pPr>
          </a:lstStyle>
          <a:p>
            <a:r>
              <a:rPr lang="en-GB" noProof="0" dirty="0"/>
              <a:t>Insert chart</a:t>
            </a:r>
          </a:p>
        </p:txBody>
      </p:sp>
      <p:sp>
        <p:nvSpPr>
          <p:cNvPr id="20" name="Zástupný symbol pro text 8"/>
          <p:cNvSpPr>
            <a:spLocks noGrp="1"/>
          </p:cNvSpPr>
          <p:nvPr>
            <p:ph type="body" sz="quarter" idx="26" hasCustomPrompt="1"/>
          </p:nvPr>
        </p:nvSpPr>
        <p:spPr>
          <a:xfrm>
            <a:off x="4655344" y="1647178"/>
            <a:ext cx="3860006" cy="191454"/>
          </a:xfrm>
        </p:spPr>
        <p:txBody>
          <a:bodyPr lIns="36000" tIns="0" rIns="36000" bIns="0" anchor="ctr" anchorCtr="0"/>
          <a:lstStyle>
            <a:lvl1pPr marL="0" indent="0" algn="ctr">
              <a:buNone/>
              <a:defRPr sz="1050" b="1" baseline="0"/>
            </a:lvl1pPr>
          </a:lstStyle>
          <a:p>
            <a:pPr lvl="0"/>
            <a:r>
              <a:rPr lang="en-GB" noProof="0" dirty="0"/>
              <a:t>Title of the chart</a:t>
            </a:r>
          </a:p>
        </p:txBody>
      </p:sp>
      <p:sp>
        <p:nvSpPr>
          <p:cNvPr id="21" name="Zástupný symbol pro text 8"/>
          <p:cNvSpPr>
            <a:spLocks noGrp="1"/>
          </p:cNvSpPr>
          <p:nvPr>
            <p:ph type="body" sz="quarter" idx="27" hasCustomPrompt="1"/>
          </p:nvPr>
        </p:nvSpPr>
        <p:spPr>
          <a:xfrm>
            <a:off x="4655344" y="6073786"/>
            <a:ext cx="3860006" cy="346679"/>
          </a:xfrm>
        </p:spPr>
        <p:txBody>
          <a:bodyPr lIns="36000" tIns="36000" rIns="36000" bIns="0"/>
          <a:lstStyle>
            <a:lvl1pPr marL="0" indent="0" algn="ctr">
              <a:buNone/>
              <a:defRPr sz="900" b="0" i="1" baseline="0"/>
            </a:lvl1pPr>
          </a:lstStyle>
          <a:p>
            <a:pPr lvl="0"/>
            <a:r>
              <a:rPr lang="en-GB" noProof="0" dirty="0"/>
              <a:t>Source</a:t>
            </a:r>
          </a:p>
        </p:txBody>
      </p:sp>
      <p:sp>
        <p:nvSpPr>
          <p:cNvPr id="22" name="Zástupný symbol pro text 8"/>
          <p:cNvSpPr>
            <a:spLocks noGrp="1"/>
          </p:cNvSpPr>
          <p:nvPr>
            <p:ph type="body" sz="quarter" idx="28" hasCustomPrompt="1"/>
          </p:nvPr>
        </p:nvSpPr>
        <p:spPr>
          <a:xfrm>
            <a:off x="4655344" y="1868194"/>
            <a:ext cx="3860006" cy="191454"/>
          </a:xfrm>
        </p:spPr>
        <p:txBody>
          <a:bodyPr lIns="36000" tIns="0" rIns="36000" bIns="0" anchor="ctr" anchorCtr="0"/>
          <a:lstStyle>
            <a:lvl1pPr marL="0" indent="0" algn="ctr">
              <a:buNone/>
              <a:defRPr sz="1050" b="0" i="0" baseline="0"/>
            </a:lvl1pPr>
          </a:lstStyle>
          <a:p>
            <a:pPr lvl="0"/>
            <a:r>
              <a:rPr lang="en-GB" noProof="0" dirty="0"/>
              <a:t>Units</a:t>
            </a:r>
          </a:p>
        </p:txBody>
      </p:sp>
    </p:spTree>
    <p:extLst>
      <p:ext uri="{BB962C8B-B14F-4D97-AF65-F5344CB8AC3E}">
        <p14:creationId xmlns:p14="http://schemas.microsoft.com/office/powerpoint/2010/main" val="200898560"/>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6" name="Slide Number Placeholder 5"/>
          <p:cNvSpPr>
            <a:spLocks noGrp="1"/>
          </p:cNvSpPr>
          <p:nvPr>
            <p:ph type="sldNum" sz="quarter" idx="12"/>
          </p:nvPr>
        </p:nvSpPr>
        <p:spPr/>
        <p:txBody>
          <a:bodyPr/>
          <a:lstStyle>
            <a:lvl1pPr>
              <a:defRPr>
                <a:solidFill>
                  <a:srgbClr val="8B8A8D"/>
                </a:solidFill>
              </a:defRPr>
            </a:lvl1pPr>
          </a:lstStyle>
          <a:p>
            <a:fld id="{D14BCCD3-0010-4FBA-B965-2126ADC31932}" type="slidenum">
              <a:rPr lang="en-GB" smtClean="0"/>
              <a:pPr/>
              <a:t>‹#›</a:t>
            </a:fld>
            <a:endParaRPr lang="en-GB" dirty="0"/>
          </a:p>
        </p:txBody>
      </p:sp>
      <p:sp>
        <p:nvSpPr>
          <p:cNvPr id="4" name="Title 3"/>
          <p:cNvSpPr>
            <a:spLocks noGrp="1"/>
          </p:cNvSpPr>
          <p:nvPr>
            <p:ph type="title"/>
          </p:nvPr>
        </p:nvSpPr>
        <p:spPr/>
        <p:txBody>
          <a:bodyPr/>
          <a:lstStyle/>
          <a:p>
            <a:r>
              <a:rPr lang="en-GB"/>
              <a:t>Click to edit Master title style</a:t>
            </a:r>
            <a:endParaRPr lang="en-GB" dirty="0"/>
          </a:p>
        </p:txBody>
      </p:sp>
      <p:sp>
        <p:nvSpPr>
          <p:cNvPr id="5" name="Footer Placeholder 4"/>
          <p:cNvSpPr>
            <a:spLocks noGrp="1"/>
          </p:cNvSpPr>
          <p:nvPr>
            <p:ph type="ftr" sz="quarter" idx="13"/>
          </p:nvPr>
        </p:nvSpPr>
        <p:spPr/>
        <p:txBody>
          <a:bodyPr/>
          <a:lstStyle>
            <a:lvl1pPr>
              <a:defRPr>
                <a:solidFill>
                  <a:srgbClr val="8B8A8D"/>
                </a:solidFill>
              </a:defRPr>
            </a:lvl1pPr>
          </a:lstStyle>
          <a:p>
            <a:endParaRPr lang="en-GB" dirty="0"/>
          </a:p>
        </p:txBody>
      </p:sp>
    </p:spTree>
    <p:extLst>
      <p:ext uri="{BB962C8B-B14F-4D97-AF65-F5344CB8AC3E}">
        <p14:creationId xmlns:p14="http://schemas.microsoft.com/office/powerpoint/2010/main" val="765881845"/>
      </p:ext>
    </p:extLst>
  </p:cSld>
  <p:clrMapOvr>
    <a:masterClrMapping/>
  </p:clrMapOvr>
  <p:hf hdr="0" ftr="0" dt="0"/>
  <p:extLst>
    <p:ext uri="{DCECCB84-F9BA-43D5-87BE-67443E8EF086}">
      <p15:sldGuideLst xmlns:p15="http://schemas.microsoft.com/office/powerpoint/2012/main"/>
    </p:ext>
  </p:extLst>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Title and Content Light Blue">
    <p:bg>
      <p:bgPr>
        <a:solidFill>
          <a:srgbClr val="E5F2FF"/>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6" name="Slide Number Placeholder 5"/>
          <p:cNvSpPr>
            <a:spLocks noGrp="1"/>
          </p:cNvSpPr>
          <p:nvPr>
            <p:ph type="sldNum" sz="quarter" idx="12"/>
          </p:nvPr>
        </p:nvSpPr>
        <p:spPr/>
        <p:txBody>
          <a:bodyPr/>
          <a:lstStyle>
            <a:lvl1pPr>
              <a:defRPr>
                <a:solidFill>
                  <a:schemeClr val="accent1"/>
                </a:solidFill>
              </a:defRPr>
            </a:lvl1pPr>
          </a:lstStyle>
          <a:p>
            <a:fld id="{D14BCCD3-0010-4FBA-B965-2126ADC31932}" type="slidenum">
              <a:rPr lang="en-GB" smtClean="0"/>
              <a:pPr/>
              <a:t>‹#›</a:t>
            </a:fld>
            <a:endParaRPr lang="en-GB" dirty="0"/>
          </a:p>
        </p:txBody>
      </p:sp>
      <p:sp>
        <p:nvSpPr>
          <p:cNvPr id="4" name="Title 3"/>
          <p:cNvSpPr>
            <a:spLocks noGrp="1"/>
          </p:cNvSpPr>
          <p:nvPr>
            <p:ph type="title"/>
          </p:nvPr>
        </p:nvSpPr>
        <p:spPr/>
        <p:txBody>
          <a:bodyPr/>
          <a:lstStyle/>
          <a:p>
            <a:r>
              <a:rPr lang="en-GB"/>
              <a:t>Click to edit Master title style</a:t>
            </a:r>
            <a:endParaRPr lang="en-GB" dirty="0"/>
          </a:p>
        </p:txBody>
      </p:sp>
      <p:sp>
        <p:nvSpPr>
          <p:cNvPr id="5" name="Footer Placeholder 4"/>
          <p:cNvSpPr>
            <a:spLocks noGrp="1"/>
          </p:cNvSpPr>
          <p:nvPr>
            <p:ph type="ftr" sz="quarter" idx="13"/>
          </p:nvPr>
        </p:nvSpPr>
        <p:spPr/>
        <p:txBody>
          <a:bodyPr/>
          <a:lstStyle>
            <a:lvl1pPr>
              <a:defRPr>
                <a:solidFill>
                  <a:schemeClr val="accent1"/>
                </a:solidFill>
              </a:defRPr>
            </a:lvl1pPr>
          </a:lstStyle>
          <a:p>
            <a:endParaRPr lang="en-GB" dirty="0"/>
          </a:p>
        </p:txBody>
      </p:sp>
    </p:spTree>
    <p:extLst>
      <p:ext uri="{BB962C8B-B14F-4D97-AF65-F5344CB8AC3E}">
        <p14:creationId xmlns:p14="http://schemas.microsoft.com/office/powerpoint/2010/main" val="3944101775"/>
      </p:ext>
    </p:extLst>
  </p:cSld>
  <p:clrMapOvr>
    <a:masterClrMapping/>
  </p:clrMapOvr>
  <p:hf hdr="0" ftr="0" dt="0"/>
  <p:extLst>
    <p:ext uri="{DCECCB84-F9BA-43D5-87BE-67443E8EF086}">
      <p15:sldGuideLst xmlns:p15="http://schemas.microsoft.com/office/powerpoint/2012/main"/>
    </p:ext>
  </p:extLst>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Title and Content Pink">
    <p:bg>
      <p:bgPr>
        <a:solidFill>
          <a:srgbClr val="FDECE4"/>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6" name="Slide Number Placeholder 5"/>
          <p:cNvSpPr>
            <a:spLocks noGrp="1"/>
          </p:cNvSpPr>
          <p:nvPr>
            <p:ph type="sldNum" sz="quarter" idx="12"/>
          </p:nvPr>
        </p:nvSpPr>
        <p:spPr/>
        <p:txBody>
          <a:bodyPr/>
          <a:lstStyle>
            <a:lvl1pPr>
              <a:defRPr>
                <a:solidFill>
                  <a:srgbClr val="8B8A8D"/>
                </a:solidFill>
              </a:defRPr>
            </a:lvl1pPr>
          </a:lstStyle>
          <a:p>
            <a:fld id="{D14BCCD3-0010-4FBA-B965-2126ADC31932}" type="slidenum">
              <a:rPr lang="en-GB" smtClean="0"/>
              <a:pPr/>
              <a:t>‹#›</a:t>
            </a:fld>
            <a:endParaRPr lang="en-GB" dirty="0"/>
          </a:p>
        </p:txBody>
      </p:sp>
      <p:sp>
        <p:nvSpPr>
          <p:cNvPr id="4" name="Title 3"/>
          <p:cNvSpPr>
            <a:spLocks noGrp="1"/>
          </p:cNvSpPr>
          <p:nvPr>
            <p:ph type="title"/>
          </p:nvPr>
        </p:nvSpPr>
        <p:spPr/>
        <p:txBody>
          <a:bodyPr/>
          <a:lstStyle/>
          <a:p>
            <a:r>
              <a:rPr lang="en-GB"/>
              <a:t>Click to edit Master title style</a:t>
            </a:r>
            <a:endParaRPr lang="en-GB" dirty="0"/>
          </a:p>
        </p:txBody>
      </p:sp>
      <p:sp>
        <p:nvSpPr>
          <p:cNvPr id="5" name="Footer Placeholder 4"/>
          <p:cNvSpPr>
            <a:spLocks noGrp="1"/>
          </p:cNvSpPr>
          <p:nvPr>
            <p:ph type="ftr" sz="quarter" idx="13"/>
          </p:nvPr>
        </p:nvSpPr>
        <p:spPr/>
        <p:txBody>
          <a:bodyPr/>
          <a:lstStyle>
            <a:lvl1pPr>
              <a:defRPr>
                <a:solidFill>
                  <a:srgbClr val="8B8A8D"/>
                </a:solidFill>
              </a:defRPr>
            </a:lvl1pPr>
          </a:lstStyle>
          <a:p>
            <a:endParaRPr lang="en-GB" dirty="0"/>
          </a:p>
        </p:txBody>
      </p:sp>
    </p:spTree>
    <p:extLst>
      <p:ext uri="{BB962C8B-B14F-4D97-AF65-F5344CB8AC3E}">
        <p14:creationId xmlns:p14="http://schemas.microsoft.com/office/powerpoint/2010/main" val="2291040274"/>
      </p:ext>
    </p:extLst>
  </p:cSld>
  <p:clrMapOvr>
    <a:masterClrMapping/>
  </p:clrMapOvr>
  <p:hf hdr="0" ftr="0" dt="0"/>
  <p:extLst>
    <p:ext uri="{DCECCB84-F9BA-43D5-87BE-67443E8EF086}">
      <p15:sldGuideLst xmlns:p15="http://schemas.microsoft.com/office/powerpoint/2012/main"/>
    </p:ext>
  </p:extLst>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Title and Content w Text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546E101-B12A-350C-C307-F9B978F274A5}"/>
              </a:ext>
            </a:extLst>
          </p:cNvPr>
          <p:cNvSpPr/>
          <p:nvPr userDrawn="1"/>
        </p:nvSpPr>
        <p:spPr>
          <a:xfrm>
            <a:off x="6140566" y="0"/>
            <a:ext cx="3007017" cy="6858000"/>
          </a:xfrm>
          <a:prstGeom prst="rect">
            <a:avLst/>
          </a:prstGeom>
          <a:solidFill>
            <a:srgbClr val="E5F2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2" tIns="34281" rIns="68562" bIns="34281" numCol="1" spcCol="0" rtlCol="0" fromWordArt="0" anchor="ctr" anchorCtr="0" forceAA="0" compatLnSpc="1">
            <a:prstTxWarp prst="textNoShape">
              <a:avLst/>
            </a:prstTxWarp>
            <a:noAutofit/>
          </a:bodyPr>
          <a:lstStyle/>
          <a:p>
            <a:pPr algn="ctr"/>
            <a:endParaRPr lang="en-GB" sz="900" dirty="0">
              <a:solidFill>
                <a:schemeClr val="tx1"/>
              </a:solidFill>
            </a:endParaRPr>
          </a:p>
        </p:txBody>
      </p:sp>
      <p:sp>
        <p:nvSpPr>
          <p:cNvPr id="2" name="Title 1"/>
          <p:cNvSpPr>
            <a:spLocks noGrp="1"/>
          </p:cNvSpPr>
          <p:nvPr>
            <p:ph type="title"/>
          </p:nvPr>
        </p:nvSpPr>
        <p:spPr/>
        <p:txBody>
          <a:bodyPr/>
          <a:lstStyle/>
          <a:p>
            <a:r>
              <a:rPr lang="en-GB"/>
              <a:t>Click to edit Master title style</a:t>
            </a:r>
            <a:endParaRPr lang="en-GB" dirty="0"/>
          </a:p>
        </p:txBody>
      </p:sp>
      <p:sp>
        <p:nvSpPr>
          <p:cNvPr id="3" name="Content Placeholder 2"/>
          <p:cNvSpPr>
            <a:spLocks noGrp="1"/>
          </p:cNvSpPr>
          <p:nvPr>
            <p:ph idx="1"/>
          </p:nvPr>
        </p:nvSpPr>
        <p:spPr>
          <a:xfrm>
            <a:off x="485873" y="1331692"/>
            <a:ext cx="5398594" cy="442697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6" name="Slide Number Placeholder 5"/>
          <p:cNvSpPr>
            <a:spLocks noGrp="1"/>
          </p:cNvSpPr>
          <p:nvPr>
            <p:ph type="sldNum" sz="quarter" idx="12"/>
          </p:nvPr>
        </p:nvSpPr>
        <p:spPr/>
        <p:txBody>
          <a:bodyPr/>
          <a:lstStyle/>
          <a:p>
            <a:fld id="{D14BCCD3-0010-4FBA-B965-2126ADC31932}" type="slidenum">
              <a:rPr lang="en-GB" smtClean="0"/>
              <a:t>‹#›</a:t>
            </a:fld>
            <a:endParaRPr lang="en-GB" dirty="0"/>
          </a:p>
        </p:txBody>
      </p:sp>
      <p:sp>
        <p:nvSpPr>
          <p:cNvPr id="4" name="Footer Placeholder 3"/>
          <p:cNvSpPr>
            <a:spLocks noGrp="1"/>
          </p:cNvSpPr>
          <p:nvPr>
            <p:ph type="ftr" sz="quarter" idx="13"/>
          </p:nvPr>
        </p:nvSpPr>
        <p:spPr/>
        <p:txBody>
          <a:bodyPr/>
          <a:lstStyle/>
          <a:p>
            <a:endParaRPr lang="en-GB" dirty="0"/>
          </a:p>
        </p:txBody>
      </p:sp>
      <p:sp>
        <p:nvSpPr>
          <p:cNvPr id="12" name="Text Placeholder 8">
            <a:extLst>
              <a:ext uri="{FF2B5EF4-FFF2-40B4-BE49-F238E27FC236}">
                <a16:creationId xmlns:a16="http://schemas.microsoft.com/office/drawing/2014/main" id="{B24A7ADA-849C-17AB-9B33-51D812A28995}"/>
              </a:ext>
            </a:extLst>
          </p:cNvPr>
          <p:cNvSpPr>
            <a:spLocks noGrp="1"/>
          </p:cNvSpPr>
          <p:nvPr>
            <p:ph type="body" sz="quarter" idx="16"/>
          </p:nvPr>
        </p:nvSpPr>
        <p:spPr>
          <a:xfrm>
            <a:off x="6375328" y="1331692"/>
            <a:ext cx="2288976" cy="4426974"/>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14" name="Text Placeholder 13">
            <a:extLst>
              <a:ext uri="{FF2B5EF4-FFF2-40B4-BE49-F238E27FC236}">
                <a16:creationId xmlns:a16="http://schemas.microsoft.com/office/drawing/2014/main" id="{59700100-9CEE-97C9-FAD1-B0EFCC9E315E}"/>
              </a:ext>
            </a:extLst>
          </p:cNvPr>
          <p:cNvSpPr>
            <a:spLocks noGrp="1"/>
          </p:cNvSpPr>
          <p:nvPr>
            <p:ph type="body" sz="quarter" idx="17" hasCustomPrompt="1"/>
          </p:nvPr>
        </p:nvSpPr>
        <p:spPr>
          <a:xfrm>
            <a:off x="6375299" y="360001"/>
            <a:ext cx="2289004" cy="719833"/>
          </a:xfrm>
        </p:spPr>
        <p:txBody>
          <a:bodyPr anchor="b" anchorCtr="0"/>
          <a:lstStyle>
            <a:lvl1pPr marL="0" indent="0">
              <a:buNone/>
              <a:defRPr b="1">
                <a:latin typeface="+mj-lt"/>
              </a:defRPr>
            </a:lvl1pPr>
            <a:lvl2pPr marL="192842" indent="0">
              <a:buNone/>
              <a:defRPr b="1">
                <a:latin typeface="+mj-lt"/>
              </a:defRPr>
            </a:lvl2pPr>
            <a:lvl3pPr marL="385684" indent="0">
              <a:buNone/>
              <a:defRPr b="1">
                <a:latin typeface="+mj-lt"/>
              </a:defRPr>
            </a:lvl3pPr>
            <a:lvl4pPr marL="578526" indent="0">
              <a:buNone/>
              <a:defRPr b="1">
                <a:latin typeface="+mj-lt"/>
              </a:defRPr>
            </a:lvl4pPr>
            <a:lvl5pPr marL="771368" indent="0">
              <a:buNone/>
              <a:defRPr b="1">
                <a:latin typeface="+mj-lt"/>
              </a:defRPr>
            </a:lvl5pPr>
          </a:lstStyle>
          <a:p>
            <a:pPr lvl="0"/>
            <a:r>
              <a:rPr lang="en-GB"/>
              <a:t>Click to add title</a:t>
            </a:r>
            <a:endParaRPr lang="en-GB" dirty="0"/>
          </a:p>
        </p:txBody>
      </p:sp>
      <p:sp>
        <p:nvSpPr>
          <p:cNvPr id="16" name="Logotype, static">
            <a:extLst>
              <a:ext uri="{FF2B5EF4-FFF2-40B4-BE49-F238E27FC236}">
                <a16:creationId xmlns:a16="http://schemas.microsoft.com/office/drawing/2014/main" id="{657B27D4-ED75-46A9-0AD9-FAE61A5E0E87}"/>
              </a:ext>
            </a:extLst>
          </p:cNvPr>
          <p:cNvSpPr>
            <a:spLocks noChangeAspect="1"/>
          </p:cNvSpPr>
          <p:nvPr userDrawn="1"/>
        </p:nvSpPr>
        <p:spPr>
          <a:xfrm>
            <a:off x="8015082" y="6387892"/>
            <a:ext cx="647831" cy="180025"/>
          </a:xfrm>
          <a:custGeom>
            <a:avLst/>
            <a:gdLst>
              <a:gd name="connsiteX0" fmla="*/ 1189292 w 1295686"/>
              <a:gd name="connsiteY0" fmla="*/ 102299 h 270035"/>
              <a:gd name="connsiteX1" fmla="*/ 1128522 w 1295686"/>
              <a:gd name="connsiteY1" fmla="*/ 170593 h 270035"/>
              <a:gd name="connsiteX2" fmla="*/ 1181576 w 1295686"/>
              <a:gd name="connsiteY2" fmla="*/ 224219 h 270035"/>
              <a:gd name="connsiteX3" fmla="*/ 1250537 w 1295686"/>
              <a:gd name="connsiteY3" fmla="*/ 166688 h 270035"/>
              <a:gd name="connsiteX4" fmla="*/ 1250442 w 1295686"/>
              <a:gd name="connsiteY4" fmla="*/ 166688 h 270035"/>
              <a:gd name="connsiteX5" fmla="*/ 1250442 w 1295686"/>
              <a:gd name="connsiteY5" fmla="*/ 160306 h 270035"/>
              <a:gd name="connsiteX6" fmla="*/ 1189292 w 1295686"/>
              <a:gd name="connsiteY6" fmla="*/ 102299 h 270035"/>
              <a:gd name="connsiteX7" fmla="*/ 717519 w 1295686"/>
              <a:gd name="connsiteY7" fmla="*/ 102299 h 270035"/>
              <a:gd name="connsiteX8" fmla="*/ 656749 w 1295686"/>
              <a:gd name="connsiteY8" fmla="*/ 170593 h 270035"/>
              <a:gd name="connsiteX9" fmla="*/ 709803 w 1295686"/>
              <a:gd name="connsiteY9" fmla="*/ 224218 h 270035"/>
              <a:gd name="connsiteX10" fmla="*/ 778764 w 1295686"/>
              <a:gd name="connsiteY10" fmla="*/ 166687 h 270035"/>
              <a:gd name="connsiteX11" fmla="*/ 778669 w 1295686"/>
              <a:gd name="connsiteY11" fmla="*/ 166687 h 270035"/>
              <a:gd name="connsiteX12" fmla="*/ 778669 w 1295686"/>
              <a:gd name="connsiteY12" fmla="*/ 160306 h 270035"/>
              <a:gd name="connsiteX13" fmla="*/ 717519 w 1295686"/>
              <a:gd name="connsiteY13" fmla="*/ 102299 h 270035"/>
              <a:gd name="connsiteX14" fmla="*/ 366808 w 1295686"/>
              <a:gd name="connsiteY14" fmla="*/ 102299 h 270035"/>
              <a:gd name="connsiteX15" fmla="*/ 305657 w 1295686"/>
              <a:gd name="connsiteY15" fmla="*/ 163449 h 270035"/>
              <a:gd name="connsiteX16" fmla="*/ 366808 w 1295686"/>
              <a:gd name="connsiteY16" fmla="*/ 224600 h 270035"/>
              <a:gd name="connsiteX17" fmla="*/ 427958 w 1295686"/>
              <a:gd name="connsiteY17" fmla="*/ 163449 h 270035"/>
              <a:gd name="connsiteX18" fmla="*/ 366808 w 1295686"/>
              <a:gd name="connsiteY18" fmla="*/ 102299 h 270035"/>
              <a:gd name="connsiteX19" fmla="*/ 962039 w 1295686"/>
              <a:gd name="connsiteY19" fmla="*/ 96385 h 270035"/>
              <a:gd name="connsiteX20" fmla="*/ 938499 w 1295686"/>
              <a:gd name="connsiteY20" fmla="*/ 100585 h 270035"/>
              <a:gd name="connsiteX21" fmla="*/ 896779 w 1295686"/>
              <a:gd name="connsiteY21" fmla="*/ 159068 h 270035"/>
              <a:gd name="connsiteX22" fmla="*/ 896779 w 1295686"/>
              <a:gd name="connsiteY22" fmla="*/ 159164 h 270035"/>
              <a:gd name="connsiteX23" fmla="*/ 1011746 w 1295686"/>
              <a:gd name="connsiteY23" fmla="*/ 127541 h 270035"/>
              <a:gd name="connsiteX24" fmla="*/ 962039 w 1295686"/>
              <a:gd name="connsiteY24" fmla="*/ 96385 h 270035"/>
              <a:gd name="connsiteX25" fmla="*/ 1181005 w 1295686"/>
              <a:gd name="connsiteY25" fmla="*/ 57436 h 270035"/>
              <a:gd name="connsiteX26" fmla="*/ 1295686 w 1295686"/>
              <a:gd name="connsiteY26" fmla="*/ 165354 h 270035"/>
              <a:gd name="connsiteX27" fmla="*/ 1295686 w 1295686"/>
              <a:gd name="connsiteY27" fmla="*/ 266700 h 270035"/>
              <a:gd name="connsiteX28" fmla="*/ 1254538 w 1295686"/>
              <a:gd name="connsiteY28" fmla="*/ 266700 h 270035"/>
              <a:gd name="connsiteX29" fmla="*/ 1254538 w 1295686"/>
              <a:gd name="connsiteY29" fmla="*/ 235458 h 270035"/>
              <a:gd name="connsiteX30" fmla="*/ 1189292 w 1295686"/>
              <a:gd name="connsiteY30" fmla="*/ 269558 h 270035"/>
              <a:gd name="connsiteX31" fmla="*/ 1083278 w 1295686"/>
              <a:gd name="connsiteY31" fmla="*/ 156591 h 270035"/>
              <a:gd name="connsiteX32" fmla="*/ 1181005 w 1295686"/>
              <a:gd name="connsiteY32" fmla="*/ 57531 h 270035"/>
              <a:gd name="connsiteX33" fmla="*/ 956311 w 1295686"/>
              <a:gd name="connsiteY33" fmla="*/ 57246 h 270035"/>
              <a:gd name="connsiteX34" fmla="*/ 956311 w 1295686"/>
              <a:gd name="connsiteY34" fmla="*/ 57341 h 270035"/>
              <a:gd name="connsiteX35" fmla="*/ 1064134 w 1295686"/>
              <a:gd name="connsiteY35" fmla="*/ 151924 h 270035"/>
              <a:gd name="connsiteX36" fmla="*/ 904876 w 1295686"/>
              <a:gd name="connsiteY36" fmla="*/ 195359 h 270035"/>
              <a:gd name="connsiteX37" fmla="*/ 970503 w 1295686"/>
              <a:gd name="connsiteY37" fmla="*/ 227172 h 270035"/>
              <a:gd name="connsiteX38" fmla="*/ 1016413 w 1295686"/>
              <a:gd name="connsiteY38" fmla="*/ 191930 h 270035"/>
              <a:gd name="connsiteX39" fmla="*/ 1057371 w 1295686"/>
              <a:gd name="connsiteY39" fmla="*/ 204121 h 270035"/>
              <a:gd name="connsiteX40" fmla="*/ 958787 w 1295686"/>
              <a:gd name="connsiteY40" fmla="*/ 270035 h 270035"/>
              <a:gd name="connsiteX41" fmla="*/ 852488 w 1295686"/>
              <a:gd name="connsiteY41" fmla="*/ 164593 h 270035"/>
              <a:gd name="connsiteX42" fmla="*/ 956311 w 1295686"/>
              <a:gd name="connsiteY42" fmla="*/ 57246 h 270035"/>
              <a:gd name="connsiteX43" fmla="*/ 366903 w 1295686"/>
              <a:gd name="connsiteY43" fmla="*/ 57055 h 270035"/>
              <a:gd name="connsiteX44" fmla="*/ 473298 w 1295686"/>
              <a:gd name="connsiteY44" fmla="*/ 163449 h 270035"/>
              <a:gd name="connsiteX45" fmla="*/ 366903 w 1295686"/>
              <a:gd name="connsiteY45" fmla="*/ 269844 h 270035"/>
              <a:gd name="connsiteX46" fmla="*/ 260509 w 1295686"/>
              <a:gd name="connsiteY46" fmla="*/ 163449 h 270035"/>
              <a:gd name="connsiteX47" fmla="*/ 366903 w 1295686"/>
              <a:gd name="connsiteY47" fmla="*/ 57055 h 270035"/>
              <a:gd name="connsiteX48" fmla="*/ 605885 w 1295686"/>
              <a:gd name="connsiteY48" fmla="*/ 56769 h 270035"/>
              <a:gd name="connsiteX49" fmla="*/ 605885 w 1295686"/>
              <a:gd name="connsiteY49" fmla="*/ 100393 h 270035"/>
              <a:gd name="connsiteX50" fmla="*/ 605981 w 1295686"/>
              <a:gd name="connsiteY50" fmla="*/ 100393 h 270035"/>
              <a:gd name="connsiteX51" fmla="*/ 547307 w 1295686"/>
              <a:gd name="connsiteY51" fmla="*/ 167164 h 270035"/>
              <a:gd name="connsiteX52" fmla="*/ 547402 w 1295686"/>
              <a:gd name="connsiteY52" fmla="*/ 266795 h 270035"/>
              <a:gd name="connsiteX53" fmla="*/ 500920 w 1295686"/>
              <a:gd name="connsiteY53" fmla="*/ 266795 h 270035"/>
              <a:gd name="connsiteX54" fmla="*/ 500920 w 1295686"/>
              <a:gd name="connsiteY54" fmla="*/ 63722 h 270035"/>
              <a:gd name="connsiteX55" fmla="*/ 546164 w 1295686"/>
              <a:gd name="connsiteY55" fmla="*/ 63722 h 270035"/>
              <a:gd name="connsiteX56" fmla="*/ 546164 w 1295686"/>
              <a:gd name="connsiteY56" fmla="*/ 87154 h 270035"/>
              <a:gd name="connsiteX57" fmla="*/ 605885 w 1295686"/>
              <a:gd name="connsiteY57" fmla="*/ 56769 h 270035"/>
              <a:gd name="connsiteX58" fmla="*/ 0 w 1295686"/>
              <a:gd name="connsiteY58" fmla="*/ 21622 h 270035"/>
              <a:gd name="connsiteX59" fmla="*/ 47339 w 1295686"/>
              <a:gd name="connsiteY59" fmla="*/ 21622 h 270035"/>
              <a:gd name="connsiteX60" fmla="*/ 186214 w 1295686"/>
              <a:gd name="connsiteY60" fmla="*/ 185166 h 270035"/>
              <a:gd name="connsiteX61" fmla="*/ 186214 w 1295686"/>
              <a:gd name="connsiteY61" fmla="*/ 21622 h 270035"/>
              <a:gd name="connsiteX62" fmla="*/ 233077 w 1295686"/>
              <a:gd name="connsiteY62" fmla="*/ 21622 h 270035"/>
              <a:gd name="connsiteX63" fmla="*/ 232982 w 1295686"/>
              <a:gd name="connsiteY63" fmla="*/ 266700 h 270035"/>
              <a:gd name="connsiteX64" fmla="*/ 189548 w 1295686"/>
              <a:gd name="connsiteY64" fmla="*/ 266700 h 270035"/>
              <a:gd name="connsiteX65" fmla="*/ 48959 w 1295686"/>
              <a:gd name="connsiteY65" fmla="*/ 102680 h 270035"/>
              <a:gd name="connsiteX66" fmla="*/ 48959 w 1295686"/>
              <a:gd name="connsiteY66" fmla="*/ 266414 h 270035"/>
              <a:gd name="connsiteX67" fmla="*/ 0 w 1295686"/>
              <a:gd name="connsiteY67" fmla="*/ 266414 h 270035"/>
              <a:gd name="connsiteX68" fmla="*/ 780098 w 1295686"/>
              <a:gd name="connsiteY68" fmla="*/ 0 h 270035"/>
              <a:gd name="connsiteX69" fmla="*/ 823722 w 1295686"/>
              <a:gd name="connsiteY69" fmla="*/ 0 h 270035"/>
              <a:gd name="connsiteX70" fmla="*/ 823722 w 1295686"/>
              <a:gd name="connsiteY70" fmla="*/ 161449 h 270035"/>
              <a:gd name="connsiteX71" fmla="*/ 823722 w 1295686"/>
              <a:gd name="connsiteY71" fmla="*/ 163449 h 270035"/>
              <a:gd name="connsiteX72" fmla="*/ 823722 w 1295686"/>
              <a:gd name="connsiteY72" fmla="*/ 165449 h 270035"/>
              <a:gd name="connsiteX73" fmla="*/ 823722 w 1295686"/>
              <a:gd name="connsiteY73" fmla="*/ 266795 h 270035"/>
              <a:gd name="connsiteX74" fmla="*/ 782765 w 1295686"/>
              <a:gd name="connsiteY74" fmla="*/ 266795 h 270035"/>
              <a:gd name="connsiteX75" fmla="*/ 782765 w 1295686"/>
              <a:gd name="connsiteY75" fmla="*/ 239649 h 270035"/>
              <a:gd name="connsiteX76" fmla="*/ 717519 w 1295686"/>
              <a:gd name="connsiteY76" fmla="*/ 269748 h 270035"/>
              <a:gd name="connsiteX77" fmla="*/ 611505 w 1295686"/>
              <a:gd name="connsiteY77" fmla="*/ 156591 h 270035"/>
              <a:gd name="connsiteX78" fmla="*/ 709232 w 1295686"/>
              <a:gd name="connsiteY78" fmla="*/ 57531 h 270035"/>
              <a:gd name="connsiteX79" fmla="*/ 780098 w 1295686"/>
              <a:gd name="connsiteY79" fmla="*/ 79819 h 270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295686" h="270035">
                <a:moveTo>
                  <a:pt x="1189292" y="102299"/>
                </a:moveTo>
                <a:cubicBezTo>
                  <a:pt x="1153192" y="102299"/>
                  <a:pt x="1124426" y="133636"/>
                  <a:pt x="1128522" y="170593"/>
                </a:cubicBezTo>
                <a:cubicBezTo>
                  <a:pt x="1131665" y="198215"/>
                  <a:pt x="1153859" y="220790"/>
                  <a:pt x="1181576" y="224219"/>
                </a:cubicBezTo>
                <a:cubicBezTo>
                  <a:pt x="1217771" y="228695"/>
                  <a:pt x="1248728" y="201549"/>
                  <a:pt x="1250537" y="166688"/>
                </a:cubicBezTo>
                <a:lnTo>
                  <a:pt x="1250442" y="166688"/>
                </a:lnTo>
                <a:lnTo>
                  <a:pt x="1250442" y="160306"/>
                </a:lnTo>
                <a:cubicBezTo>
                  <a:pt x="1248728" y="128016"/>
                  <a:pt x="1222058" y="102299"/>
                  <a:pt x="1189292" y="102299"/>
                </a:cubicBezTo>
                <a:close/>
                <a:moveTo>
                  <a:pt x="717519" y="102299"/>
                </a:moveTo>
                <a:cubicBezTo>
                  <a:pt x="681419" y="102299"/>
                  <a:pt x="652653" y="133636"/>
                  <a:pt x="656749" y="170593"/>
                </a:cubicBezTo>
                <a:cubicBezTo>
                  <a:pt x="659892" y="198215"/>
                  <a:pt x="682086" y="220789"/>
                  <a:pt x="709803" y="224218"/>
                </a:cubicBezTo>
                <a:cubicBezTo>
                  <a:pt x="745998" y="228695"/>
                  <a:pt x="776955" y="201549"/>
                  <a:pt x="778764" y="166687"/>
                </a:cubicBezTo>
                <a:lnTo>
                  <a:pt x="778669" y="166687"/>
                </a:lnTo>
                <a:lnTo>
                  <a:pt x="778669" y="160306"/>
                </a:lnTo>
                <a:cubicBezTo>
                  <a:pt x="776955" y="128016"/>
                  <a:pt x="750285" y="102299"/>
                  <a:pt x="717519" y="102299"/>
                </a:cubicBezTo>
                <a:close/>
                <a:moveTo>
                  <a:pt x="366808" y="102299"/>
                </a:moveTo>
                <a:cubicBezTo>
                  <a:pt x="333089" y="102299"/>
                  <a:pt x="305657" y="129731"/>
                  <a:pt x="305657" y="163449"/>
                </a:cubicBezTo>
                <a:cubicBezTo>
                  <a:pt x="305657" y="197168"/>
                  <a:pt x="332994" y="224600"/>
                  <a:pt x="366808" y="224600"/>
                </a:cubicBezTo>
                <a:cubicBezTo>
                  <a:pt x="400527" y="224600"/>
                  <a:pt x="427958" y="197168"/>
                  <a:pt x="427958" y="163449"/>
                </a:cubicBezTo>
                <a:cubicBezTo>
                  <a:pt x="427958" y="129731"/>
                  <a:pt x="400527" y="102299"/>
                  <a:pt x="366808" y="102299"/>
                </a:cubicBezTo>
                <a:close/>
                <a:moveTo>
                  <a:pt x="962039" y="96385"/>
                </a:moveTo>
                <a:cubicBezTo>
                  <a:pt x="954578" y="96227"/>
                  <a:pt x="946666" y="97513"/>
                  <a:pt x="938499" y="100585"/>
                </a:cubicBezTo>
                <a:cubicBezTo>
                  <a:pt x="909733" y="111348"/>
                  <a:pt x="896779" y="136875"/>
                  <a:pt x="896779" y="159068"/>
                </a:cubicBezTo>
                <a:lnTo>
                  <a:pt x="896779" y="159164"/>
                </a:lnTo>
                <a:lnTo>
                  <a:pt x="1011746" y="127541"/>
                </a:lnTo>
                <a:cubicBezTo>
                  <a:pt x="1002744" y="110324"/>
                  <a:pt x="984421" y="96858"/>
                  <a:pt x="962039" y="96385"/>
                </a:cubicBezTo>
                <a:close/>
                <a:moveTo>
                  <a:pt x="1181005" y="57436"/>
                </a:moveTo>
                <a:cubicBezTo>
                  <a:pt x="1242060" y="52673"/>
                  <a:pt x="1295686" y="99346"/>
                  <a:pt x="1295686" y="165354"/>
                </a:cubicBezTo>
                <a:lnTo>
                  <a:pt x="1295686" y="266700"/>
                </a:lnTo>
                <a:lnTo>
                  <a:pt x="1254538" y="266700"/>
                </a:lnTo>
                <a:lnTo>
                  <a:pt x="1254538" y="235458"/>
                </a:lnTo>
                <a:cubicBezTo>
                  <a:pt x="1241108" y="258604"/>
                  <a:pt x="1211295" y="269558"/>
                  <a:pt x="1189292" y="269558"/>
                </a:cubicBezTo>
                <a:cubicBezTo>
                  <a:pt x="1128332" y="269558"/>
                  <a:pt x="1079373" y="218408"/>
                  <a:pt x="1083278" y="156591"/>
                </a:cubicBezTo>
                <a:cubicBezTo>
                  <a:pt x="1086612" y="104299"/>
                  <a:pt x="1128236" y="61627"/>
                  <a:pt x="1181005" y="57531"/>
                </a:cubicBezTo>
                <a:close/>
                <a:moveTo>
                  <a:pt x="956311" y="57246"/>
                </a:moveTo>
                <a:lnTo>
                  <a:pt x="956311" y="57341"/>
                </a:lnTo>
                <a:cubicBezTo>
                  <a:pt x="1023557" y="55436"/>
                  <a:pt x="1059466" y="111062"/>
                  <a:pt x="1064134" y="151924"/>
                </a:cubicBezTo>
                <a:lnTo>
                  <a:pt x="904876" y="195359"/>
                </a:lnTo>
                <a:cubicBezTo>
                  <a:pt x="915258" y="214980"/>
                  <a:pt x="941737" y="232506"/>
                  <a:pt x="970503" y="227172"/>
                </a:cubicBezTo>
                <a:cubicBezTo>
                  <a:pt x="991077" y="223267"/>
                  <a:pt x="1008984" y="208693"/>
                  <a:pt x="1016413" y="191930"/>
                </a:cubicBezTo>
                <a:lnTo>
                  <a:pt x="1057371" y="204121"/>
                </a:lnTo>
                <a:cubicBezTo>
                  <a:pt x="1041274" y="244889"/>
                  <a:pt x="1000507" y="270035"/>
                  <a:pt x="958787" y="270035"/>
                </a:cubicBezTo>
                <a:cubicBezTo>
                  <a:pt x="898970" y="270035"/>
                  <a:pt x="852488" y="222029"/>
                  <a:pt x="852488" y="164593"/>
                </a:cubicBezTo>
                <a:cubicBezTo>
                  <a:pt x="852488" y="102299"/>
                  <a:pt x="900494" y="58770"/>
                  <a:pt x="956311" y="57246"/>
                </a:cubicBezTo>
                <a:close/>
                <a:moveTo>
                  <a:pt x="366903" y="57055"/>
                </a:moveTo>
                <a:cubicBezTo>
                  <a:pt x="425673" y="57055"/>
                  <a:pt x="473298" y="104680"/>
                  <a:pt x="473298" y="163449"/>
                </a:cubicBezTo>
                <a:cubicBezTo>
                  <a:pt x="473298" y="222219"/>
                  <a:pt x="425673" y="269844"/>
                  <a:pt x="366903" y="269844"/>
                </a:cubicBezTo>
                <a:cubicBezTo>
                  <a:pt x="308134" y="269844"/>
                  <a:pt x="260509" y="222219"/>
                  <a:pt x="260509" y="163449"/>
                </a:cubicBezTo>
                <a:cubicBezTo>
                  <a:pt x="260509" y="104680"/>
                  <a:pt x="308134" y="57055"/>
                  <a:pt x="366903" y="57055"/>
                </a:cubicBezTo>
                <a:close/>
                <a:moveTo>
                  <a:pt x="605885" y="56769"/>
                </a:moveTo>
                <a:lnTo>
                  <a:pt x="605885" y="100393"/>
                </a:lnTo>
                <a:lnTo>
                  <a:pt x="605981" y="100393"/>
                </a:lnTo>
                <a:cubicBezTo>
                  <a:pt x="574453" y="102013"/>
                  <a:pt x="547307" y="120301"/>
                  <a:pt x="547307" y="167164"/>
                </a:cubicBezTo>
                <a:cubicBezTo>
                  <a:pt x="547307" y="205073"/>
                  <a:pt x="547402" y="204025"/>
                  <a:pt x="547402" y="266795"/>
                </a:cubicBezTo>
                <a:lnTo>
                  <a:pt x="500920" y="266795"/>
                </a:lnTo>
                <a:lnTo>
                  <a:pt x="500920" y="63722"/>
                </a:lnTo>
                <a:lnTo>
                  <a:pt x="546164" y="63722"/>
                </a:lnTo>
                <a:lnTo>
                  <a:pt x="546164" y="87154"/>
                </a:lnTo>
                <a:cubicBezTo>
                  <a:pt x="552069" y="76295"/>
                  <a:pt x="566166" y="56769"/>
                  <a:pt x="605885" y="56769"/>
                </a:cubicBezTo>
                <a:close/>
                <a:moveTo>
                  <a:pt x="0" y="21622"/>
                </a:moveTo>
                <a:lnTo>
                  <a:pt x="47339" y="21622"/>
                </a:lnTo>
                <a:lnTo>
                  <a:pt x="186214" y="185166"/>
                </a:lnTo>
                <a:lnTo>
                  <a:pt x="186214" y="21622"/>
                </a:lnTo>
                <a:lnTo>
                  <a:pt x="233077" y="21622"/>
                </a:lnTo>
                <a:lnTo>
                  <a:pt x="232982" y="266700"/>
                </a:lnTo>
                <a:lnTo>
                  <a:pt x="189548" y="266700"/>
                </a:lnTo>
                <a:lnTo>
                  <a:pt x="48959" y="102680"/>
                </a:lnTo>
                <a:lnTo>
                  <a:pt x="48959" y="266414"/>
                </a:lnTo>
                <a:lnTo>
                  <a:pt x="0" y="266414"/>
                </a:lnTo>
                <a:close/>
                <a:moveTo>
                  <a:pt x="780098" y="0"/>
                </a:moveTo>
                <a:lnTo>
                  <a:pt x="823722" y="0"/>
                </a:lnTo>
                <a:lnTo>
                  <a:pt x="823722" y="161449"/>
                </a:lnTo>
                <a:cubicBezTo>
                  <a:pt x="823722" y="162115"/>
                  <a:pt x="823722" y="162782"/>
                  <a:pt x="823722" y="163449"/>
                </a:cubicBezTo>
                <a:cubicBezTo>
                  <a:pt x="823722" y="164116"/>
                  <a:pt x="823722" y="164783"/>
                  <a:pt x="823722" y="165449"/>
                </a:cubicBezTo>
                <a:lnTo>
                  <a:pt x="823722" y="266795"/>
                </a:lnTo>
                <a:cubicBezTo>
                  <a:pt x="823722" y="266795"/>
                  <a:pt x="782765" y="266795"/>
                  <a:pt x="782765" y="266795"/>
                </a:cubicBezTo>
                <a:lnTo>
                  <a:pt x="782765" y="239649"/>
                </a:lnTo>
                <a:cubicBezTo>
                  <a:pt x="771906" y="258889"/>
                  <a:pt x="740283" y="269748"/>
                  <a:pt x="717519" y="269748"/>
                </a:cubicBezTo>
                <a:cubicBezTo>
                  <a:pt x="656559" y="269748"/>
                  <a:pt x="607600" y="218408"/>
                  <a:pt x="611505" y="156591"/>
                </a:cubicBezTo>
                <a:cubicBezTo>
                  <a:pt x="614839" y="104299"/>
                  <a:pt x="656940" y="61722"/>
                  <a:pt x="709232" y="57531"/>
                </a:cubicBezTo>
                <a:cubicBezTo>
                  <a:pt x="737235" y="55245"/>
                  <a:pt x="769716" y="66104"/>
                  <a:pt x="780098" y="79819"/>
                </a:cubicBezTo>
                <a:close/>
              </a:path>
            </a:pathLst>
          </a:custGeom>
          <a:solidFill>
            <a:srgbClr val="0000A0"/>
          </a:solidFill>
          <a:ln w="9525" cap="flat">
            <a:noFill/>
            <a:prstDash val="solid"/>
            <a:miter/>
          </a:ln>
        </p:spPr>
        <p:txBody>
          <a:bodyPr rtlCol="0" anchor="ctr"/>
          <a:lstStyle/>
          <a:p>
            <a:endParaRPr lang="en-GB" sz="1350" dirty="0"/>
          </a:p>
        </p:txBody>
      </p:sp>
    </p:spTree>
    <p:extLst>
      <p:ext uri="{BB962C8B-B14F-4D97-AF65-F5344CB8AC3E}">
        <p14:creationId xmlns:p14="http://schemas.microsoft.com/office/powerpoint/2010/main" val="1481378314"/>
      </p:ext>
    </p:extLst>
  </p:cSld>
  <p:clrMapOvr>
    <a:masterClrMapping/>
  </p:clrMapOvr>
  <p:hf hdr="0" ftr="0" dt="0"/>
  <p:extLst>
    <p:ext uri="{DCECCB84-F9BA-43D5-87BE-67443E8EF086}">
      <p15:sldGuideLst xmlns:p15="http://schemas.microsoft.com/office/powerpoint/2012/main"/>
    </p:ext>
  </p:extLst>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85874" y="360000"/>
            <a:ext cx="5398594" cy="720000"/>
          </a:xfrm>
        </p:spPr>
        <p:txBody>
          <a:bodyPr/>
          <a:lstStyle/>
          <a:p>
            <a:r>
              <a:rPr lang="en-GB"/>
              <a:t>Click to edit Master title style</a:t>
            </a:r>
            <a:endParaRPr lang="en-GB" dirty="0"/>
          </a:p>
        </p:txBody>
      </p:sp>
      <p:sp>
        <p:nvSpPr>
          <p:cNvPr id="3" name="Content Placeholder 2"/>
          <p:cNvSpPr>
            <a:spLocks noGrp="1"/>
          </p:cNvSpPr>
          <p:nvPr>
            <p:ph sz="half" idx="1"/>
          </p:nvPr>
        </p:nvSpPr>
        <p:spPr>
          <a:xfrm>
            <a:off x="485873" y="1331692"/>
            <a:ext cx="4021953" cy="4426975"/>
          </a:xfrm>
        </p:spPr>
        <p:txBody>
          <a:bodyPr>
            <a:noAutofit/>
          </a:bodyPr>
          <a:lstStyle>
            <a:lvl1pPr>
              <a:defRPr sz="1200"/>
            </a:lvl1pPr>
            <a:lvl2pPr>
              <a:defRPr sz="900"/>
            </a:lvl2pPr>
            <a:lvl3pPr>
              <a:defRPr sz="900"/>
            </a:lvl3pPr>
            <a:lvl4pPr>
              <a:defRPr sz="900"/>
            </a:lvl4pPr>
            <a:lvl5pPr>
              <a:defRPr sz="900"/>
            </a:lvl5pPr>
            <a:lvl6pPr>
              <a:defRPr sz="1575"/>
            </a:lvl6pPr>
            <a:lvl7pPr>
              <a:defRPr sz="1575"/>
            </a:lvl7pPr>
            <a:lvl8pPr>
              <a:defRPr sz="1575"/>
            </a:lvl8pPr>
            <a:lvl9pPr>
              <a:defRPr sz="1575"/>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4" name="Content Placeholder 3"/>
          <p:cNvSpPr>
            <a:spLocks noGrp="1"/>
          </p:cNvSpPr>
          <p:nvPr>
            <p:ph sz="half" idx="2"/>
          </p:nvPr>
        </p:nvSpPr>
        <p:spPr>
          <a:xfrm>
            <a:off x="4642791" y="1331692"/>
            <a:ext cx="4021953" cy="4426975"/>
          </a:xfrm>
        </p:spPr>
        <p:txBody>
          <a:bodyPr>
            <a:noAutofit/>
          </a:bodyPr>
          <a:lstStyle>
            <a:lvl1pPr>
              <a:defRPr sz="1200"/>
            </a:lvl1pPr>
            <a:lvl2pPr>
              <a:defRPr sz="900"/>
            </a:lvl2pPr>
            <a:lvl3pPr>
              <a:defRPr sz="900"/>
            </a:lvl3pPr>
            <a:lvl4pPr>
              <a:defRPr sz="900"/>
            </a:lvl4pPr>
            <a:lvl5pPr>
              <a:defRPr sz="900"/>
            </a:lvl5pPr>
            <a:lvl6pPr>
              <a:defRPr sz="1575"/>
            </a:lvl6pPr>
            <a:lvl7pPr>
              <a:defRPr sz="1575"/>
            </a:lvl7pPr>
            <a:lvl8pPr>
              <a:defRPr sz="1575"/>
            </a:lvl8pPr>
            <a:lvl9pPr>
              <a:defRPr sz="1575"/>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7" name="Slide Number Placeholder 6"/>
          <p:cNvSpPr>
            <a:spLocks noGrp="1"/>
          </p:cNvSpPr>
          <p:nvPr>
            <p:ph type="sldNum" sz="quarter" idx="12"/>
          </p:nvPr>
        </p:nvSpPr>
        <p:spPr/>
        <p:txBody>
          <a:bodyPr/>
          <a:lstStyle/>
          <a:p>
            <a:fld id="{D14BCCD3-0010-4FBA-B965-2126ADC31932}" type="slidenum">
              <a:rPr lang="en-GB" smtClean="0"/>
              <a:t>‹#›</a:t>
            </a:fld>
            <a:endParaRPr lang="en-GB" dirty="0"/>
          </a:p>
        </p:txBody>
      </p:sp>
      <p:sp>
        <p:nvSpPr>
          <p:cNvPr id="5" name="Footer Placeholder 4"/>
          <p:cNvSpPr>
            <a:spLocks noGrp="1"/>
          </p:cNvSpPr>
          <p:nvPr>
            <p:ph type="ftr" sz="quarter" idx="13"/>
          </p:nvPr>
        </p:nvSpPr>
        <p:spPr/>
        <p:txBody>
          <a:bodyPr/>
          <a:lstStyle/>
          <a:p>
            <a:endParaRPr lang="en-GB" dirty="0"/>
          </a:p>
        </p:txBody>
      </p:sp>
    </p:spTree>
    <p:extLst>
      <p:ext uri="{BB962C8B-B14F-4D97-AF65-F5344CB8AC3E}">
        <p14:creationId xmlns:p14="http://schemas.microsoft.com/office/powerpoint/2010/main" val="1658139938"/>
      </p:ext>
    </p:extLst>
  </p:cSld>
  <p:clrMapOvr>
    <a:masterClrMapping/>
  </p:clrMapOvr>
  <p:hf hdr="0" ftr="0" dt="0"/>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p:cNvSpPr>
            <a:spLocks noGrp="1"/>
          </p:cNvSpPr>
          <p:nvPr>
            <p:ph type="title"/>
          </p:nvPr>
        </p:nvSpPr>
        <p:spPr>
          <a:xfrm>
            <a:off x="485874" y="360000"/>
            <a:ext cx="5398594" cy="720000"/>
          </a:xfrm>
        </p:spPr>
        <p:txBody>
          <a:bodyPr/>
          <a:lstStyle/>
          <a:p>
            <a:r>
              <a:rPr lang="en-GB"/>
              <a:t>Click to edit Master title style</a:t>
            </a:r>
            <a:endParaRPr lang="en-GB" dirty="0"/>
          </a:p>
        </p:txBody>
      </p:sp>
      <p:sp>
        <p:nvSpPr>
          <p:cNvPr id="3" name="Content Placeholder 2"/>
          <p:cNvSpPr>
            <a:spLocks noGrp="1"/>
          </p:cNvSpPr>
          <p:nvPr>
            <p:ph sz="half" idx="1"/>
          </p:nvPr>
        </p:nvSpPr>
        <p:spPr>
          <a:xfrm>
            <a:off x="485874" y="1331692"/>
            <a:ext cx="2618318" cy="4426975"/>
          </a:xfrm>
        </p:spPr>
        <p:txBody>
          <a:bodyPr>
            <a:noAutofit/>
          </a:bodyPr>
          <a:lstStyle>
            <a:lvl1pPr>
              <a:defRPr sz="1200"/>
            </a:lvl1pPr>
            <a:lvl2pPr>
              <a:defRPr sz="900"/>
            </a:lvl2pPr>
            <a:lvl3pPr>
              <a:defRPr sz="900"/>
            </a:lvl3pPr>
            <a:lvl4pPr>
              <a:defRPr sz="900"/>
            </a:lvl4pPr>
            <a:lvl5pPr>
              <a:defRPr sz="900"/>
            </a:lvl5pPr>
            <a:lvl6pPr>
              <a:defRPr sz="1575"/>
            </a:lvl6pPr>
            <a:lvl7pPr>
              <a:defRPr sz="1575"/>
            </a:lvl7pPr>
            <a:lvl8pPr>
              <a:defRPr sz="1575"/>
            </a:lvl8pPr>
            <a:lvl9pPr>
              <a:defRPr sz="1575"/>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4" name="Content Placeholder 3"/>
          <p:cNvSpPr>
            <a:spLocks noGrp="1"/>
          </p:cNvSpPr>
          <p:nvPr>
            <p:ph sz="half" idx="2"/>
          </p:nvPr>
        </p:nvSpPr>
        <p:spPr>
          <a:xfrm>
            <a:off x="3268849" y="1331692"/>
            <a:ext cx="2618318" cy="4426975"/>
          </a:xfrm>
        </p:spPr>
        <p:txBody>
          <a:bodyPr>
            <a:noAutofit/>
          </a:bodyPr>
          <a:lstStyle>
            <a:lvl1pPr>
              <a:defRPr sz="1200"/>
            </a:lvl1pPr>
            <a:lvl2pPr>
              <a:defRPr sz="900"/>
            </a:lvl2pPr>
            <a:lvl3pPr>
              <a:defRPr sz="900"/>
            </a:lvl3pPr>
            <a:lvl4pPr>
              <a:defRPr sz="900"/>
            </a:lvl4pPr>
            <a:lvl5pPr>
              <a:defRPr sz="900"/>
            </a:lvl5pPr>
            <a:lvl6pPr>
              <a:defRPr sz="1575"/>
            </a:lvl6pPr>
            <a:lvl7pPr>
              <a:defRPr sz="1575"/>
            </a:lvl7pPr>
            <a:lvl8pPr>
              <a:defRPr sz="1575"/>
            </a:lvl8pPr>
            <a:lvl9pPr>
              <a:defRPr sz="1575"/>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7" name="Slide Number Placeholder 6"/>
          <p:cNvSpPr>
            <a:spLocks noGrp="1"/>
          </p:cNvSpPr>
          <p:nvPr>
            <p:ph type="sldNum" sz="quarter" idx="12"/>
          </p:nvPr>
        </p:nvSpPr>
        <p:spPr/>
        <p:txBody>
          <a:bodyPr/>
          <a:lstStyle/>
          <a:p>
            <a:fld id="{D14BCCD3-0010-4FBA-B965-2126ADC31932}" type="slidenum">
              <a:rPr lang="en-GB" smtClean="0"/>
              <a:t>‹#›</a:t>
            </a:fld>
            <a:endParaRPr lang="en-GB" dirty="0"/>
          </a:p>
        </p:txBody>
      </p:sp>
      <p:sp>
        <p:nvSpPr>
          <p:cNvPr id="6" name="Content Placeholder 3"/>
          <p:cNvSpPr>
            <a:spLocks noGrp="1"/>
          </p:cNvSpPr>
          <p:nvPr>
            <p:ph sz="half" idx="13"/>
          </p:nvPr>
        </p:nvSpPr>
        <p:spPr>
          <a:xfrm>
            <a:off x="6049125" y="1331692"/>
            <a:ext cx="2618318" cy="4426975"/>
          </a:xfrm>
        </p:spPr>
        <p:txBody>
          <a:bodyPr>
            <a:noAutofit/>
          </a:bodyPr>
          <a:lstStyle>
            <a:lvl1pPr>
              <a:defRPr sz="1200"/>
            </a:lvl1pPr>
            <a:lvl2pPr>
              <a:defRPr sz="900"/>
            </a:lvl2pPr>
            <a:lvl3pPr>
              <a:defRPr sz="900"/>
            </a:lvl3pPr>
            <a:lvl4pPr>
              <a:defRPr sz="900"/>
            </a:lvl4pPr>
            <a:lvl5pPr>
              <a:defRPr sz="900"/>
            </a:lvl5pPr>
            <a:lvl6pPr>
              <a:defRPr sz="1575"/>
            </a:lvl6pPr>
            <a:lvl7pPr>
              <a:defRPr sz="1575"/>
            </a:lvl7pPr>
            <a:lvl8pPr>
              <a:defRPr sz="1575"/>
            </a:lvl8pPr>
            <a:lvl9pPr>
              <a:defRPr sz="1575"/>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5" name="Footer Placeholder 4"/>
          <p:cNvSpPr>
            <a:spLocks noGrp="1"/>
          </p:cNvSpPr>
          <p:nvPr>
            <p:ph type="ftr" sz="quarter" idx="14"/>
          </p:nvPr>
        </p:nvSpPr>
        <p:spPr/>
        <p:txBody>
          <a:bodyPr/>
          <a:lstStyle/>
          <a:p>
            <a:endParaRPr lang="en-GB" dirty="0"/>
          </a:p>
        </p:txBody>
      </p:sp>
    </p:spTree>
    <p:extLst>
      <p:ext uri="{BB962C8B-B14F-4D97-AF65-F5344CB8AC3E}">
        <p14:creationId xmlns:p14="http://schemas.microsoft.com/office/powerpoint/2010/main" val="3874680572"/>
      </p:ext>
    </p:extLst>
  </p:cSld>
  <p:clrMapOvr>
    <a:masterClrMapping/>
  </p:clrMapOvr>
  <p:hf hdr="0" ftr="0" dt="0"/>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Title 1"/>
          <p:cNvSpPr>
            <a:spLocks noGrp="1"/>
          </p:cNvSpPr>
          <p:nvPr>
            <p:ph type="title"/>
          </p:nvPr>
        </p:nvSpPr>
        <p:spPr>
          <a:xfrm>
            <a:off x="485874" y="360000"/>
            <a:ext cx="5398594" cy="720000"/>
          </a:xfrm>
        </p:spPr>
        <p:txBody>
          <a:bodyPr/>
          <a:lstStyle/>
          <a:p>
            <a:r>
              <a:rPr lang="en-GB"/>
              <a:t>Click to edit Master title style</a:t>
            </a:r>
            <a:endParaRPr lang="en-GB" dirty="0"/>
          </a:p>
        </p:txBody>
      </p:sp>
      <p:sp>
        <p:nvSpPr>
          <p:cNvPr id="5" name="Slide Number Placeholder 4"/>
          <p:cNvSpPr>
            <a:spLocks noGrp="1"/>
          </p:cNvSpPr>
          <p:nvPr>
            <p:ph type="sldNum" sz="quarter" idx="12"/>
          </p:nvPr>
        </p:nvSpPr>
        <p:spPr/>
        <p:txBody>
          <a:bodyPr/>
          <a:lstStyle/>
          <a:p>
            <a:fld id="{D14BCCD3-0010-4FBA-B965-2126ADC31932}" type="slidenum">
              <a:rPr lang="en-GB" smtClean="0"/>
              <a:t>‹#›</a:t>
            </a:fld>
            <a:endParaRPr lang="en-GB" dirty="0"/>
          </a:p>
        </p:txBody>
      </p:sp>
      <p:sp>
        <p:nvSpPr>
          <p:cNvPr id="3" name="Footer Placeholder 2"/>
          <p:cNvSpPr>
            <a:spLocks noGrp="1"/>
          </p:cNvSpPr>
          <p:nvPr>
            <p:ph type="ftr" sz="quarter" idx="13"/>
          </p:nvPr>
        </p:nvSpPr>
        <p:spPr/>
        <p:txBody>
          <a:bodyPr/>
          <a:lstStyle/>
          <a:p>
            <a:endParaRPr lang="en-GB" dirty="0"/>
          </a:p>
        </p:txBody>
      </p:sp>
    </p:spTree>
    <p:extLst>
      <p:ext uri="{BB962C8B-B14F-4D97-AF65-F5344CB8AC3E}">
        <p14:creationId xmlns:p14="http://schemas.microsoft.com/office/powerpoint/2010/main" val="2578529987"/>
      </p:ext>
    </p:extLst>
  </p:cSld>
  <p:clrMapOvr>
    <a:masterClrMapping/>
  </p:clrMapOvr>
  <p:hf hdr="0" ftr="0" dt="0"/>
</p:sldLayout>
</file>

<file path=ppt/slideLayouts/slideLayout17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14BCCD3-0010-4FBA-B965-2126ADC31932}" type="slidenum">
              <a:rPr lang="en-GB" smtClean="0"/>
              <a:t>‹#›</a:t>
            </a:fld>
            <a:endParaRPr lang="en-GB" dirty="0"/>
          </a:p>
        </p:txBody>
      </p:sp>
      <p:sp>
        <p:nvSpPr>
          <p:cNvPr id="2" name="Footer Placeholder 1"/>
          <p:cNvSpPr>
            <a:spLocks noGrp="1"/>
          </p:cNvSpPr>
          <p:nvPr>
            <p:ph type="ftr" sz="quarter" idx="13"/>
          </p:nvPr>
        </p:nvSpPr>
        <p:spPr/>
        <p:txBody>
          <a:bodyPr/>
          <a:lstStyle/>
          <a:p>
            <a:endParaRPr lang="en-GB" dirty="0"/>
          </a:p>
        </p:txBody>
      </p:sp>
    </p:spTree>
    <p:extLst>
      <p:ext uri="{BB962C8B-B14F-4D97-AF65-F5344CB8AC3E}">
        <p14:creationId xmlns:p14="http://schemas.microsoft.com/office/powerpoint/2010/main" val="3515742740"/>
      </p:ext>
    </p:extLst>
  </p:cSld>
  <p:clrMapOvr>
    <a:masterClrMapping/>
  </p:clrMapOvr>
  <p:hf hdr="0" ftr="0" dt="0"/>
</p:sldLayout>
</file>

<file path=ppt/slideLayouts/slideLayout178.xml><?xml version="1.0" encoding="utf-8"?>
<p:sldLayout xmlns:a="http://schemas.openxmlformats.org/drawingml/2006/main" xmlns:r="http://schemas.openxmlformats.org/officeDocument/2006/relationships" xmlns:p="http://schemas.openxmlformats.org/presentationml/2006/main" showMasterSp="0" preserve="1" userDrawn="1">
  <p:cSld name="Image and Text Box">
    <p:bg>
      <p:bgPr>
        <a:solidFill>
          <a:schemeClr val="accent1"/>
        </a:solidFill>
        <a:effectLst/>
      </p:bgPr>
    </p:bg>
    <p:spTree>
      <p:nvGrpSpPr>
        <p:cNvPr id="1" name=""/>
        <p:cNvGrpSpPr/>
        <p:nvPr/>
      </p:nvGrpSpPr>
      <p:grpSpPr>
        <a:xfrm>
          <a:off x="0" y="0"/>
          <a:ext cx="0" cy="0"/>
          <a:chOff x="0" y="0"/>
          <a:chExt cx="0" cy="0"/>
        </a:xfrm>
      </p:grpSpPr>
      <p:sp>
        <p:nvSpPr>
          <p:cNvPr id="10" name="Picture Placeholder 9"/>
          <p:cNvSpPr>
            <a:spLocks noGrp="1"/>
          </p:cNvSpPr>
          <p:nvPr>
            <p:ph type="pic" sz="quarter" idx="14" hasCustomPrompt="1"/>
          </p:nvPr>
        </p:nvSpPr>
        <p:spPr>
          <a:xfrm>
            <a:off x="0" y="0"/>
            <a:ext cx="6135561" cy="6857999"/>
          </a:xfrm>
          <a:solidFill>
            <a:schemeClr val="bg1">
              <a:lumMod val="95000"/>
            </a:schemeClr>
          </a:solidFill>
        </p:spPr>
        <p:txBody>
          <a:bodyPr anchor="ctr" anchorCtr="0"/>
          <a:lstStyle>
            <a:lvl1pPr marL="0" indent="0" algn="ctr">
              <a:buFontTx/>
              <a:buNone/>
              <a:defRPr/>
            </a:lvl1pPr>
          </a:lstStyle>
          <a:p>
            <a:r>
              <a:rPr lang="en-GB"/>
              <a:t>Insert image by clicking on placeholder + Images button</a:t>
            </a:r>
            <a:endParaRPr lang="en-GB" dirty="0"/>
          </a:p>
        </p:txBody>
      </p:sp>
      <p:sp>
        <p:nvSpPr>
          <p:cNvPr id="2" name="Title 1"/>
          <p:cNvSpPr>
            <a:spLocks noGrp="1"/>
          </p:cNvSpPr>
          <p:nvPr>
            <p:ph type="title" hasCustomPrompt="1"/>
          </p:nvPr>
        </p:nvSpPr>
        <p:spPr>
          <a:xfrm>
            <a:off x="6375779" y="359917"/>
            <a:ext cx="2288964" cy="719833"/>
          </a:xfrm>
        </p:spPr>
        <p:txBody>
          <a:bodyPr/>
          <a:lstStyle>
            <a:lvl1pPr>
              <a:defRPr>
                <a:solidFill>
                  <a:schemeClr val="accent4"/>
                </a:solidFill>
              </a:defRPr>
            </a:lvl1pPr>
          </a:lstStyle>
          <a:p>
            <a:r>
              <a:rPr lang="en-GB"/>
              <a:t>Click to add title</a:t>
            </a:r>
            <a:endParaRPr lang="en-GB" dirty="0"/>
          </a:p>
        </p:txBody>
      </p:sp>
      <p:sp>
        <p:nvSpPr>
          <p:cNvPr id="7" name="Slide Number Placeholder 6"/>
          <p:cNvSpPr>
            <a:spLocks noGrp="1"/>
          </p:cNvSpPr>
          <p:nvPr>
            <p:ph type="sldNum" sz="quarter" idx="12"/>
          </p:nvPr>
        </p:nvSpPr>
        <p:spPr/>
        <p:txBody>
          <a:bodyPr/>
          <a:lstStyle/>
          <a:p>
            <a:fld id="{D14BCCD3-0010-4FBA-B965-2126ADC31932}" type="slidenum">
              <a:rPr lang="en-GB" smtClean="0"/>
              <a:t>‹#›</a:t>
            </a:fld>
            <a:endParaRPr lang="en-GB" dirty="0"/>
          </a:p>
        </p:txBody>
      </p:sp>
      <p:sp>
        <p:nvSpPr>
          <p:cNvPr id="6" name="Footer Placeholder 5"/>
          <p:cNvSpPr>
            <a:spLocks noGrp="1"/>
          </p:cNvSpPr>
          <p:nvPr>
            <p:ph type="ftr" sz="quarter" idx="15"/>
          </p:nvPr>
        </p:nvSpPr>
        <p:spPr/>
        <p:txBody>
          <a:bodyPr/>
          <a:lstStyle/>
          <a:p>
            <a:endParaRPr lang="en-GB" dirty="0"/>
          </a:p>
        </p:txBody>
      </p:sp>
      <p:sp>
        <p:nvSpPr>
          <p:cNvPr id="9" name="Text Placeholder 8">
            <a:extLst>
              <a:ext uri="{FF2B5EF4-FFF2-40B4-BE49-F238E27FC236}">
                <a16:creationId xmlns:a16="http://schemas.microsoft.com/office/drawing/2014/main" id="{69B1799A-498A-8A7B-92F2-75CA3D939A1D}"/>
              </a:ext>
            </a:extLst>
          </p:cNvPr>
          <p:cNvSpPr>
            <a:spLocks noGrp="1"/>
          </p:cNvSpPr>
          <p:nvPr>
            <p:ph type="body" sz="quarter" idx="16"/>
          </p:nvPr>
        </p:nvSpPr>
        <p:spPr>
          <a:xfrm>
            <a:off x="6375328" y="1331692"/>
            <a:ext cx="2288976" cy="442697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5" name="Logotype, static">
            <a:extLst>
              <a:ext uri="{FF2B5EF4-FFF2-40B4-BE49-F238E27FC236}">
                <a16:creationId xmlns:a16="http://schemas.microsoft.com/office/drawing/2014/main" id="{C6A38777-D9B2-35D0-58CA-0DC04C032ECA}"/>
              </a:ext>
            </a:extLst>
          </p:cNvPr>
          <p:cNvSpPr>
            <a:spLocks noChangeAspect="1"/>
          </p:cNvSpPr>
          <p:nvPr userDrawn="1"/>
        </p:nvSpPr>
        <p:spPr>
          <a:xfrm>
            <a:off x="8015082" y="6387892"/>
            <a:ext cx="647831" cy="180025"/>
          </a:xfrm>
          <a:custGeom>
            <a:avLst/>
            <a:gdLst>
              <a:gd name="connsiteX0" fmla="*/ 1189292 w 1295686"/>
              <a:gd name="connsiteY0" fmla="*/ 102299 h 270035"/>
              <a:gd name="connsiteX1" fmla="*/ 1128522 w 1295686"/>
              <a:gd name="connsiteY1" fmla="*/ 170593 h 270035"/>
              <a:gd name="connsiteX2" fmla="*/ 1181576 w 1295686"/>
              <a:gd name="connsiteY2" fmla="*/ 224219 h 270035"/>
              <a:gd name="connsiteX3" fmla="*/ 1250537 w 1295686"/>
              <a:gd name="connsiteY3" fmla="*/ 166688 h 270035"/>
              <a:gd name="connsiteX4" fmla="*/ 1250442 w 1295686"/>
              <a:gd name="connsiteY4" fmla="*/ 166688 h 270035"/>
              <a:gd name="connsiteX5" fmla="*/ 1250442 w 1295686"/>
              <a:gd name="connsiteY5" fmla="*/ 160306 h 270035"/>
              <a:gd name="connsiteX6" fmla="*/ 1189292 w 1295686"/>
              <a:gd name="connsiteY6" fmla="*/ 102299 h 270035"/>
              <a:gd name="connsiteX7" fmla="*/ 717519 w 1295686"/>
              <a:gd name="connsiteY7" fmla="*/ 102299 h 270035"/>
              <a:gd name="connsiteX8" fmla="*/ 656749 w 1295686"/>
              <a:gd name="connsiteY8" fmla="*/ 170593 h 270035"/>
              <a:gd name="connsiteX9" fmla="*/ 709803 w 1295686"/>
              <a:gd name="connsiteY9" fmla="*/ 224218 h 270035"/>
              <a:gd name="connsiteX10" fmla="*/ 778764 w 1295686"/>
              <a:gd name="connsiteY10" fmla="*/ 166687 h 270035"/>
              <a:gd name="connsiteX11" fmla="*/ 778669 w 1295686"/>
              <a:gd name="connsiteY11" fmla="*/ 166687 h 270035"/>
              <a:gd name="connsiteX12" fmla="*/ 778669 w 1295686"/>
              <a:gd name="connsiteY12" fmla="*/ 160306 h 270035"/>
              <a:gd name="connsiteX13" fmla="*/ 717519 w 1295686"/>
              <a:gd name="connsiteY13" fmla="*/ 102299 h 270035"/>
              <a:gd name="connsiteX14" fmla="*/ 366808 w 1295686"/>
              <a:gd name="connsiteY14" fmla="*/ 102299 h 270035"/>
              <a:gd name="connsiteX15" fmla="*/ 305657 w 1295686"/>
              <a:gd name="connsiteY15" fmla="*/ 163449 h 270035"/>
              <a:gd name="connsiteX16" fmla="*/ 366808 w 1295686"/>
              <a:gd name="connsiteY16" fmla="*/ 224600 h 270035"/>
              <a:gd name="connsiteX17" fmla="*/ 427958 w 1295686"/>
              <a:gd name="connsiteY17" fmla="*/ 163449 h 270035"/>
              <a:gd name="connsiteX18" fmla="*/ 366808 w 1295686"/>
              <a:gd name="connsiteY18" fmla="*/ 102299 h 270035"/>
              <a:gd name="connsiteX19" fmla="*/ 962039 w 1295686"/>
              <a:gd name="connsiteY19" fmla="*/ 96385 h 270035"/>
              <a:gd name="connsiteX20" fmla="*/ 938499 w 1295686"/>
              <a:gd name="connsiteY20" fmla="*/ 100585 h 270035"/>
              <a:gd name="connsiteX21" fmla="*/ 896779 w 1295686"/>
              <a:gd name="connsiteY21" fmla="*/ 159068 h 270035"/>
              <a:gd name="connsiteX22" fmla="*/ 896779 w 1295686"/>
              <a:gd name="connsiteY22" fmla="*/ 159164 h 270035"/>
              <a:gd name="connsiteX23" fmla="*/ 1011746 w 1295686"/>
              <a:gd name="connsiteY23" fmla="*/ 127541 h 270035"/>
              <a:gd name="connsiteX24" fmla="*/ 962039 w 1295686"/>
              <a:gd name="connsiteY24" fmla="*/ 96385 h 270035"/>
              <a:gd name="connsiteX25" fmla="*/ 1181005 w 1295686"/>
              <a:gd name="connsiteY25" fmla="*/ 57436 h 270035"/>
              <a:gd name="connsiteX26" fmla="*/ 1295686 w 1295686"/>
              <a:gd name="connsiteY26" fmla="*/ 165354 h 270035"/>
              <a:gd name="connsiteX27" fmla="*/ 1295686 w 1295686"/>
              <a:gd name="connsiteY27" fmla="*/ 266700 h 270035"/>
              <a:gd name="connsiteX28" fmla="*/ 1254538 w 1295686"/>
              <a:gd name="connsiteY28" fmla="*/ 266700 h 270035"/>
              <a:gd name="connsiteX29" fmla="*/ 1254538 w 1295686"/>
              <a:gd name="connsiteY29" fmla="*/ 235458 h 270035"/>
              <a:gd name="connsiteX30" fmla="*/ 1189292 w 1295686"/>
              <a:gd name="connsiteY30" fmla="*/ 269558 h 270035"/>
              <a:gd name="connsiteX31" fmla="*/ 1083278 w 1295686"/>
              <a:gd name="connsiteY31" fmla="*/ 156591 h 270035"/>
              <a:gd name="connsiteX32" fmla="*/ 1181005 w 1295686"/>
              <a:gd name="connsiteY32" fmla="*/ 57531 h 270035"/>
              <a:gd name="connsiteX33" fmla="*/ 956311 w 1295686"/>
              <a:gd name="connsiteY33" fmla="*/ 57246 h 270035"/>
              <a:gd name="connsiteX34" fmla="*/ 956311 w 1295686"/>
              <a:gd name="connsiteY34" fmla="*/ 57341 h 270035"/>
              <a:gd name="connsiteX35" fmla="*/ 1064134 w 1295686"/>
              <a:gd name="connsiteY35" fmla="*/ 151924 h 270035"/>
              <a:gd name="connsiteX36" fmla="*/ 904876 w 1295686"/>
              <a:gd name="connsiteY36" fmla="*/ 195359 h 270035"/>
              <a:gd name="connsiteX37" fmla="*/ 970503 w 1295686"/>
              <a:gd name="connsiteY37" fmla="*/ 227172 h 270035"/>
              <a:gd name="connsiteX38" fmla="*/ 1016413 w 1295686"/>
              <a:gd name="connsiteY38" fmla="*/ 191930 h 270035"/>
              <a:gd name="connsiteX39" fmla="*/ 1057371 w 1295686"/>
              <a:gd name="connsiteY39" fmla="*/ 204121 h 270035"/>
              <a:gd name="connsiteX40" fmla="*/ 958787 w 1295686"/>
              <a:gd name="connsiteY40" fmla="*/ 270035 h 270035"/>
              <a:gd name="connsiteX41" fmla="*/ 852488 w 1295686"/>
              <a:gd name="connsiteY41" fmla="*/ 164593 h 270035"/>
              <a:gd name="connsiteX42" fmla="*/ 956311 w 1295686"/>
              <a:gd name="connsiteY42" fmla="*/ 57246 h 270035"/>
              <a:gd name="connsiteX43" fmla="*/ 366903 w 1295686"/>
              <a:gd name="connsiteY43" fmla="*/ 57055 h 270035"/>
              <a:gd name="connsiteX44" fmla="*/ 473298 w 1295686"/>
              <a:gd name="connsiteY44" fmla="*/ 163449 h 270035"/>
              <a:gd name="connsiteX45" fmla="*/ 366903 w 1295686"/>
              <a:gd name="connsiteY45" fmla="*/ 269844 h 270035"/>
              <a:gd name="connsiteX46" fmla="*/ 260509 w 1295686"/>
              <a:gd name="connsiteY46" fmla="*/ 163449 h 270035"/>
              <a:gd name="connsiteX47" fmla="*/ 366903 w 1295686"/>
              <a:gd name="connsiteY47" fmla="*/ 57055 h 270035"/>
              <a:gd name="connsiteX48" fmla="*/ 605885 w 1295686"/>
              <a:gd name="connsiteY48" fmla="*/ 56769 h 270035"/>
              <a:gd name="connsiteX49" fmla="*/ 605885 w 1295686"/>
              <a:gd name="connsiteY49" fmla="*/ 100393 h 270035"/>
              <a:gd name="connsiteX50" fmla="*/ 605981 w 1295686"/>
              <a:gd name="connsiteY50" fmla="*/ 100393 h 270035"/>
              <a:gd name="connsiteX51" fmla="*/ 547307 w 1295686"/>
              <a:gd name="connsiteY51" fmla="*/ 167164 h 270035"/>
              <a:gd name="connsiteX52" fmla="*/ 547402 w 1295686"/>
              <a:gd name="connsiteY52" fmla="*/ 266795 h 270035"/>
              <a:gd name="connsiteX53" fmla="*/ 500920 w 1295686"/>
              <a:gd name="connsiteY53" fmla="*/ 266795 h 270035"/>
              <a:gd name="connsiteX54" fmla="*/ 500920 w 1295686"/>
              <a:gd name="connsiteY54" fmla="*/ 63722 h 270035"/>
              <a:gd name="connsiteX55" fmla="*/ 546164 w 1295686"/>
              <a:gd name="connsiteY55" fmla="*/ 63722 h 270035"/>
              <a:gd name="connsiteX56" fmla="*/ 546164 w 1295686"/>
              <a:gd name="connsiteY56" fmla="*/ 87154 h 270035"/>
              <a:gd name="connsiteX57" fmla="*/ 605885 w 1295686"/>
              <a:gd name="connsiteY57" fmla="*/ 56769 h 270035"/>
              <a:gd name="connsiteX58" fmla="*/ 0 w 1295686"/>
              <a:gd name="connsiteY58" fmla="*/ 21622 h 270035"/>
              <a:gd name="connsiteX59" fmla="*/ 47339 w 1295686"/>
              <a:gd name="connsiteY59" fmla="*/ 21622 h 270035"/>
              <a:gd name="connsiteX60" fmla="*/ 186214 w 1295686"/>
              <a:gd name="connsiteY60" fmla="*/ 185166 h 270035"/>
              <a:gd name="connsiteX61" fmla="*/ 186214 w 1295686"/>
              <a:gd name="connsiteY61" fmla="*/ 21622 h 270035"/>
              <a:gd name="connsiteX62" fmla="*/ 233077 w 1295686"/>
              <a:gd name="connsiteY62" fmla="*/ 21622 h 270035"/>
              <a:gd name="connsiteX63" fmla="*/ 232982 w 1295686"/>
              <a:gd name="connsiteY63" fmla="*/ 266700 h 270035"/>
              <a:gd name="connsiteX64" fmla="*/ 189548 w 1295686"/>
              <a:gd name="connsiteY64" fmla="*/ 266700 h 270035"/>
              <a:gd name="connsiteX65" fmla="*/ 48959 w 1295686"/>
              <a:gd name="connsiteY65" fmla="*/ 102680 h 270035"/>
              <a:gd name="connsiteX66" fmla="*/ 48959 w 1295686"/>
              <a:gd name="connsiteY66" fmla="*/ 266414 h 270035"/>
              <a:gd name="connsiteX67" fmla="*/ 0 w 1295686"/>
              <a:gd name="connsiteY67" fmla="*/ 266414 h 270035"/>
              <a:gd name="connsiteX68" fmla="*/ 780098 w 1295686"/>
              <a:gd name="connsiteY68" fmla="*/ 0 h 270035"/>
              <a:gd name="connsiteX69" fmla="*/ 823722 w 1295686"/>
              <a:gd name="connsiteY69" fmla="*/ 0 h 270035"/>
              <a:gd name="connsiteX70" fmla="*/ 823722 w 1295686"/>
              <a:gd name="connsiteY70" fmla="*/ 161449 h 270035"/>
              <a:gd name="connsiteX71" fmla="*/ 823722 w 1295686"/>
              <a:gd name="connsiteY71" fmla="*/ 163449 h 270035"/>
              <a:gd name="connsiteX72" fmla="*/ 823722 w 1295686"/>
              <a:gd name="connsiteY72" fmla="*/ 165449 h 270035"/>
              <a:gd name="connsiteX73" fmla="*/ 823722 w 1295686"/>
              <a:gd name="connsiteY73" fmla="*/ 266795 h 270035"/>
              <a:gd name="connsiteX74" fmla="*/ 782765 w 1295686"/>
              <a:gd name="connsiteY74" fmla="*/ 266795 h 270035"/>
              <a:gd name="connsiteX75" fmla="*/ 782765 w 1295686"/>
              <a:gd name="connsiteY75" fmla="*/ 239649 h 270035"/>
              <a:gd name="connsiteX76" fmla="*/ 717519 w 1295686"/>
              <a:gd name="connsiteY76" fmla="*/ 269748 h 270035"/>
              <a:gd name="connsiteX77" fmla="*/ 611505 w 1295686"/>
              <a:gd name="connsiteY77" fmla="*/ 156591 h 270035"/>
              <a:gd name="connsiteX78" fmla="*/ 709232 w 1295686"/>
              <a:gd name="connsiteY78" fmla="*/ 57531 h 270035"/>
              <a:gd name="connsiteX79" fmla="*/ 780098 w 1295686"/>
              <a:gd name="connsiteY79" fmla="*/ 79819 h 270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295686" h="270035">
                <a:moveTo>
                  <a:pt x="1189292" y="102299"/>
                </a:moveTo>
                <a:cubicBezTo>
                  <a:pt x="1153192" y="102299"/>
                  <a:pt x="1124426" y="133636"/>
                  <a:pt x="1128522" y="170593"/>
                </a:cubicBezTo>
                <a:cubicBezTo>
                  <a:pt x="1131665" y="198215"/>
                  <a:pt x="1153859" y="220790"/>
                  <a:pt x="1181576" y="224219"/>
                </a:cubicBezTo>
                <a:cubicBezTo>
                  <a:pt x="1217771" y="228695"/>
                  <a:pt x="1248728" y="201549"/>
                  <a:pt x="1250537" y="166688"/>
                </a:cubicBezTo>
                <a:lnTo>
                  <a:pt x="1250442" y="166688"/>
                </a:lnTo>
                <a:lnTo>
                  <a:pt x="1250442" y="160306"/>
                </a:lnTo>
                <a:cubicBezTo>
                  <a:pt x="1248728" y="128016"/>
                  <a:pt x="1222058" y="102299"/>
                  <a:pt x="1189292" y="102299"/>
                </a:cubicBezTo>
                <a:close/>
                <a:moveTo>
                  <a:pt x="717519" y="102299"/>
                </a:moveTo>
                <a:cubicBezTo>
                  <a:pt x="681419" y="102299"/>
                  <a:pt x="652653" y="133636"/>
                  <a:pt x="656749" y="170593"/>
                </a:cubicBezTo>
                <a:cubicBezTo>
                  <a:pt x="659892" y="198215"/>
                  <a:pt x="682086" y="220789"/>
                  <a:pt x="709803" y="224218"/>
                </a:cubicBezTo>
                <a:cubicBezTo>
                  <a:pt x="745998" y="228695"/>
                  <a:pt x="776955" y="201549"/>
                  <a:pt x="778764" y="166687"/>
                </a:cubicBezTo>
                <a:lnTo>
                  <a:pt x="778669" y="166687"/>
                </a:lnTo>
                <a:lnTo>
                  <a:pt x="778669" y="160306"/>
                </a:lnTo>
                <a:cubicBezTo>
                  <a:pt x="776955" y="128016"/>
                  <a:pt x="750285" y="102299"/>
                  <a:pt x="717519" y="102299"/>
                </a:cubicBezTo>
                <a:close/>
                <a:moveTo>
                  <a:pt x="366808" y="102299"/>
                </a:moveTo>
                <a:cubicBezTo>
                  <a:pt x="333089" y="102299"/>
                  <a:pt x="305657" y="129731"/>
                  <a:pt x="305657" y="163449"/>
                </a:cubicBezTo>
                <a:cubicBezTo>
                  <a:pt x="305657" y="197168"/>
                  <a:pt x="332994" y="224600"/>
                  <a:pt x="366808" y="224600"/>
                </a:cubicBezTo>
                <a:cubicBezTo>
                  <a:pt x="400527" y="224600"/>
                  <a:pt x="427958" y="197168"/>
                  <a:pt x="427958" y="163449"/>
                </a:cubicBezTo>
                <a:cubicBezTo>
                  <a:pt x="427958" y="129731"/>
                  <a:pt x="400527" y="102299"/>
                  <a:pt x="366808" y="102299"/>
                </a:cubicBezTo>
                <a:close/>
                <a:moveTo>
                  <a:pt x="962039" y="96385"/>
                </a:moveTo>
                <a:cubicBezTo>
                  <a:pt x="954578" y="96227"/>
                  <a:pt x="946666" y="97513"/>
                  <a:pt x="938499" y="100585"/>
                </a:cubicBezTo>
                <a:cubicBezTo>
                  <a:pt x="909733" y="111348"/>
                  <a:pt x="896779" y="136875"/>
                  <a:pt x="896779" y="159068"/>
                </a:cubicBezTo>
                <a:lnTo>
                  <a:pt x="896779" y="159164"/>
                </a:lnTo>
                <a:lnTo>
                  <a:pt x="1011746" y="127541"/>
                </a:lnTo>
                <a:cubicBezTo>
                  <a:pt x="1002744" y="110324"/>
                  <a:pt x="984421" y="96858"/>
                  <a:pt x="962039" y="96385"/>
                </a:cubicBezTo>
                <a:close/>
                <a:moveTo>
                  <a:pt x="1181005" y="57436"/>
                </a:moveTo>
                <a:cubicBezTo>
                  <a:pt x="1242060" y="52673"/>
                  <a:pt x="1295686" y="99346"/>
                  <a:pt x="1295686" y="165354"/>
                </a:cubicBezTo>
                <a:lnTo>
                  <a:pt x="1295686" y="266700"/>
                </a:lnTo>
                <a:lnTo>
                  <a:pt x="1254538" y="266700"/>
                </a:lnTo>
                <a:lnTo>
                  <a:pt x="1254538" y="235458"/>
                </a:lnTo>
                <a:cubicBezTo>
                  <a:pt x="1241108" y="258604"/>
                  <a:pt x="1211295" y="269558"/>
                  <a:pt x="1189292" y="269558"/>
                </a:cubicBezTo>
                <a:cubicBezTo>
                  <a:pt x="1128332" y="269558"/>
                  <a:pt x="1079373" y="218408"/>
                  <a:pt x="1083278" y="156591"/>
                </a:cubicBezTo>
                <a:cubicBezTo>
                  <a:pt x="1086612" y="104299"/>
                  <a:pt x="1128236" y="61627"/>
                  <a:pt x="1181005" y="57531"/>
                </a:cubicBezTo>
                <a:close/>
                <a:moveTo>
                  <a:pt x="956311" y="57246"/>
                </a:moveTo>
                <a:lnTo>
                  <a:pt x="956311" y="57341"/>
                </a:lnTo>
                <a:cubicBezTo>
                  <a:pt x="1023557" y="55436"/>
                  <a:pt x="1059466" y="111062"/>
                  <a:pt x="1064134" y="151924"/>
                </a:cubicBezTo>
                <a:lnTo>
                  <a:pt x="904876" y="195359"/>
                </a:lnTo>
                <a:cubicBezTo>
                  <a:pt x="915258" y="214980"/>
                  <a:pt x="941737" y="232506"/>
                  <a:pt x="970503" y="227172"/>
                </a:cubicBezTo>
                <a:cubicBezTo>
                  <a:pt x="991077" y="223267"/>
                  <a:pt x="1008984" y="208693"/>
                  <a:pt x="1016413" y="191930"/>
                </a:cubicBezTo>
                <a:lnTo>
                  <a:pt x="1057371" y="204121"/>
                </a:lnTo>
                <a:cubicBezTo>
                  <a:pt x="1041274" y="244889"/>
                  <a:pt x="1000507" y="270035"/>
                  <a:pt x="958787" y="270035"/>
                </a:cubicBezTo>
                <a:cubicBezTo>
                  <a:pt x="898970" y="270035"/>
                  <a:pt x="852488" y="222029"/>
                  <a:pt x="852488" y="164593"/>
                </a:cubicBezTo>
                <a:cubicBezTo>
                  <a:pt x="852488" y="102299"/>
                  <a:pt x="900494" y="58770"/>
                  <a:pt x="956311" y="57246"/>
                </a:cubicBezTo>
                <a:close/>
                <a:moveTo>
                  <a:pt x="366903" y="57055"/>
                </a:moveTo>
                <a:cubicBezTo>
                  <a:pt x="425673" y="57055"/>
                  <a:pt x="473298" y="104680"/>
                  <a:pt x="473298" y="163449"/>
                </a:cubicBezTo>
                <a:cubicBezTo>
                  <a:pt x="473298" y="222219"/>
                  <a:pt x="425673" y="269844"/>
                  <a:pt x="366903" y="269844"/>
                </a:cubicBezTo>
                <a:cubicBezTo>
                  <a:pt x="308134" y="269844"/>
                  <a:pt x="260509" y="222219"/>
                  <a:pt x="260509" y="163449"/>
                </a:cubicBezTo>
                <a:cubicBezTo>
                  <a:pt x="260509" y="104680"/>
                  <a:pt x="308134" y="57055"/>
                  <a:pt x="366903" y="57055"/>
                </a:cubicBezTo>
                <a:close/>
                <a:moveTo>
                  <a:pt x="605885" y="56769"/>
                </a:moveTo>
                <a:lnTo>
                  <a:pt x="605885" y="100393"/>
                </a:lnTo>
                <a:lnTo>
                  <a:pt x="605981" y="100393"/>
                </a:lnTo>
                <a:cubicBezTo>
                  <a:pt x="574453" y="102013"/>
                  <a:pt x="547307" y="120301"/>
                  <a:pt x="547307" y="167164"/>
                </a:cubicBezTo>
                <a:cubicBezTo>
                  <a:pt x="547307" y="205073"/>
                  <a:pt x="547402" y="204025"/>
                  <a:pt x="547402" y="266795"/>
                </a:cubicBezTo>
                <a:lnTo>
                  <a:pt x="500920" y="266795"/>
                </a:lnTo>
                <a:lnTo>
                  <a:pt x="500920" y="63722"/>
                </a:lnTo>
                <a:lnTo>
                  <a:pt x="546164" y="63722"/>
                </a:lnTo>
                <a:lnTo>
                  <a:pt x="546164" y="87154"/>
                </a:lnTo>
                <a:cubicBezTo>
                  <a:pt x="552069" y="76295"/>
                  <a:pt x="566166" y="56769"/>
                  <a:pt x="605885" y="56769"/>
                </a:cubicBezTo>
                <a:close/>
                <a:moveTo>
                  <a:pt x="0" y="21622"/>
                </a:moveTo>
                <a:lnTo>
                  <a:pt x="47339" y="21622"/>
                </a:lnTo>
                <a:lnTo>
                  <a:pt x="186214" y="185166"/>
                </a:lnTo>
                <a:lnTo>
                  <a:pt x="186214" y="21622"/>
                </a:lnTo>
                <a:lnTo>
                  <a:pt x="233077" y="21622"/>
                </a:lnTo>
                <a:lnTo>
                  <a:pt x="232982" y="266700"/>
                </a:lnTo>
                <a:lnTo>
                  <a:pt x="189548" y="266700"/>
                </a:lnTo>
                <a:lnTo>
                  <a:pt x="48959" y="102680"/>
                </a:lnTo>
                <a:lnTo>
                  <a:pt x="48959" y="266414"/>
                </a:lnTo>
                <a:lnTo>
                  <a:pt x="0" y="266414"/>
                </a:lnTo>
                <a:close/>
                <a:moveTo>
                  <a:pt x="780098" y="0"/>
                </a:moveTo>
                <a:lnTo>
                  <a:pt x="823722" y="0"/>
                </a:lnTo>
                <a:lnTo>
                  <a:pt x="823722" y="161449"/>
                </a:lnTo>
                <a:cubicBezTo>
                  <a:pt x="823722" y="162115"/>
                  <a:pt x="823722" y="162782"/>
                  <a:pt x="823722" y="163449"/>
                </a:cubicBezTo>
                <a:cubicBezTo>
                  <a:pt x="823722" y="164116"/>
                  <a:pt x="823722" y="164783"/>
                  <a:pt x="823722" y="165449"/>
                </a:cubicBezTo>
                <a:lnTo>
                  <a:pt x="823722" y="266795"/>
                </a:lnTo>
                <a:cubicBezTo>
                  <a:pt x="823722" y="266795"/>
                  <a:pt x="782765" y="266795"/>
                  <a:pt x="782765" y="266795"/>
                </a:cubicBezTo>
                <a:lnTo>
                  <a:pt x="782765" y="239649"/>
                </a:lnTo>
                <a:cubicBezTo>
                  <a:pt x="771906" y="258889"/>
                  <a:pt x="740283" y="269748"/>
                  <a:pt x="717519" y="269748"/>
                </a:cubicBezTo>
                <a:cubicBezTo>
                  <a:pt x="656559" y="269748"/>
                  <a:pt x="607600" y="218408"/>
                  <a:pt x="611505" y="156591"/>
                </a:cubicBezTo>
                <a:cubicBezTo>
                  <a:pt x="614839" y="104299"/>
                  <a:pt x="656940" y="61722"/>
                  <a:pt x="709232" y="57531"/>
                </a:cubicBezTo>
                <a:cubicBezTo>
                  <a:pt x="737235" y="55245"/>
                  <a:pt x="769716" y="66104"/>
                  <a:pt x="780098" y="79819"/>
                </a:cubicBezTo>
                <a:close/>
              </a:path>
            </a:pathLst>
          </a:custGeom>
          <a:solidFill>
            <a:schemeClr val="bg1"/>
          </a:solidFill>
          <a:ln w="9525" cap="flat">
            <a:noFill/>
            <a:prstDash val="solid"/>
            <a:miter/>
          </a:ln>
        </p:spPr>
        <p:txBody>
          <a:bodyPr rtlCol="0" anchor="ctr"/>
          <a:lstStyle/>
          <a:p>
            <a:endParaRPr lang="en-GB" sz="1350" dirty="0"/>
          </a:p>
        </p:txBody>
      </p:sp>
    </p:spTree>
    <p:extLst>
      <p:ext uri="{BB962C8B-B14F-4D97-AF65-F5344CB8AC3E}">
        <p14:creationId xmlns:p14="http://schemas.microsoft.com/office/powerpoint/2010/main" val="887090029"/>
      </p:ext>
    </p:extLst>
  </p:cSld>
  <p:clrMapOvr>
    <a:masterClrMapping/>
  </p:clrMapOvr>
  <p:hf hdr="0" ftr="0" dt="0"/>
</p:sldLayout>
</file>

<file path=ppt/slideLayouts/slideLayout179.xml><?xml version="1.0" encoding="utf-8"?>
<p:sldLayout xmlns:a="http://schemas.openxmlformats.org/drawingml/2006/main" xmlns:r="http://schemas.openxmlformats.org/officeDocument/2006/relationships" xmlns:p="http://schemas.openxmlformats.org/presentationml/2006/main" showMasterSp="0" preserve="1" userDrawn="1">
  <p:cSld name="Image and Heading">
    <p:bg>
      <p:bgPr>
        <a:solidFill>
          <a:schemeClr val="bg1">
            <a:lumMod val="95000"/>
          </a:schemeClr>
        </a:solidFill>
        <a:effectLst/>
      </p:bgPr>
    </p:bg>
    <p:spTree>
      <p:nvGrpSpPr>
        <p:cNvPr id="1" name=""/>
        <p:cNvGrpSpPr/>
        <p:nvPr/>
      </p:nvGrpSpPr>
      <p:grpSpPr>
        <a:xfrm>
          <a:off x="0" y="0"/>
          <a:ext cx="0" cy="0"/>
          <a:chOff x="0" y="0"/>
          <a:chExt cx="0" cy="0"/>
        </a:xfrm>
      </p:grpSpPr>
      <p:sp>
        <p:nvSpPr>
          <p:cNvPr id="28" name="Picture Placeholder 5"/>
          <p:cNvSpPr>
            <a:spLocks noGrp="1"/>
          </p:cNvSpPr>
          <p:nvPr>
            <p:ph type="pic" sz="quarter" idx="15" hasCustomPrompt="1"/>
          </p:nvPr>
        </p:nvSpPr>
        <p:spPr>
          <a:xfrm>
            <a:off x="0" y="0"/>
            <a:ext cx="9144000" cy="6858000"/>
          </a:xfrm>
          <a:noFill/>
        </p:spPr>
        <p:txBody>
          <a:bodyPr anchor="ctr" anchorCtr="0"/>
          <a:lstStyle>
            <a:lvl1pPr marL="0" indent="0" algn="ctr">
              <a:buNone/>
              <a:defRPr baseline="0">
                <a:solidFill>
                  <a:schemeClr val="accent1"/>
                </a:solidFill>
              </a:defRPr>
            </a:lvl1pPr>
          </a:lstStyle>
          <a:p>
            <a:r>
              <a:rPr lang="en-GB"/>
              <a:t>Insert image by clicking on placeholder + Images button</a:t>
            </a:r>
            <a:endParaRPr lang="en-GB" dirty="0"/>
          </a:p>
        </p:txBody>
      </p:sp>
      <p:sp>
        <p:nvSpPr>
          <p:cNvPr id="2" name="Title 1"/>
          <p:cNvSpPr>
            <a:spLocks noGrp="1"/>
          </p:cNvSpPr>
          <p:nvPr>
            <p:ph type="ctrTitle"/>
          </p:nvPr>
        </p:nvSpPr>
        <p:spPr>
          <a:xfrm>
            <a:off x="485874" y="359917"/>
            <a:ext cx="5398594" cy="971775"/>
          </a:xfrm>
        </p:spPr>
        <p:txBody>
          <a:bodyPr>
            <a:noAutofit/>
          </a:bodyPr>
          <a:lstStyle>
            <a:lvl1pPr>
              <a:defRPr sz="2249">
                <a:solidFill>
                  <a:schemeClr val="accent1"/>
                </a:solidFill>
              </a:defRPr>
            </a:lvl1pPr>
          </a:lstStyle>
          <a:p>
            <a:r>
              <a:rPr lang="en-GB"/>
              <a:t>Click to edit Master title style</a:t>
            </a:r>
            <a:endParaRPr lang="en-GB" dirty="0"/>
          </a:p>
        </p:txBody>
      </p:sp>
      <p:sp>
        <p:nvSpPr>
          <p:cNvPr id="3" name="Subtitle 2"/>
          <p:cNvSpPr>
            <a:spLocks noGrp="1"/>
          </p:cNvSpPr>
          <p:nvPr>
            <p:ph type="subTitle" idx="1"/>
          </p:nvPr>
        </p:nvSpPr>
        <p:spPr>
          <a:xfrm>
            <a:off x="485874" y="1510133"/>
            <a:ext cx="5398594" cy="685084"/>
          </a:xfrm>
        </p:spPr>
        <p:txBody>
          <a:bodyPr>
            <a:noAutofit/>
          </a:bodyPr>
          <a:lstStyle>
            <a:lvl1pPr marL="0" indent="0" algn="l">
              <a:buNone/>
              <a:defRPr b="1">
                <a:solidFill>
                  <a:schemeClr val="accent1"/>
                </a:solidFill>
                <a:latin typeface="+mj-lt"/>
              </a:defRPr>
            </a:lvl1pPr>
            <a:lvl2pPr marL="408182" indent="0" algn="ctr">
              <a:buNone/>
              <a:defRPr>
                <a:solidFill>
                  <a:schemeClr val="tx1">
                    <a:tint val="75000"/>
                  </a:schemeClr>
                </a:solidFill>
              </a:defRPr>
            </a:lvl2pPr>
            <a:lvl3pPr marL="816364" indent="0" algn="ctr">
              <a:buNone/>
              <a:defRPr>
                <a:solidFill>
                  <a:schemeClr val="tx1">
                    <a:tint val="75000"/>
                  </a:schemeClr>
                </a:solidFill>
              </a:defRPr>
            </a:lvl3pPr>
            <a:lvl4pPr marL="1224546" indent="0" algn="ctr">
              <a:buNone/>
              <a:defRPr>
                <a:solidFill>
                  <a:schemeClr val="tx1">
                    <a:tint val="75000"/>
                  </a:schemeClr>
                </a:solidFill>
              </a:defRPr>
            </a:lvl4pPr>
            <a:lvl5pPr marL="1632728" indent="0" algn="ctr">
              <a:buNone/>
              <a:defRPr>
                <a:solidFill>
                  <a:schemeClr val="tx1">
                    <a:tint val="75000"/>
                  </a:schemeClr>
                </a:solidFill>
              </a:defRPr>
            </a:lvl5pPr>
            <a:lvl6pPr marL="2040911" indent="0" algn="ctr">
              <a:buNone/>
              <a:defRPr>
                <a:solidFill>
                  <a:schemeClr val="tx1">
                    <a:tint val="75000"/>
                  </a:schemeClr>
                </a:solidFill>
              </a:defRPr>
            </a:lvl6pPr>
            <a:lvl7pPr marL="2449093" indent="0" algn="ctr">
              <a:buNone/>
              <a:defRPr>
                <a:solidFill>
                  <a:schemeClr val="tx1">
                    <a:tint val="75000"/>
                  </a:schemeClr>
                </a:solidFill>
              </a:defRPr>
            </a:lvl7pPr>
            <a:lvl8pPr marL="2857275" indent="0" algn="ctr">
              <a:buNone/>
              <a:defRPr>
                <a:solidFill>
                  <a:schemeClr val="tx1">
                    <a:tint val="75000"/>
                  </a:schemeClr>
                </a:solidFill>
              </a:defRPr>
            </a:lvl8pPr>
            <a:lvl9pPr marL="3265457" indent="0" algn="ctr">
              <a:buNone/>
              <a:defRPr>
                <a:solidFill>
                  <a:schemeClr val="tx1">
                    <a:tint val="75000"/>
                  </a:schemeClr>
                </a:solidFill>
              </a:defRPr>
            </a:lvl9pPr>
          </a:lstStyle>
          <a:p>
            <a:r>
              <a:rPr lang="en-GB"/>
              <a:t>Click to edit Master subtitle style</a:t>
            </a:r>
            <a:endParaRPr lang="en-GB" dirty="0"/>
          </a:p>
        </p:txBody>
      </p:sp>
      <p:sp>
        <p:nvSpPr>
          <p:cNvPr id="5" name="Platshållare för sidfot 4"/>
          <p:cNvSpPr>
            <a:spLocks noGrp="1"/>
          </p:cNvSpPr>
          <p:nvPr>
            <p:ph type="ftr" sz="quarter" idx="16"/>
          </p:nvPr>
        </p:nvSpPr>
        <p:spPr/>
        <p:txBody>
          <a:bodyPr/>
          <a:lstStyle>
            <a:lvl1pPr>
              <a:defRPr>
                <a:solidFill>
                  <a:srgbClr val="8B8A8D"/>
                </a:solidFill>
              </a:defRPr>
            </a:lvl1pPr>
          </a:lstStyle>
          <a:p>
            <a:endParaRPr lang="en-GB" dirty="0"/>
          </a:p>
        </p:txBody>
      </p:sp>
      <p:sp>
        <p:nvSpPr>
          <p:cNvPr id="6" name="Platshållare för bildnummer 5"/>
          <p:cNvSpPr>
            <a:spLocks noGrp="1"/>
          </p:cNvSpPr>
          <p:nvPr>
            <p:ph type="sldNum" sz="quarter" idx="17"/>
          </p:nvPr>
        </p:nvSpPr>
        <p:spPr/>
        <p:txBody>
          <a:bodyPr/>
          <a:lstStyle>
            <a:lvl1pPr>
              <a:defRPr>
                <a:solidFill>
                  <a:srgbClr val="8B8A8D"/>
                </a:solidFill>
              </a:defRPr>
            </a:lvl1pPr>
          </a:lstStyle>
          <a:p>
            <a:fld id="{D14BCCD3-0010-4FBA-B965-2126ADC31932}" type="slidenum">
              <a:rPr lang="en-GB" smtClean="0"/>
              <a:pPr/>
              <a:t>‹#›</a:t>
            </a:fld>
            <a:endParaRPr lang="en-GB" dirty="0"/>
          </a:p>
        </p:txBody>
      </p:sp>
      <p:sp>
        <p:nvSpPr>
          <p:cNvPr id="4" name="Logotype, static">
            <a:extLst>
              <a:ext uri="{FF2B5EF4-FFF2-40B4-BE49-F238E27FC236}">
                <a16:creationId xmlns:a16="http://schemas.microsoft.com/office/drawing/2014/main" id="{217402D2-E40B-9ED9-450B-C9603CAF484D}"/>
              </a:ext>
            </a:extLst>
          </p:cNvPr>
          <p:cNvSpPr>
            <a:spLocks noChangeAspect="1"/>
          </p:cNvSpPr>
          <p:nvPr userDrawn="1"/>
        </p:nvSpPr>
        <p:spPr>
          <a:xfrm>
            <a:off x="8015082" y="6387892"/>
            <a:ext cx="647831" cy="180025"/>
          </a:xfrm>
          <a:custGeom>
            <a:avLst/>
            <a:gdLst>
              <a:gd name="connsiteX0" fmla="*/ 1189292 w 1295686"/>
              <a:gd name="connsiteY0" fmla="*/ 102299 h 270035"/>
              <a:gd name="connsiteX1" fmla="*/ 1128522 w 1295686"/>
              <a:gd name="connsiteY1" fmla="*/ 170593 h 270035"/>
              <a:gd name="connsiteX2" fmla="*/ 1181576 w 1295686"/>
              <a:gd name="connsiteY2" fmla="*/ 224219 h 270035"/>
              <a:gd name="connsiteX3" fmla="*/ 1250537 w 1295686"/>
              <a:gd name="connsiteY3" fmla="*/ 166688 h 270035"/>
              <a:gd name="connsiteX4" fmla="*/ 1250442 w 1295686"/>
              <a:gd name="connsiteY4" fmla="*/ 166688 h 270035"/>
              <a:gd name="connsiteX5" fmla="*/ 1250442 w 1295686"/>
              <a:gd name="connsiteY5" fmla="*/ 160306 h 270035"/>
              <a:gd name="connsiteX6" fmla="*/ 1189292 w 1295686"/>
              <a:gd name="connsiteY6" fmla="*/ 102299 h 270035"/>
              <a:gd name="connsiteX7" fmla="*/ 717519 w 1295686"/>
              <a:gd name="connsiteY7" fmla="*/ 102299 h 270035"/>
              <a:gd name="connsiteX8" fmla="*/ 656749 w 1295686"/>
              <a:gd name="connsiteY8" fmla="*/ 170593 h 270035"/>
              <a:gd name="connsiteX9" fmla="*/ 709803 w 1295686"/>
              <a:gd name="connsiteY9" fmla="*/ 224218 h 270035"/>
              <a:gd name="connsiteX10" fmla="*/ 778764 w 1295686"/>
              <a:gd name="connsiteY10" fmla="*/ 166687 h 270035"/>
              <a:gd name="connsiteX11" fmla="*/ 778669 w 1295686"/>
              <a:gd name="connsiteY11" fmla="*/ 166687 h 270035"/>
              <a:gd name="connsiteX12" fmla="*/ 778669 w 1295686"/>
              <a:gd name="connsiteY12" fmla="*/ 160306 h 270035"/>
              <a:gd name="connsiteX13" fmla="*/ 717519 w 1295686"/>
              <a:gd name="connsiteY13" fmla="*/ 102299 h 270035"/>
              <a:gd name="connsiteX14" fmla="*/ 366808 w 1295686"/>
              <a:gd name="connsiteY14" fmla="*/ 102299 h 270035"/>
              <a:gd name="connsiteX15" fmla="*/ 305657 w 1295686"/>
              <a:gd name="connsiteY15" fmla="*/ 163449 h 270035"/>
              <a:gd name="connsiteX16" fmla="*/ 366808 w 1295686"/>
              <a:gd name="connsiteY16" fmla="*/ 224600 h 270035"/>
              <a:gd name="connsiteX17" fmla="*/ 427958 w 1295686"/>
              <a:gd name="connsiteY17" fmla="*/ 163449 h 270035"/>
              <a:gd name="connsiteX18" fmla="*/ 366808 w 1295686"/>
              <a:gd name="connsiteY18" fmla="*/ 102299 h 270035"/>
              <a:gd name="connsiteX19" fmla="*/ 962039 w 1295686"/>
              <a:gd name="connsiteY19" fmla="*/ 96385 h 270035"/>
              <a:gd name="connsiteX20" fmla="*/ 938499 w 1295686"/>
              <a:gd name="connsiteY20" fmla="*/ 100585 h 270035"/>
              <a:gd name="connsiteX21" fmla="*/ 896779 w 1295686"/>
              <a:gd name="connsiteY21" fmla="*/ 159068 h 270035"/>
              <a:gd name="connsiteX22" fmla="*/ 896779 w 1295686"/>
              <a:gd name="connsiteY22" fmla="*/ 159164 h 270035"/>
              <a:gd name="connsiteX23" fmla="*/ 1011746 w 1295686"/>
              <a:gd name="connsiteY23" fmla="*/ 127541 h 270035"/>
              <a:gd name="connsiteX24" fmla="*/ 962039 w 1295686"/>
              <a:gd name="connsiteY24" fmla="*/ 96385 h 270035"/>
              <a:gd name="connsiteX25" fmla="*/ 1181005 w 1295686"/>
              <a:gd name="connsiteY25" fmla="*/ 57436 h 270035"/>
              <a:gd name="connsiteX26" fmla="*/ 1295686 w 1295686"/>
              <a:gd name="connsiteY26" fmla="*/ 165354 h 270035"/>
              <a:gd name="connsiteX27" fmla="*/ 1295686 w 1295686"/>
              <a:gd name="connsiteY27" fmla="*/ 266700 h 270035"/>
              <a:gd name="connsiteX28" fmla="*/ 1254538 w 1295686"/>
              <a:gd name="connsiteY28" fmla="*/ 266700 h 270035"/>
              <a:gd name="connsiteX29" fmla="*/ 1254538 w 1295686"/>
              <a:gd name="connsiteY29" fmla="*/ 235458 h 270035"/>
              <a:gd name="connsiteX30" fmla="*/ 1189292 w 1295686"/>
              <a:gd name="connsiteY30" fmla="*/ 269558 h 270035"/>
              <a:gd name="connsiteX31" fmla="*/ 1083278 w 1295686"/>
              <a:gd name="connsiteY31" fmla="*/ 156591 h 270035"/>
              <a:gd name="connsiteX32" fmla="*/ 1181005 w 1295686"/>
              <a:gd name="connsiteY32" fmla="*/ 57531 h 270035"/>
              <a:gd name="connsiteX33" fmla="*/ 956311 w 1295686"/>
              <a:gd name="connsiteY33" fmla="*/ 57246 h 270035"/>
              <a:gd name="connsiteX34" fmla="*/ 956311 w 1295686"/>
              <a:gd name="connsiteY34" fmla="*/ 57341 h 270035"/>
              <a:gd name="connsiteX35" fmla="*/ 1064134 w 1295686"/>
              <a:gd name="connsiteY35" fmla="*/ 151924 h 270035"/>
              <a:gd name="connsiteX36" fmla="*/ 904876 w 1295686"/>
              <a:gd name="connsiteY36" fmla="*/ 195359 h 270035"/>
              <a:gd name="connsiteX37" fmla="*/ 970503 w 1295686"/>
              <a:gd name="connsiteY37" fmla="*/ 227172 h 270035"/>
              <a:gd name="connsiteX38" fmla="*/ 1016413 w 1295686"/>
              <a:gd name="connsiteY38" fmla="*/ 191930 h 270035"/>
              <a:gd name="connsiteX39" fmla="*/ 1057371 w 1295686"/>
              <a:gd name="connsiteY39" fmla="*/ 204121 h 270035"/>
              <a:gd name="connsiteX40" fmla="*/ 958787 w 1295686"/>
              <a:gd name="connsiteY40" fmla="*/ 270035 h 270035"/>
              <a:gd name="connsiteX41" fmla="*/ 852488 w 1295686"/>
              <a:gd name="connsiteY41" fmla="*/ 164593 h 270035"/>
              <a:gd name="connsiteX42" fmla="*/ 956311 w 1295686"/>
              <a:gd name="connsiteY42" fmla="*/ 57246 h 270035"/>
              <a:gd name="connsiteX43" fmla="*/ 366903 w 1295686"/>
              <a:gd name="connsiteY43" fmla="*/ 57055 h 270035"/>
              <a:gd name="connsiteX44" fmla="*/ 473298 w 1295686"/>
              <a:gd name="connsiteY44" fmla="*/ 163449 h 270035"/>
              <a:gd name="connsiteX45" fmla="*/ 366903 w 1295686"/>
              <a:gd name="connsiteY45" fmla="*/ 269844 h 270035"/>
              <a:gd name="connsiteX46" fmla="*/ 260509 w 1295686"/>
              <a:gd name="connsiteY46" fmla="*/ 163449 h 270035"/>
              <a:gd name="connsiteX47" fmla="*/ 366903 w 1295686"/>
              <a:gd name="connsiteY47" fmla="*/ 57055 h 270035"/>
              <a:gd name="connsiteX48" fmla="*/ 605885 w 1295686"/>
              <a:gd name="connsiteY48" fmla="*/ 56769 h 270035"/>
              <a:gd name="connsiteX49" fmla="*/ 605885 w 1295686"/>
              <a:gd name="connsiteY49" fmla="*/ 100393 h 270035"/>
              <a:gd name="connsiteX50" fmla="*/ 605981 w 1295686"/>
              <a:gd name="connsiteY50" fmla="*/ 100393 h 270035"/>
              <a:gd name="connsiteX51" fmla="*/ 547307 w 1295686"/>
              <a:gd name="connsiteY51" fmla="*/ 167164 h 270035"/>
              <a:gd name="connsiteX52" fmla="*/ 547402 w 1295686"/>
              <a:gd name="connsiteY52" fmla="*/ 266795 h 270035"/>
              <a:gd name="connsiteX53" fmla="*/ 500920 w 1295686"/>
              <a:gd name="connsiteY53" fmla="*/ 266795 h 270035"/>
              <a:gd name="connsiteX54" fmla="*/ 500920 w 1295686"/>
              <a:gd name="connsiteY54" fmla="*/ 63722 h 270035"/>
              <a:gd name="connsiteX55" fmla="*/ 546164 w 1295686"/>
              <a:gd name="connsiteY55" fmla="*/ 63722 h 270035"/>
              <a:gd name="connsiteX56" fmla="*/ 546164 w 1295686"/>
              <a:gd name="connsiteY56" fmla="*/ 87154 h 270035"/>
              <a:gd name="connsiteX57" fmla="*/ 605885 w 1295686"/>
              <a:gd name="connsiteY57" fmla="*/ 56769 h 270035"/>
              <a:gd name="connsiteX58" fmla="*/ 0 w 1295686"/>
              <a:gd name="connsiteY58" fmla="*/ 21622 h 270035"/>
              <a:gd name="connsiteX59" fmla="*/ 47339 w 1295686"/>
              <a:gd name="connsiteY59" fmla="*/ 21622 h 270035"/>
              <a:gd name="connsiteX60" fmla="*/ 186214 w 1295686"/>
              <a:gd name="connsiteY60" fmla="*/ 185166 h 270035"/>
              <a:gd name="connsiteX61" fmla="*/ 186214 w 1295686"/>
              <a:gd name="connsiteY61" fmla="*/ 21622 h 270035"/>
              <a:gd name="connsiteX62" fmla="*/ 233077 w 1295686"/>
              <a:gd name="connsiteY62" fmla="*/ 21622 h 270035"/>
              <a:gd name="connsiteX63" fmla="*/ 232982 w 1295686"/>
              <a:gd name="connsiteY63" fmla="*/ 266700 h 270035"/>
              <a:gd name="connsiteX64" fmla="*/ 189548 w 1295686"/>
              <a:gd name="connsiteY64" fmla="*/ 266700 h 270035"/>
              <a:gd name="connsiteX65" fmla="*/ 48959 w 1295686"/>
              <a:gd name="connsiteY65" fmla="*/ 102680 h 270035"/>
              <a:gd name="connsiteX66" fmla="*/ 48959 w 1295686"/>
              <a:gd name="connsiteY66" fmla="*/ 266414 h 270035"/>
              <a:gd name="connsiteX67" fmla="*/ 0 w 1295686"/>
              <a:gd name="connsiteY67" fmla="*/ 266414 h 270035"/>
              <a:gd name="connsiteX68" fmla="*/ 780098 w 1295686"/>
              <a:gd name="connsiteY68" fmla="*/ 0 h 270035"/>
              <a:gd name="connsiteX69" fmla="*/ 823722 w 1295686"/>
              <a:gd name="connsiteY69" fmla="*/ 0 h 270035"/>
              <a:gd name="connsiteX70" fmla="*/ 823722 w 1295686"/>
              <a:gd name="connsiteY70" fmla="*/ 161449 h 270035"/>
              <a:gd name="connsiteX71" fmla="*/ 823722 w 1295686"/>
              <a:gd name="connsiteY71" fmla="*/ 163449 h 270035"/>
              <a:gd name="connsiteX72" fmla="*/ 823722 w 1295686"/>
              <a:gd name="connsiteY72" fmla="*/ 165449 h 270035"/>
              <a:gd name="connsiteX73" fmla="*/ 823722 w 1295686"/>
              <a:gd name="connsiteY73" fmla="*/ 266795 h 270035"/>
              <a:gd name="connsiteX74" fmla="*/ 782765 w 1295686"/>
              <a:gd name="connsiteY74" fmla="*/ 266795 h 270035"/>
              <a:gd name="connsiteX75" fmla="*/ 782765 w 1295686"/>
              <a:gd name="connsiteY75" fmla="*/ 239649 h 270035"/>
              <a:gd name="connsiteX76" fmla="*/ 717519 w 1295686"/>
              <a:gd name="connsiteY76" fmla="*/ 269748 h 270035"/>
              <a:gd name="connsiteX77" fmla="*/ 611505 w 1295686"/>
              <a:gd name="connsiteY77" fmla="*/ 156591 h 270035"/>
              <a:gd name="connsiteX78" fmla="*/ 709232 w 1295686"/>
              <a:gd name="connsiteY78" fmla="*/ 57531 h 270035"/>
              <a:gd name="connsiteX79" fmla="*/ 780098 w 1295686"/>
              <a:gd name="connsiteY79" fmla="*/ 79819 h 270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295686" h="270035">
                <a:moveTo>
                  <a:pt x="1189292" y="102299"/>
                </a:moveTo>
                <a:cubicBezTo>
                  <a:pt x="1153192" y="102299"/>
                  <a:pt x="1124426" y="133636"/>
                  <a:pt x="1128522" y="170593"/>
                </a:cubicBezTo>
                <a:cubicBezTo>
                  <a:pt x="1131665" y="198215"/>
                  <a:pt x="1153859" y="220790"/>
                  <a:pt x="1181576" y="224219"/>
                </a:cubicBezTo>
                <a:cubicBezTo>
                  <a:pt x="1217771" y="228695"/>
                  <a:pt x="1248728" y="201549"/>
                  <a:pt x="1250537" y="166688"/>
                </a:cubicBezTo>
                <a:lnTo>
                  <a:pt x="1250442" y="166688"/>
                </a:lnTo>
                <a:lnTo>
                  <a:pt x="1250442" y="160306"/>
                </a:lnTo>
                <a:cubicBezTo>
                  <a:pt x="1248728" y="128016"/>
                  <a:pt x="1222058" y="102299"/>
                  <a:pt x="1189292" y="102299"/>
                </a:cubicBezTo>
                <a:close/>
                <a:moveTo>
                  <a:pt x="717519" y="102299"/>
                </a:moveTo>
                <a:cubicBezTo>
                  <a:pt x="681419" y="102299"/>
                  <a:pt x="652653" y="133636"/>
                  <a:pt x="656749" y="170593"/>
                </a:cubicBezTo>
                <a:cubicBezTo>
                  <a:pt x="659892" y="198215"/>
                  <a:pt x="682086" y="220789"/>
                  <a:pt x="709803" y="224218"/>
                </a:cubicBezTo>
                <a:cubicBezTo>
                  <a:pt x="745998" y="228695"/>
                  <a:pt x="776955" y="201549"/>
                  <a:pt x="778764" y="166687"/>
                </a:cubicBezTo>
                <a:lnTo>
                  <a:pt x="778669" y="166687"/>
                </a:lnTo>
                <a:lnTo>
                  <a:pt x="778669" y="160306"/>
                </a:lnTo>
                <a:cubicBezTo>
                  <a:pt x="776955" y="128016"/>
                  <a:pt x="750285" y="102299"/>
                  <a:pt x="717519" y="102299"/>
                </a:cubicBezTo>
                <a:close/>
                <a:moveTo>
                  <a:pt x="366808" y="102299"/>
                </a:moveTo>
                <a:cubicBezTo>
                  <a:pt x="333089" y="102299"/>
                  <a:pt x="305657" y="129731"/>
                  <a:pt x="305657" y="163449"/>
                </a:cubicBezTo>
                <a:cubicBezTo>
                  <a:pt x="305657" y="197168"/>
                  <a:pt x="332994" y="224600"/>
                  <a:pt x="366808" y="224600"/>
                </a:cubicBezTo>
                <a:cubicBezTo>
                  <a:pt x="400527" y="224600"/>
                  <a:pt x="427958" y="197168"/>
                  <a:pt x="427958" y="163449"/>
                </a:cubicBezTo>
                <a:cubicBezTo>
                  <a:pt x="427958" y="129731"/>
                  <a:pt x="400527" y="102299"/>
                  <a:pt x="366808" y="102299"/>
                </a:cubicBezTo>
                <a:close/>
                <a:moveTo>
                  <a:pt x="962039" y="96385"/>
                </a:moveTo>
                <a:cubicBezTo>
                  <a:pt x="954578" y="96227"/>
                  <a:pt x="946666" y="97513"/>
                  <a:pt x="938499" y="100585"/>
                </a:cubicBezTo>
                <a:cubicBezTo>
                  <a:pt x="909733" y="111348"/>
                  <a:pt x="896779" y="136875"/>
                  <a:pt x="896779" y="159068"/>
                </a:cubicBezTo>
                <a:lnTo>
                  <a:pt x="896779" y="159164"/>
                </a:lnTo>
                <a:lnTo>
                  <a:pt x="1011746" y="127541"/>
                </a:lnTo>
                <a:cubicBezTo>
                  <a:pt x="1002744" y="110324"/>
                  <a:pt x="984421" y="96858"/>
                  <a:pt x="962039" y="96385"/>
                </a:cubicBezTo>
                <a:close/>
                <a:moveTo>
                  <a:pt x="1181005" y="57436"/>
                </a:moveTo>
                <a:cubicBezTo>
                  <a:pt x="1242060" y="52673"/>
                  <a:pt x="1295686" y="99346"/>
                  <a:pt x="1295686" y="165354"/>
                </a:cubicBezTo>
                <a:lnTo>
                  <a:pt x="1295686" y="266700"/>
                </a:lnTo>
                <a:lnTo>
                  <a:pt x="1254538" y="266700"/>
                </a:lnTo>
                <a:lnTo>
                  <a:pt x="1254538" y="235458"/>
                </a:lnTo>
                <a:cubicBezTo>
                  <a:pt x="1241108" y="258604"/>
                  <a:pt x="1211295" y="269558"/>
                  <a:pt x="1189292" y="269558"/>
                </a:cubicBezTo>
                <a:cubicBezTo>
                  <a:pt x="1128332" y="269558"/>
                  <a:pt x="1079373" y="218408"/>
                  <a:pt x="1083278" y="156591"/>
                </a:cubicBezTo>
                <a:cubicBezTo>
                  <a:pt x="1086612" y="104299"/>
                  <a:pt x="1128236" y="61627"/>
                  <a:pt x="1181005" y="57531"/>
                </a:cubicBezTo>
                <a:close/>
                <a:moveTo>
                  <a:pt x="956311" y="57246"/>
                </a:moveTo>
                <a:lnTo>
                  <a:pt x="956311" y="57341"/>
                </a:lnTo>
                <a:cubicBezTo>
                  <a:pt x="1023557" y="55436"/>
                  <a:pt x="1059466" y="111062"/>
                  <a:pt x="1064134" y="151924"/>
                </a:cubicBezTo>
                <a:lnTo>
                  <a:pt x="904876" y="195359"/>
                </a:lnTo>
                <a:cubicBezTo>
                  <a:pt x="915258" y="214980"/>
                  <a:pt x="941737" y="232506"/>
                  <a:pt x="970503" y="227172"/>
                </a:cubicBezTo>
                <a:cubicBezTo>
                  <a:pt x="991077" y="223267"/>
                  <a:pt x="1008984" y="208693"/>
                  <a:pt x="1016413" y="191930"/>
                </a:cubicBezTo>
                <a:lnTo>
                  <a:pt x="1057371" y="204121"/>
                </a:lnTo>
                <a:cubicBezTo>
                  <a:pt x="1041274" y="244889"/>
                  <a:pt x="1000507" y="270035"/>
                  <a:pt x="958787" y="270035"/>
                </a:cubicBezTo>
                <a:cubicBezTo>
                  <a:pt x="898970" y="270035"/>
                  <a:pt x="852488" y="222029"/>
                  <a:pt x="852488" y="164593"/>
                </a:cubicBezTo>
                <a:cubicBezTo>
                  <a:pt x="852488" y="102299"/>
                  <a:pt x="900494" y="58770"/>
                  <a:pt x="956311" y="57246"/>
                </a:cubicBezTo>
                <a:close/>
                <a:moveTo>
                  <a:pt x="366903" y="57055"/>
                </a:moveTo>
                <a:cubicBezTo>
                  <a:pt x="425673" y="57055"/>
                  <a:pt x="473298" y="104680"/>
                  <a:pt x="473298" y="163449"/>
                </a:cubicBezTo>
                <a:cubicBezTo>
                  <a:pt x="473298" y="222219"/>
                  <a:pt x="425673" y="269844"/>
                  <a:pt x="366903" y="269844"/>
                </a:cubicBezTo>
                <a:cubicBezTo>
                  <a:pt x="308134" y="269844"/>
                  <a:pt x="260509" y="222219"/>
                  <a:pt x="260509" y="163449"/>
                </a:cubicBezTo>
                <a:cubicBezTo>
                  <a:pt x="260509" y="104680"/>
                  <a:pt x="308134" y="57055"/>
                  <a:pt x="366903" y="57055"/>
                </a:cubicBezTo>
                <a:close/>
                <a:moveTo>
                  <a:pt x="605885" y="56769"/>
                </a:moveTo>
                <a:lnTo>
                  <a:pt x="605885" y="100393"/>
                </a:lnTo>
                <a:lnTo>
                  <a:pt x="605981" y="100393"/>
                </a:lnTo>
                <a:cubicBezTo>
                  <a:pt x="574453" y="102013"/>
                  <a:pt x="547307" y="120301"/>
                  <a:pt x="547307" y="167164"/>
                </a:cubicBezTo>
                <a:cubicBezTo>
                  <a:pt x="547307" y="205073"/>
                  <a:pt x="547402" y="204025"/>
                  <a:pt x="547402" y="266795"/>
                </a:cubicBezTo>
                <a:lnTo>
                  <a:pt x="500920" y="266795"/>
                </a:lnTo>
                <a:lnTo>
                  <a:pt x="500920" y="63722"/>
                </a:lnTo>
                <a:lnTo>
                  <a:pt x="546164" y="63722"/>
                </a:lnTo>
                <a:lnTo>
                  <a:pt x="546164" y="87154"/>
                </a:lnTo>
                <a:cubicBezTo>
                  <a:pt x="552069" y="76295"/>
                  <a:pt x="566166" y="56769"/>
                  <a:pt x="605885" y="56769"/>
                </a:cubicBezTo>
                <a:close/>
                <a:moveTo>
                  <a:pt x="0" y="21622"/>
                </a:moveTo>
                <a:lnTo>
                  <a:pt x="47339" y="21622"/>
                </a:lnTo>
                <a:lnTo>
                  <a:pt x="186214" y="185166"/>
                </a:lnTo>
                <a:lnTo>
                  <a:pt x="186214" y="21622"/>
                </a:lnTo>
                <a:lnTo>
                  <a:pt x="233077" y="21622"/>
                </a:lnTo>
                <a:lnTo>
                  <a:pt x="232982" y="266700"/>
                </a:lnTo>
                <a:lnTo>
                  <a:pt x="189548" y="266700"/>
                </a:lnTo>
                <a:lnTo>
                  <a:pt x="48959" y="102680"/>
                </a:lnTo>
                <a:lnTo>
                  <a:pt x="48959" y="266414"/>
                </a:lnTo>
                <a:lnTo>
                  <a:pt x="0" y="266414"/>
                </a:lnTo>
                <a:close/>
                <a:moveTo>
                  <a:pt x="780098" y="0"/>
                </a:moveTo>
                <a:lnTo>
                  <a:pt x="823722" y="0"/>
                </a:lnTo>
                <a:lnTo>
                  <a:pt x="823722" y="161449"/>
                </a:lnTo>
                <a:cubicBezTo>
                  <a:pt x="823722" y="162115"/>
                  <a:pt x="823722" y="162782"/>
                  <a:pt x="823722" y="163449"/>
                </a:cubicBezTo>
                <a:cubicBezTo>
                  <a:pt x="823722" y="164116"/>
                  <a:pt x="823722" y="164783"/>
                  <a:pt x="823722" y="165449"/>
                </a:cubicBezTo>
                <a:lnTo>
                  <a:pt x="823722" y="266795"/>
                </a:lnTo>
                <a:cubicBezTo>
                  <a:pt x="823722" y="266795"/>
                  <a:pt x="782765" y="266795"/>
                  <a:pt x="782765" y="266795"/>
                </a:cubicBezTo>
                <a:lnTo>
                  <a:pt x="782765" y="239649"/>
                </a:lnTo>
                <a:cubicBezTo>
                  <a:pt x="771906" y="258889"/>
                  <a:pt x="740283" y="269748"/>
                  <a:pt x="717519" y="269748"/>
                </a:cubicBezTo>
                <a:cubicBezTo>
                  <a:pt x="656559" y="269748"/>
                  <a:pt x="607600" y="218408"/>
                  <a:pt x="611505" y="156591"/>
                </a:cubicBezTo>
                <a:cubicBezTo>
                  <a:pt x="614839" y="104299"/>
                  <a:pt x="656940" y="61722"/>
                  <a:pt x="709232" y="57531"/>
                </a:cubicBezTo>
                <a:cubicBezTo>
                  <a:pt x="737235" y="55245"/>
                  <a:pt x="769716" y="66104"/>
                  <a:pt x="780098" y="79819"/>
                </a:cubicBezTo>
                <a:close/>
              </a:path>
            </a:pathLst>
          </a:custGeom>
          <a:solidFill>
            <a:srgbClr val="0000A0"/>
          </a:solidFill>
          <a:ln w="9525" cap="flat">
            <a:noFill/>
            <a:prstDash val="solid"/>
            <a:miter/>
          </a:ln>
        </p:spPr>
        <p:txBody>
          <a:bodyPr rtlCol="0" anchor="ctr"/>
          <a:lstStyle/>
          <a:p>
            <a:endParaRPr lang="en-GB" sz="1350" dirty="0"/>
          </a:p>
        </p:txBody>
      </p:sp>
    </p:spTree>
    <p:extLst>
      <p:ext uri="{BB962C8B-B14F-4D97-AF65-F5344CB8AC3E}">
        <p14:creationId xmlns:p14="http://schemas.microsoft.com/office/powerpoint/2010/main" val="205922735"/>
      </p:ext>
    </p:extLst>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Graf a text (P) s nadpisem">
    <p:spTree>
      <p:nvGrpSpPr>
        <p:cNvPr id="1" name=""/>
        <p:cNvGrpSpPr/>
        <p:nvPr/>
      </p:nvGrpSpPr>
      <p:grpSpPr>
        <a:xfrm>
          <a:off x="0" y="0"/>
          <a:ext cx="0" cy="0"/>
          <a:chOff x="0" y="0"/>
          <a:chExt cx="0" cy="0"/>
        </a:xfrm>
      </p:grpSpPr>
      <p:sp>
        <p:nvSpPr>
          <p:cNvPr id="2" name="Nadpis 1"/>
          <p:cNvSpPr>
            <a:spLocks noGrp="1"/>
          </p:cNvSpPr>
          <p:nvPr>
            <p:ph type="title" hasCustomPrompt="1"/>
          </p:nvPr>
        </p:nvSpPr>
        <p:spPr/>
        <p:txBody>
          <a:bodyPr/>
          <a:lstStyle>
            <a:lvl1pPr algn="ctr">
              <a:defRPr>
                <a:solidFill>
                  <a:srgbClr val="2896D4"/>
                </a:solidFill>
              </a:defRPr>
            </a:lvl1pPr>
          </a:lstStyle>
          <a:p>
            <a:r>
              <a:rPr lang="en-GB" noProof="0" dirty="0"/>
              <a:t>Headline</a:t>
            </a:r>
          </a:p>
        </p:txBody>
      </p:sp>
      <p:sp>
        <p:nvSpPr>
          <p:cNvPr id="6" name="Zástupný symbol pro číslo snímku 5"/>
          <p:cNvSpPr>
            <a:spLocks noGrp="1"/>
          </p:cNvSpPr>
          <p:nvPr>
            <p:ph type="sldNum" sz="quarter" idx="12"/>
          </p:nvPr>
        </p:nvSpPr>
        <p:spPr>
          <a:xfrm>
            <a:off x="207307" y="6170401"/>
            <a:ext cx="332088" cy="395417"/>
          </a:xfrm>
        </p:spPr>
        <p:txBody>
          <a:bodyPr/>
          <a:lstStyle/>
          <a:p>
            <a:fld id="{7EB3CF81-40B1-461F-ABB1-DF8E3BDEAF2C}" type="slidenum">
              <a:rPr lang="cs-CZ" smtClean="0"/>
              <a:t>‹#›</a:t>
            </a:fld>
            <a:endParaRPr lang="cs-CZ" dirty="0"/>
          </a:p>
        </p:txBody>
      </p:sp>
      <p:sp>
        <p:nvSpPr>
          <p:cNvPr id="4" name="Zástupný symbol pro graf 3"/>
          <p:cNvSpPr>
            <a:spLocks noGrp="1"/>
          </p:cNvSpPr>
          <p:nvPr>
            <p:ph type="chart" sz="quarter" idx="15" hasCustomPrompt="1"/>
          </p:nvPr>
        </p:nvSpPr>
        <p:spPr>
          <a:xfrm>
            <a:off x="628649" y="2089210"/>
            <a:ext cx="3860006" cy="3960000"/>
          </a:xfrm>
        </p:spPr>
        <p:txBody>
          <a:bodyPr/>
          <a:lstStyle>
            <a:lvl1pPr marL="0" indent="0">
              <a:buNone/>
              <a:defRPr/>
            </a:lvl1pPr>
          </a:lstStyle>
          <a:p>
            <a:r>
              <a:rPr lang="en-GB" noProof="0" dirty="0"/>
              <a:t>Insert chart</a:t>
            </a:r>
          </a:p>
        </p:txBody>
      </p:sp>
      <p:sp>
        <p:nvSpPr>
          <p:cNvPr id="9" name="Zástupný symbol pro text 8"/>
          <p:cNvSpPr>
            <a:spLocks noGrp="1"/>
          </p:cNvSpPr>
          <p:nvPr>
            <p:ph type="body" sz="quarter" idx="17" hasCustomPrompt="1"/>
          </p:nvPr>
        </p:nvSpPr>
        <p:spPr>
          <a:xfrm>
            <a:off x="628648" y="1647178"/>
            <a:ext cx="3860006" cy="191454"/>
          </a:xfrm>
        </p:spPr>
        <p:txBody>
          <a:bodyPr lIns="36000" tIns="0" rIns="36000" bIns="0" anchor="ctr" anchorCtr="0"/>
          <a:lstStyle>
            <a:lvl1pPr marL="0" indent="0" algn="ctr">
              <a:buNone/>
              <a:defRPr sz="1050" b="1" baseline="0"/>
            </a:lvl1pPr>
          </a:lstStyle>
          <a:p>
            <a:pPr lvl="0"/>
            <a:r>
              <a:rPr lang="en-GB" noProof="0" dirty="0"/>
              <a:t>Title of the chart</a:t>
            </a:r>
          </a:p>
        </p:txBody>
      </p:sp>
      <p:sp>
        <p:nvSpPr>
          <p:cNvPr id="13" name="Zástupný symbol pro text 8"/>
          <p:cNvSpPr>
            <a:spLocks noGrp="1"/>
          </p:cNvSpPr>
          <p:nvPr>
            <p:ph type="body" sz="quarter" idx="19" hasCustomPrompt="1"/>
          </p:nvPr>
        </p:nvSpPr>
        <p:spPr>
          <a:xfrm>
            <a:off x="628648" y="6073786"/>
            <a:ext cx="3860006" cy="346679"/>
          </a:xfrm>
        </p:spPr>
        <p:txBody>
          <a:bodyPr lIns="36000" tIns="36000" rIns="36000" bIns="0"/>
          <a:lstStyle>
            <a:lvl1pPr marL="0" indent="0" algn="ctr">
              <a:buNone/>
              <a:defRPr sz="900" b="0" i="1" baseline="0"/>
            </a:lvl1pPr>
          </a:lstStyle>
          <a:p>
            <a:pPr lvl="0"/>
            <a:r>
              <a:rPr lang="en-GB" noProof="0" dirty="0"/>
              <a:t>Source</a:t>
            </a:r>
          </a:p>
        </p:txBody>
      </p:sp>
      <p:sp>
        <p:nvSpPr>
          <p:cNvPr id="18" name="Zástupný symbol pro text 8"/>
          <p:cNvSpPr>
            <a:spLocks noGrp="1"/>
          </p:cNvSpPr>
          <p:nvPr>
            <p:ph type="body" sz="quarter" idx="24" hasCustomPrompt="1"/>
          </p:nvPr>
        </p:nvSpPr>
        <p:spPr>
          <a:xfrm>
            <a:off x="628648" y="1868194"/>
            <a:ext cx="3860006" cy="191454"/>
          </a:xfrm>
        </p:spPr>
        <p:txBody>
          <a:bodyPr lIns="36000" tIns="0" rIns="36000" bIns="0" anchor="ctr" anchorCtr="0"/>
          <a:lstStyle>
            <a:lvl1pPr marL="0" indent="0" algn="ctr">
              <a:buNone/>
              <a:defRPr sz="1050" b="0" i="0" baseline="0"/>
            </a:lvl1pPr>
          </a:lstStyle>
          <a:p>
            <a:pPr lvl="0"/>
            <a:r>
              <a:rPr lang="en-GB" noProof="0" dirty="0"/>
              <a:t>Units</a:t>
            </a:r>
          </a:p>
        </p:txBody>
      </p:sp>
      <p:sp>
        <p:nvSpPr>
          <p:cNvPr id="12" name="Zástupný symbol pro text 9"/>
          <p:cNvSpPr>
            <a:spLocks noGrp="1"/>
          </p:cNvSpPr>
          <p:nvPr>
            <p:ph type="body" sz="quarter" idx="13" hasCustomPrompt="1"/>
          </p:nvPr>
        </p:nvSpPr>
        <p:spPr>
          <a:xfrm>
            <a:off x="4654350" y="1647178"/>
            <a:ext cx="3861000" cy="4400822"/>
          </a:xfrm>
        </p:spPr>
        <p:txBody>
          <a:bodyPr/>
          <a:lstStyle>
            <a:lvl1pPr>
              <a:defRPr sz="1350"/>
            </a:lvl1pPr>
          </a:lstStyle>
          <a:p>
            <a:pPr lvl="0"/>
            <a:r>
              <a:rPr lang="en-GB" noProof="0" dirty="0"/>
              <a:t>Insert text</a:t>
            </a:r>
          </a:p>
        </p:txBody>
      </p:sp>
    </p:spTree>
    <p:extLst>
      <p:ext uri="{BB962C8B-B14F-4D97-AF65-F5344CB8AC3E}">
        <p14:creationId xmlns:p14="http://schemas.microsoft.com/office/powerpoint/2010/main" val="4038148727"/>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Image Left">
    <p:spTree>
      <p:nvGrpSpPr>
        <p:cNvPr id="1" name=""/>
        <p:cNvGrpSpPr/>
        <p:nvPr/>
      </p:nvGrpSpPr>
      <p:grpSpPr>
        <a:xfrm>
          <a:off x="0" y="0"/>
          <a:ext cx="0" cy="0"/>
          <a:chOff x="0" y="0"/>
          <a:chExt cx="0" cy="0"/>
        </a:xfrm>
      </p:grpSpPr>
      <p:sp>
        <p:nvSpPr>
          <p:cNvPr id="2" name="Title 1"/>
          <p:cNvSpPr>
            <a:spLocks noGrp="1"/>
          </p:cNvSpPr>
          <p:nvPr>
            <p:ph type="title"/>
          </p:nvPr>
        </p:nvSpPr>
        <p:spPr>
          <a:xfrm>
            <a:off x="485874" y="360000"/>
            <a:ext cx="5398594" cy="720000"/>
          </a:xfrm>
        </p:spPr>
        <p:txBody>
          <a:bodyPr/>
          <a:lstStyle/>
          <a:p>
            <a:r>
              <a:rPr lang="en-GB"/>
              <a:t>Click to edit Master title style</a:t>
            </a:r>
            <a:endParaRPr lang="en-GB" dirty="0"/>
          </a:p>
        </p:txBody>
      </p:sp>
      <p:sp>
        <p:nvSpPr>
          <p:cNvPr id="4" name="Content Placeholder 3"/>
          <p:cNvSpPr>
            <a:spLocks noGrp="1"/>
          </p:cNvSpPr>
          <p:nvPr>
            <p:ph sz="half" idx="2"/>
          </p:nvPr>
        </p:nvSpPr>
        <p:spPr>
          <a:xfrm>
            <a:off x="4642791" y="1331692"/>
            <a:ext cx="4021953" cy="4430574"/>
          </a:xfrm>
        </p:spPr>
        <p:txBody>
          <a:bodyPr>
            <a:noAutofit/>
          </a:bodyPr>
          <a:lstStyle>
            <a:lvl1pPr>
              <a:defRPr sz="1200"/>
            </a:lvl1pPr>
            <a:lvl2pPr>
              <a:defRPr sz="900"/>
            </a:lvl2pPr>
            <a:lvl3pPr>
              <a:defRPr sz="900"/>
            </a:lvl3pPr>
            <a:lvl4pPr>
              <a:defRPr sz="900"/>
            </a:lvl4pPr>
            <a:lvl5pPr>
              <a:defRPr sz="900"/>
            </a:lvl5pPr>
            <a:lvl6pPr>
              <a:defRPr sz="1575"/>
            </a:lvl6pPr>
            <a:lvl7pPr>
              <a:defRPr sz="1575"/>
            </a:lvl7pPr>
            <a:lvl8pPr>
              <a:defRPr sz="1575"/>
            </a:lvl8pPr>
            <a:lvl9pPr>
              <a:defRPr sz="1575"/>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7" name="Slide Number Placeholder 6"/>
          <p:cNvSpPr>
            <a:spLocks noGrp="1"/>
          </p:cNvSpPr>
          <p:nvPr>
            <p:ph type="sldNum" sz="quarter" idx="12"/>
          </p:nvPr>
        </p:nvSpPr>
        <p:spPr/>
        <p:txBody>
          <a:bodyPr/>
          <a:lstStyle/>
          <a:p>
            <a:fld id="{D14BCCD3-0010-4FBA-B965-2126ADC31932}" type="slidenum">
              <a:rPr lang="en-GB" smtClean="0"/>
              <a:t>‹#›</a:t>
            </a:fld>
            <a:endParaRPr lang="en-GB" dirty="0"/>
          </a:p>
        </p:txBody>
      </p:sp>
      <p:sp>
        <p:nvSpPr>
          <p:cNvPr id="10" name="Picture Placeholder 9"/>
          <p:cNvSpPr>
            <a:spLocks noGrp="1"/>
          </p:cNvSpPr>
          <p:nvPr>
            <p:ph type="pic" sz="quarter" idx="14" hasCustomPrompt="1"/>
          </p:nvPr>
        </p:nvSpPr>
        <p:spPr>
          <a:xfrm>
            <a:off x="485873" y="1331692"/>
            <a:ext cx="4021953" cy="4426975"/>
          </a:xfrm>
          <a:solidFill>
            <a:schemeClr val="bg1">
              <a:lumMod val="95000"/>
            </a:schemeClr>
          </a:solidFill>
        </p:spPr>
        <p:txBody>
          <a:bodyPr anchor="ctr" anchorCtr="0"/>
          <a:lstStyle>
            <a:lvl1pPr marL="0" indent="0" algn="ctr">
              <a:buFontTx/>
              <a:buNone/>
              <a:defRPr/>
            </a:lvl1pPr>
          </a:lstStyle>
          <a:p>
            <a:r>
              <a:rPr lang="en-GB"/>
              <a:t>Insert image by clicking on placeholder + Images button</a:t>
            </a:r>
            <a:endParaRPr lang="en-GB" dirty="0"/>
          </a:p>
        </p:txBody>
      </p:sp>
      <p:sp>
        <p:nvSpPr>
          <p:cNvPr id="6" name="Footer Placeholder 5"/>
          <p:cNvSpPr>
            <a:spLocks noGrp="1"/>
          </p:cNvSpPr>
          <p:nvPr>
            <p:ph type="ftr" sz="quarter" idx="15"/>
          </p:nvPr>
        </p:nvSpPr>
        <p:spPr/>
        <p:txBody>
          <a:bodyPr/>
          <a:lstStyle/>
          <a:p>
            <a:endParaRPr lang="en-GB" dirty="0"/>
          </a:p>
        </p:txBody>
      </p:sp>
    </p:spTree>
    <p:extLst>
      <p:ext uri="{BB962C8B-B14F-4D97-AF65-F5344CB8AC3E}">
        <p14:creationId xmlns:p14="http://schemas.microsoft.com/office/powerpoint/2010/main" val="1871882370"/>
      </p:ext>
    </p:extLst>
  </p:cSld>
  <p:clrMapOvr>
    <a:masterClrMapping/>
  </p:clrMapOvr>
  <p:hf hdr="0" ftr="0" dt="0"/>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Image Right">
    <p:spTree>
      <p:nvGrpSpPr>
        <p:cNvPr id="1" name=""/>
        <p:cNvGrpSpPr/>
        <p:nvPr/>
      </p:nvGrpSpPr>
      <p:grpSpPr>
        <a:xfrm>
          <a:off x="0" y="0"/>
          <a:ext cx="0" cy="0"/>
          <a:chOff x="0" y="0"/>
          <a:chExt cx="0" cy="0"/>
        </a:xfrm>
      </p:grpSpPr>
      <p:sp>
        <p:nvSpPr>
          <p:cNvPr id="2" name="Title 1"/>
          <p:cNvSpPr>
            <a:spLocks noGrp="1"/>
          </p:cNvSpPr>
          <p:nvPr>
            <p:ph type="title"/>
          </p:nvPr>
        </p:nvSpPr>
        <p:spPr>
          <a:xfrm>
            <a:off x="485874" y="360000"/>
            <a:ext cx="6046425" cy="720000"/>
          </a:xfrm>
        </p:spPr>
        <p:txBody>
          <a:bodyPr/>
          <a:lstStyle/>
          <a:p>
            <a:r>
              <a:rPr lang="en-GB"/>
              <a:t>Click to edit Master title style</a:t>
            </a:r>
            <a:endParaRPr lang="en-GB" dirty="0"/>
          </a:p>
        </p:txBody>
      </p:sp>
      <p:sp>
        <p:nvSpPr>
          <p:cNvPr id="4" name="Content Placeholder 3"/>
          <p:cNvSpPr>
            <a:spLocks noGrp="1"/>
          </p:cNvSpPr>
          <p:nvPr>
            <p:ph sz="half" idx="2"/>
          </p:nvPr>
        </p:nvSpPr>
        <p:spPr>
          <a:xfrm>
            <a:off x="485873" y="1331692"/>
            <a:ext cx="4021953" cy="4426975"/>
          </a:xfrm>
        </p:spPr>
        <p:txBody>
          <a:bodyPr>
            <a:noAutofit/>
          </a:bodyPr>
          <a:lstStyle>
            <a:lvl1pPr>
              <a:defRPr sz="1200"/>
            </a:lvl1pPr>
            <a:lvl2pPr>
              <a:defRPr sz="900"/>
            </a:lvl2pPr>
            <a:lvl3pPr>
              <a:defRPr sz="900"/>
            </a:lvl3pPr>
            <a:lvl4pPr>
              <a:defRPr sz="900"/>
            </a:lvl4pPr>
            <a:lvl5pPr>
              <a:defRPr sz="900"/>
            </a:lvl5pPr>
            <a:lvl6pPr>
              <a:defRPr sz="1575"/>
            </a:lvl6pPr>
            <a:lvl7pPr>
              <a:defRPr sz="1575"/>
            </a:lvl7pPr>
            <a:lvl8pPr>
              <a:defRPr sz="1575"/>
            </a:lvl8pPr>
            <a:lvl9pPr>
              <a:defRPr sz="1575"/>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7" name="Slide Number Placeholder 6"/>
          <p:cNvSpPr>
            <a:spLocks noGrp="1"/>
          </p:cNvSpPr>
          <p:nvPr>
            <p:ph type="sldNum" sz="quarter" idx="12"/>
          </p:nvPr>
        </p:nvSpPr>
        <p:spPr/>
        <p:txBody>
          <a:bodyPr/>
          <a:lstStyle/>
          <a:p>
            <a:fld id="{D14BCCD3-0010-4FBA-B965-2126ADC31932}" type="slidenum">
              <a:rPr lang="en-GB" smtClean="0"/>
              <a:t>‹#›</a:t>
            </a:fld>
            <a:endParaRPr lang="en-GB" dirty="0"/>
          </a:p>
        </p:txBody>
      </p:sp>
      <p:sp>
        <p:nvSpPr>
          <p:cNvPr id="10" name="Picture Placeholder 9"/>
          <p:cNvSpPr>
            <a:spLocks noGrp="1"/>
          </p:cNvSpPr>
          <p:nvPr>
            <p:ph type="pic" sz="quarter" idx="14" hasCustomPrompt="1"/>
          </p:nvPr>
        </p:nvSpPr>
        <p:spPr>
          <a:xfrm>
            <a:off x="4642791" y="1331692"/>
            <a:ext cx="4021953" cy="4426975"/>
          </a:xfrm>
          <a:solidFill>
            <a:schemeClr val="bg1">
              <a:lumMod val="95000"/>
            </a:schemeClr>
          </a:solidFill>
        </p:spPr>
        <p:txBody>
          <a:bodyPr anchor="ctr" anchorCtr="0"/>
          <a:lstStyle>
            <a:lvl1pPr marL="0" indent="0" algn="ctr">
              <a:buFontTx/>
              <a:buNone/>
              <a:defRPr/>
            </a:lvl1pPr>
          </a:lstStyle>
          <a:p>
            <a:r>
              <a:rPr lang="en-GB"/>
              <a:t>Insert image by using Nordea Image Bank button</a:t>
            </a:r>
            <a:endParaRPr lang="en-GB" dirty="0"/>
          </a:p>
        </p:txBody>
      </p:sp>
      <p:sp>
        <p:nvSpPr>
          <p:cNvPr id="3" name="Footer Placeholder 2"/>
          <p:cNvSpPr>
            <a:spLocks noGrp="1"/>
          </p:cNvSpPr>
          <p:nvPr>
            <p:ph type="ftr" sz="quarter" idx="15"/>
          </p:nvPr>
        </p:nvSpPr>
        <p:spPr/>
        <p:txBody>
          <a:bodyPr/>
          <a:lstStyle/>
          <a:p>
            <a:endParaRPr lang="en-GB" dirty="0"/>
          </a:p>
        </p:txBody>
      </p:sp>
    </p:spTree>
    <p:extLst>
      <p:ext uri="{BB962C8B-B14F-4D97-AF65-F5344CB8AC3E}">
        <p14:creationId xmlns:p14="http://schemas.microsoft.com/office/powerpoint/2010/main" val="2747226912"/>
      </p:ext>
    </p:extLst>
  </p:cSld>
  <p:clrMapOvr>
    <a:masterClrMapping/>
  </p:clrMapOvr>
  <p:hf hdr="0" ftr="0" dt="0"/>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Two Images">
    <p:spTree>
      <p:nvGrpSpPr>
        <p:cNvPr id="1" name=""/>
        <p:cNvGrpSpPr/>
        <p:nvPr/>
      </p:nvGrpSpPr>
      <p:grpSpPr>
        <a:xfrm>
          <a:off x="0" y="0"/>
          <a:ext cx="0" cy="0"/>
          <a:chOff x="0" y="0"/>
          <a:chExt cx="0" cy="0"/>
        </a:xfrm>
      </p:grpSpPr>
      <p:sp>
        <p:nvSpPr>
          <p:cNvPr id="2" name="Title 1"/>
          <p:cNvSpPr>
            <a:spLocks noGrp="1"/>
          </p:cNvSpPr>
          <p:nvPr>
            <p:ph type="title"/>
          </p:nvPr>
        </p:nvSpPr>
        <p:spPr>
          <a:xfrm>
            <a:off x="485874" y="360000"/>
            <a:ext cx="6046425" cy="720000"/>
          </a:xfrm>
        </p:spPr>
        <p:txBody>
          <a:bodyPr/>
          <a:lstStyle/>
          <a:p>
            <a:r>
              <a:rPr lang="en-GB"/>
              <a:t>Click to edit Master title style</a:t>
            </a:r>
            <a:endParaRPr lang="en-GB" dirty="0"/>
          </a:p>
        </p:txBody>
      </p:sp>
      <p:sp>
        <p:nvSpPr>
          <p:cNvPr id="4" name="Content Placeholder 3"/>
          <p:cNvSpPr>
            <a:spLocks noGrp="1"/>
          </p:cNvSpPr>
          <p:nvPr>
            <p:ph sz="half" idx="2"/>
          </p:nvPr>
        </p:nvSpPr>
        <p:spPr>
          <a:xfrm>
            <a:off x="485874" y="1331692"/>
            <a:ext cx="2618318" cy="4426975"/>
          </a:xfrm>
        </p:spPr>
        <p:txBody>
          <a:bodyPr>
            <a:noAutofit/>
          </a:bodyPr>
          <a:lstStyle>
            <a:lvl1pPr>
              <a:defRPr sz="1200"/>
            </a:lvl1pPr>
            <a:lvl2pPr>
              <a:defRPr sz="900"/>
            </a:lvl2pPr>
            <a:lvl3pPr>
              <a:defRPr sz="900"/>
            </a:lvl3pPr>
            <a:lvl4pPr>
              <a:defRPr sz="900"/>
            </a:lvl4pPr>
            <a:lvl5pPr>
              <a:defRPr sz="900"/>
            </a:lvl5pPr>
            <a:lvl6pPr>
              <a:defRPr sz="1575"/>
            </a:lvl6pPr>
            <a:lvl7pPr>
              <a:defRPr sz="1575"/>
            </a:lvl7pPr>
            <a:lvl8pPr>
              <a:defRPr sz="1575"/>
            </a:lvl8pPr>
            <a:lvl9pPr>
              <a:defRPr sz="1575"/>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7" name="Slide Number Placeholder 6"/>
          <p:cNvSpPr>
            <a:spLocks noGrp="1"/>
          </p:cNvSpPr>
          <p:nvPr>
            <p:ph type="sldNum" sz="quarter" idx="12"/>
          </p:nvPr>
        </p:nvSpPr>
        <p:spPr/>
        <p:txBody>
          <a:bodyPr/>
          <a:lstStyle/>
          <a:p>
            <a:fld id="{D14BCCD3-0010-4FBA-B965-2126ADC31932}" type="slidenum">
              <a:rPr lang="en-GB" smtClean="0"/>
              <a:t>‹#›</a:t>
            </a:fld>
            <a:endParaRPr lang="en-GB" dirty="0"/>
          </a:p>
        </p:txBody>
      </p:sp>
      <p:sp>
        <p:nvSpPr>
          <p:cNvPr id="10" name="Picture Placeholder 9"/>
          <p:cNvSpPr>
            <a:spLocks noGrp="1"/>
          </p:cNvSpPr>
          <p:nvPr>
            <p:ph type="pic" sz="quarter" idx="14" hasCustomPrompt="1"/>
          </p:nvPr>
        </p:nvSpPr>
        <p:spPr>
          <a:xfrm>
            <a:off x="6049125" y="1331692"/>
            <a:ext cx="2618318" cy="2123508"/>
          </a:xfrm>
          <a:solidFill>
            <a:schemeClr val="bg1">
              <a:lumMod val="95000"/>
            </a:schemeClr>
          </a:solidFill>
        </p:spPr>
        <p:txBody>
          <a:bodyPr anchor="ctr" anchorCtr="0"/>
          <a:lstStyle>
            <a:lvl1pPr marL="0" indent="0" algn="ctr">
              <a:buFontTx/>
              <a:buNone/>
              <a:defRPr/>
            </a:lvl1pPr>
          </a:lstStyle>
          <a:p>
            <a:r>
              <a:rPr lang="en-GB"/>
              <a:t>Insert image by clicking on placeholder + Images button</a:t>
            </a:r>
            <a:endParaRPr lang="en-GB" dirty="0"/>
          </a:p>
        </p:txBody>
      </p:sp>
      <p:sp>
        <p:nvSpPr>
          <p:cNvPr id="8" name="Content Placeholder 3"/>
          <p:cNvSpPr>
            <a:spLocks noGrp="1"/>
          </p:cNvSpPr>
          <p:nvPr>
            <p:ph sz="half" idx="15"/>
          </p:nvPr>
        </p:nvSpPr>
        <p:spPr>
          <a:xfrm>
            <a:off x="3268849" y="1331692"/>
            <a:ext cx="2618318" cy="4426975"/>
          </a:xfrm>
        </p:spPr>
        <p:txBody>
          <a:bodyPr>
            <a:noAutofit/>
          </a:bodyPr>
          <a:lstStyle>
            <a:lvl1pPr>
              <a:defRPr sz="1200"/>
            </a:lvl1pPr>
            <a:lvl2pPr>
              <a:defRPr sz="900"/>
            </a:lvl2pPr>
            <a:lvl3pPr>
              <a:defRPr sz="900"/>
            </a:lvl3pPr>
            <a:lvl4pPr>
              <a:defRPr sz="900"/>
            </a:lvl4pPr>
            <a:lvl5pPr>
              <a:defRPr sz="900"/>
            </a:lvl5pPr>
            <a:lvl6pPr>
              <a:defRPr sz="1575"/>
            </a:lvl6pPr>
            <a:lvl7pPr>
              <a:defRPr sz="1575"/>
            </a:lvl7pPr>
            <a:lvl8pPr>
              <a:defRPr sz="1575"/>
            </a:lvl8pPr>
            <a:lvl9pPr>
              <a:defRPr sz="1575"/>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11" name="Picture Placeholder 9"/>
          <p:cNvSpPr>
            <a:spLocks noGrp="1"/>
          </p:cNvSpPr>
          <p:nvPr>
            <p:ph type="pic" sz="quarter" idx="16" hasCustomPrompt="1"/>
          </p:nvPr>
        </p:nvSpPr>
        <p:spPr>
          <a:xfrm>
            <a:off x="6049125" y="3635158"/>
            <a:ext cx="2618318" cy="2123508"/>
          </a:xfrm>
          <a:solidFill>
            <a:schemeClr val="bg1">
              <a:lumMod val="95000"/>
            </a:schemeClr>
          </a:solidFill>
        </p:spPr>
        <p:txBody>
          <a:bodyPr anchor="ctr" anchorCtr="0"/>
          <a:lstStyle>
            <a:lvl1pPr marL="0" indent="0" algn="ctr">
              <a:buFontTx/>
              <a:buNone/>
              <a:defRPr/>
            </a:lvl1pPr>
          </a:lstStyle>
          <a:p>
            <a:r>
              <a:rPr lang="en-GB"/>
              <a:t>Insert image by clicking on placeholder + Images button</a:t>
            </a:r>
            <a:endParaRPr lang="en-GB" dirty="0"/>
          </a:p>
        </p:txBody>
      </p:sp>
      <p:sp>
        <p:nvSpPr>
          <p:cNvPr id="5" name="Footer Placeholder 4"/>
          <p:cNvSpPr>
            <a:spLocks noGrp="1"/>
          </p:cNvSpPr>
          <p:nvPr>
            <p:ph type="ftr" sz="quarter" idx="17"/>
          </p:nvPr>
        </p:nvSpPr>
        <p:spPr/>
        <p:txBody>
          <a:bodyPr/>
          <a:lstStyle/>
          <a:p>
            <a:endParaRPr lang="en-GB" dirty="0"/>
          </a:p>
        </p:txBody>
      </p:sp>
    </p:spTree>
    <p:extLst>
      <p:ext uri="{BB962C8B-B14F-4D97-AF65-F5344CB8AC3E}">
        <p14:creationId xmlns:p14="http://schemas.microsoft.com/office/powerpoint/2010/main" val="3597256717"/>
      </p:ext>
    </p:extLst>
  </p:cSld>
  <p:clrMapOvr>
    <a:masterClrMapping/>
  </p:clrMapOvr>
  <p:hf hdr="0" ftr="0" dt="0"/>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Large Image">
    <p:spTree>
      <p:nvGrpSpPr>
        <p:cNvPr id="1" name=""/>
        <p:cNvGrpSpPr/>
        <p:nvPr/>
      </p:nvGrpSpPr>
      <p:grpSpPr>
        <a:xfrm>
          <a:off x="0" y="0"/>
          <a:ext cx="0" cy="0"/>
          <a:chOff x="0" y="0"/>
          <a:chExt cx="0" cy="0"/>
        </a:xfrm>
      </p:grpSpPr>
      <p:sp>
        <p:nvSpPr>
          <p:cNvPr id="10" name="Picture Placeholder 9"/>
          <p:cNvSpPr>
            <a:spLocks noGrp="1"/>
          </p:cNvSpPr>
          <p:nvPr>
            <p:ph type="pic" sz="quarter" idx="14" hasCustomPrompt="1"/>
          </p:nvPr>
        </p:nvSpPr>
        <p:spPr>
          <a:xfrm>
            <a:off x="485874" y="1979542"/>
            <a:ext cx="8178870" cy="3779125"/>
          </a:xfrm>
          <a:solidFill>
            <a:schemeClr val="bg1">
              <a:lumMod val="95000"/>
            </a:schemeClr>
          </a:solidFill>
        </p:spPr>
        <p:txBody>
          <a:bodyPr anchor="ctr" anchorCtr="0"/>
          <a:lstStyle>
            <a:lvl1pPr marL="0" indent="0" algn="ctr">
              <a:buFontTx/>
              <a:buNone/>
              <a:defRPr/>
            </a:lvl1pPr>
          </a:lstStyle>
          <a:p>
            <a:r>
              <a:rPr lang="en-GB"/>
              <a:t>Insert image by clicking on placeholder + Images button</a:t>
            </a:r>
            <a:endParaRPr lang="en-GB" dirty="0"/>
          </a:p>
        </p:txBody>
      </p:sp>
      <p:sp>
        <p:nvSpPr>
          <p:cNvPr id="2" name="Title 1"/>
          <p:cNvSpPr>
            <a:spLocks noGrp="1"/>
          </p:cNvSpPr>
          <p:nvPr>
            <p:ph type="title"/>
          </p:nvPr>
        </p:nvSpPr>
        <p:spPr>
          <a:xfrm>
            <a:off x="1871963" y="359917"/>
            <a:ext cx="5398594" cy="971775"/>
          </a:xfrm>
        </p:spPr>
        <p:txBody>
          <a:bodyPr>
            <a:noAutofit/>
          </a:bodyPr>
          <a:lstStyle>
            <a:lvl1pPr algn="ctr">
              <a:defRPr sz="2249"/>
            </a:lvl1pPr>
          </a:lstStyle>
          <a:p>
            <a:r>
              <a:rPr lang="en-GB"/>
              <a:t>Click to edit Master title style</a:t>
            </a:r>
            <a:endParaRPr lang="en-GB" dirty="0"/>
          </a:p>
        </p:txBody>
      </p:sp>
      <p:sp>
        <p:nvSpPr>
          <p:cNvPr id="7" name="Slide Number Placeholder 6"/>
          <p:cNvSpPr>
            <a:spLocks noGrp="1"/>
          </p:cNvSpPr>
          <p:nvPr>
            <p:ph type="sldNum" sz="quarter" idx="12"/>
          </p:nvPr>
        </p:nvSpPr>
        <p:spPr/>
        <p:txBody>
          <a:bodyPr/>
          <a:lstStyle/>
          <a:p>
            <a:fld id="{D14BCCD3-0010-4FBA-B965-2126ADC31932}" type="slidenum">
              <a:rPr lang="en-GB" smtClean="0"/>
              <a:t>‹#›</a:t>
            </a:fld>
            <a:endParaRPr lang="en-GB" dirty="0"/>
          </a:p>
        </p:txBody>
      </p:sp>
      <p:sp>
        <p:nvSpPr>
          <p:cNvPr id="9" name="Text Placeholder 9"/>
          <p:cNvSpPr>
            <a:spLocks noGrp="1"/>
          </p:cNvSpPr>
          <p:nvPr>
            <p:ph type="body" sz="quarter" idx="13" hasCustomPrompt="1"/>
          </p:nvPr>
        </p:nvSpPr>
        <p:spPr>
          <a:xfrm>
            <a:off x="1871963" y="1485234"/>
            <a:ext cx="5398594" cy="360363"/>
          </a:xfrm>
        </p:spPr>
        <p:txBody>
          <a:bodyPr>
            <a:noAutofit/>
          </a:bodyPr>
          <a:lstStyle>
            <a:lvl1pPr marL="0" indent="0" algn="ctr">
              <a:buFontTx/>
              <a:buNone/>
              <a:defRPr b="1">
                <a:solidFill>
                  <a:srgbClr val="8B8A8D"/>
                </a:solidFill>
                <a:latin typeface="+mj-lt"/>
              </a:defRPr>
            </a:lvl1pPr>
            <a:lvl2pPr marL="192842" indent="0">
              <a:buFontTx/>
              <a:buNone/>
              <a:defRPr b="1">
                <a:solidFill>
                  <a:schemeClr val="accent4"/>
                </a:solidFill>
              </a:defRPr>
            </a:lvl2pPr>
            <a:lvl3pPr marL="385684" indent="0">
              <a:buFontTx/>
              <a:buNone/>
              <a:defRPr b="1">
                <a:solidFill>
                  <a:schemeClr val="accent4"/>
                </a:solidFill>
              </a:defRPr>
            </a:lvl3pPr>
            <a:lvl4pPr marL="578526" indent="0">
              <a:buFontTx/>
              <a:buNone/>
              <a:defRPr b="1">
                <a:solidFill>
                  <a:schemeClr val="accent4"/>
                </a:solidFill>
              </a:defRPr>
            </a:lvl4pPr>
            <a:lvl5pPr marL="771368" indent="0">
              <a:buFontTx/>
              <a:buNone/>
              <a:defRPr b="1">
                <a:solidFill>
                  <a:schemeClr val="accent4"/>
                </a:solidFill>
              </a:defRPr>
            </a:lvl5pPr>
          </a:lstStyle>
          <a:p>
            <a:pPr lvl="0"/>
            <a:r>
              <a:rPr lang="en-GB"/>
              <a:t>Click to add subtitle</a:t>
            </a:r>
            <a:endParaRPr lang="en-GB" dirty="0"/>
          </a:p>
        </p:txBody>
      </p:sp>
      <p:sp>
        <p:nvSpPr>
          <p:cNvPr id="4" name="Footer Placeholder 3"/>
          <p:cNvSpPr>
            <a:spLocks noGrp="1"/>
          </p:cNvSpPr>
          <p:nvPr>
            <p:ph type="ftr" sz="quarter" idx="15"/>
          </p:nvPr>
        </p:nvSpPr>
        <p:spPr/>
        <p:txBody>
          <a:bodyPr/>
          <a:lstStyle/>
          <a:p>
            <a:endParaRPr lang="en-GB" dirty="0"/>
          </a:p>
        </p:txBody>
      </p:sp>
    </p:spTree>
    <p:extLst>
      <p:ext uri="{BB962C8B-B14F-4D97-AF65-F5344CB8AC3E}">
        <p14:creationId xmlns:p14="http://schemas.microsoft.com/office/powerpoint/2010/main" val="3620309612"/>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showMasterSp="0" preserve="1" userDrawn="1">
  <p:cSld name="Chapter Divi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403648" y="1616886"/>
            <a:ext cx="6300000" cy="1842019"/>
          </a:xfrm>
        </p:spPr>
        <p:txBody>
          <a:bodyPr anchor="b" anchorCtr="0">
            <a:noAutofit/>
          </a:bodyPr>
          <a:lstStyle>
            <a:lvl1pPr algn="ctr">
              <a:defRPr sz="2999" b="1" cap="none" baseline="0">
                <a:solidFill>
                  <a:schemeClr val="accent4"/>
                </a:solidFill>
                <a:latin typeface="+mj-lt"/>
              </a:defRPr>
            </a:lvl1pPr>
          </a:lstStyle>
          <a:p>
            <a:r>
              <a:rPr lang="en-GB"/>
              <a:t>Click to edit Master title style</a:t>
            </a:r>
            <a:endParaRPr lang="en-GB" dirty="0"/>
          </a:p>
        </p:txBody>
      </p:sp>
      <p:sp>
        <p:nvSpPr>
          <p:cNvPr id="3" name="Text Placeholder 2"/>
          <p:cNvSpPr>
            <a:spLocks noGrp="1"/>
          </p:cNvSpPr>
          <p:nvPr>
            <p:ph type="body" idx="1"/>
          </p:nvPr>
        </p:nvSpPr>
        <p:spPr>
          <a:xfrm>
            <a:off x="1403648" y="3695024"/>
            <a:ext cx="6300000" cy="720000"/>
          </a:xfrm>
        </p:spPr>
        <p:txBody>
          <a:bodyPr anchor="t" anchorCtr="0">
            <a:noAutofit/>
          </a:bodyPr>
          <a:lstStyle>
            <a:lvl1pPr marL="0" indent="0" algn="ctr">
              <a:buNone/>
              <a:defRPr sz="1500" b="1">
                <a:solidFill>
                  <a:schemeClr val="bg1"/>
                </a:solidFill>
                <a:latin typeface="+mj-lt"/>
              </a:defRPr>
            </a:lvl1pPr>
            <a:lvl2pPr marL="408182" indent="0">
              <a:buNone/>
              <a:defRPr sz="1575">
                <a:solidFill>
                  <a:schemeClr val="tx1">
                    <a:tint val="75000"/>
                  </a:schemeClr>
                </a:solidFill>
              </a:defRPr>
            </a:lvl2pPr>
            <a:lvl3pPr marL="816364" indent="0">
              <a:buNone/>
              <a:defRPr sz="1425">
                <a:solidFill>
                  <a:schemeClr val="tx1">
                    <a:tint val="75000"/>
                  </a:schemeClr>
                </a:solidFill>
              </a:defRPr>
            </a:lvl3pPr>
            <a:lvl4pPr marL="1224546" indent="0">
              <a:buNone/>
              <a:defRPr sz="1275">
                <a:solidFill>
                  <a:schemeClr val="tx1">
                    <a:tint val="75000"/>
                  </a:schemeClr>
                </a:solidFill>
              </a:defRPr>
            </a:lvl4pPr>
            <a:lvl5pPr marL="1632728" indent="0">
              <a:buNone/>
              <a:defRPr sz="1275">
                <a:solidFill>
                  <a:schemeClr val="tx1">
                    <a:tint val="75000"/>
                  </a:schemeClr>
                </a:solidFill>
              </a:defRPr>
            </a:lvl5pPr>
            <a:lvl6pPr marL="2040911" indent="0">
              <a:buNone/>
              <a:defRPr sz="1275">
                <a:solidFill>
                  <a:schemeClr val="tx1">
                    <a:tint val="75000"/>
                  </a:schemeClr>
                </a:solidFill>
              </a:defRPr>
            </a:lvl6pPr>
            <a:lvl7pPr marL="2449093" indent="0">
              <a:buNone/>
              <a:defRPr sz="1275">
                <a:solidFill>
                  <a:schemeClr val="tx1">
                    <a:tint val="75000"/>
                  </a:schemeClr>
                </a:solidFill>
              </a:defRPr>
            </a:lvl7pPr>
            <a:lvl8pPr marL="2857275" indent="0">
              <a:buNone/>
              <a:defRPr sz="1275">
                <a:solidFill>
                  <a:schemeClr val="tx1">
                    <a:tint val="75000"/>
                  </a:schemeClr>
                </a:solidFill>
              </a:defRPr>
            </a:lvl8pPr>
            <a:lvl9pPr marL="3265457" indent="0">
              <a:buNone/>
              <a:defRPr sz="1275">
                <a:solidFill>
                  <a:schemeClr val="tx1">
                    <a:tint val="75000"/>
                  </a:schemeClr>
                </a:solidFill>
              </a:defRPr>
            </a:lvl9pPr>
          </a:lstStyle>
          <a:p>
            <a:pPr lvl="0"/>
            <a:r>
              <a:rPr lang="en-GB"/>
              <a:t>Click to edit Master text styles</a:t>
            </a:r>
            <a:endParaRPr lang="en-GB" dirty="0"/>
          </a:p>
        </p:txBody>
      </p:sp>
      <p:grpSp>
        <p:nvGrpSpPr>
          <p:cNvPr id="7" name="Pulse">
            <a:extLst>
              <a:ext uri="{FF2B5EF4-FFF2-40B4-BE49-F238E27FC236}">
                <a16:creationId xmlns:a16="http://schemas.microsoft.com/office/drawing/2014/main" id="{C68BB270-0180-6C0D-F35A-670CC32C7A89}"/>
              </a:ext>
            </a:extLst>
          </p:cNvPr>
          <p:cNvGrpSpPr/>
          <p:nvPr userDrawn="1"/>
        </p:nvGrpSpPr>
        <p:grpSpPr>
          <a:xfrm>
            <a:off x="7166220" y="3629467"/>
            <a:ext cx="1980160" cy="2674343"/>
            <a:chOff x="8751888" y="3030538"/>
            <a:chExt cx="3446462" cy="3490913"/>
          </a:xfrm>
          <a:solidFill>
            <a:schemeClr val="bg2"/>
          </a:solidFill>
        </p:grpSpPr>
        <p:sp>
          <p:nvSpPr>
            <p:cNvPr id="8" name="Freeform 5">
              <a:extLst>
                <a:ext uri="{FF2B5EF4-FFF2-40B4-BE49-F238E27FC236}">
                  <a16:creationId xmlns:a16="http://schemas.microsoft.com/office/drawing/2014/main" id="{05AEDEF5-EF6A-3786-1898-11A7B4D67DAA}"/>
                </a:ext>
              </a:extLst>
            </p:cNvPr>
            <p:cNvSpPr>
              <a:spLocks/>
            </p:cNvSpPr>
            <p:nvPr userDrawn="1"/>
          </p:nvSpPr>
          <p:spPr bwMode="auto">
            <a:xfrm>
              <a:off x="9196388" y="3902076"/>
              <a:ext cx="449263" cy="1120775"/>
            </a:xfrm>
            <a:custGeom>
              <a:avLst/>
              <a:gdLst>
                <a:gd name="T0" fmla="*/ 71 w 142"/>
                <a:gd name="T1" fmla="*/ 355 h 355"/>
                <a:gd name="T2" fmla="*/ 71 w 142"/>
                <a:gd name="T3" fmla="*/ 355 h 355"/>
                <a:gd name="T4" fmla="*/ 0 w 142"/>
                <a:gd name="T5" fmla="*/ 284 h 355"/>
                <a:gd name="T6" fmla="*/ 0 w 142"/>
                <a:gd name="T7" fmla="*/ 71 h 355"/>
                <a:gd name="T8" fmla="*/ 71 w 142"/>
                <a:gd name="T9" fmla="*/ 0 h 355"/>
                <a:gd name="T10" fmla="*/ 142 w 142"/>
                <a:gd name="T11" fmla="*/ 71 h 355"/>
                <a:gd name="T12" fmla="*/ 142 w 142"/>
                <a:gd name="T13" fmla="*/ 284 h 355"/>
                <a:gd name="T14" fmla="*/ 71 w 142"/>
                <a:gd name="T15" fmla="*/ 355 h 3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355">
                  <a:moveTo>
                    <a:pt x="71" y="355"/>
                  </a:moveTo>
                  <a:cubicBezTo>
                    <a:pt x="71" y="355"/>
                    <a:pt x="71" y="355"/>
                    <a:pt x="71" y="355"/>
                  </a:cubicBezTo>
                  <a:cubicBezTo>
                    <a:pt x="32" y="355"/>
                    <a:pt x="0" y="323"/>
                    <a:pt x="0" y="284"/>
                  </a:cubicBezTo>
                  <a:cubicBezTo>
                    <a:pt x="0" y="71"/>
                    <a:pt x="0" y="71"/>
                    <a:pt x="0" y="71"/>
                  </a:cubicBezTo>
                  <a:cubicBezTo>
                    <a:pt x="0" y="32"/>
                    <a:pt x="32" y="0"/>
                    <a:pt x="71" y="0"/>
                  </a:cubicBezTo>
                  <a:cubicBezTo>
                    <a:pt x="110" y="0"/>
                    <a:pt x="142" y="32"/>
                    <a:pt x="142" y="71"/>
                  </a:cubicBezTo>
                  <a:cubicBezTo>
                    <a:pt x="142" y="284"/>
                    <a:pt x="142" y="284"/>
                    <a:pt x="142" y="284"/>
                  </a:cubicBezTo>
                  <a:cubicBezTo>
                    <a:pt x="142" y="323"/>
                    <a:pt x="110" y="355"/>
                    <a:pt x="71" y="35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350"/>
            </a:p>
          </p:txBody>
        </p:sp>
        <p:sp>
          <p:nvSpPr>
            <p:cNvPr id="9" name="Freeform 6">
              <a:extLst>
                <a:ext uri="{FF2B5EF4-FFF2-40B4-BE49-F238E27FC236}">
                  <a16:creationId xmlns:a16="http://schemas.microsoft.com/office/drawing/2014/main" id="{B48B5423-D79D-A870-B332-830D2CFD4BD9}"/>
                </a:ext>
              </a:extLst>
            </p:cNvPr>
            <p:cNvSpPr>
              <a:spLocks/>
            </p:cNvSpPr>
            <p:nvPr userDrawn="1"/>
          </p:nvSpPr>
          <p:spPr bwMode="auto">
            <a:xfrm>
              <a:off x="8751888" y="4551363"/>
              <a:ext cx="265113" cy="449263"/>
            </a:xfrm>
            <a:custGeom>
              <a:avLst/>
              <a:gdLst>
                <a:gd name="T0" fmla="*/ 42 w 84"/>
                <a:gd name="T1" fmla="*/ 142 h 142"/>
                <a:gd name="T2" fmla="*/ 42 w 84"/>
                <a:gd name="T3" fmla="*/ 142 h 142"/>
                <a:gd name="T4" fmla="*/ 0 w 84"/>
                <a:gd name="T5" fmla="*/ 99 h 142"/>
                <a:gd name="T6" fmla="*/ 0 w 84"/>
                <a:gd name="T7" fmla="*/ 42 h 142"/>
                <a:gd name="T8" fmla="*/ 42 w 84"/>
                <a:gd name="T9" fmla="*/ 0 h 142"/>
                <a:gd name="T10" fmla="*/ 84 w 84"/>
                <a:gd name="T11" fmla="*/ 42 h 142"/>
                <a:gd name="T12" fmla="*/ 84 w 84"/>
                <a:gd name="T13" fmla="*/ 99 h 142"/>
                <a:gd name="T14" fmla="*/ 42 w 84"/>
                <a:gd name="T15" fmla="*/ 142 h 1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142">
                  <a:moveTo>
                    <a:pt x="42" y="142"/>
                  </a:moveTo>
                  <a:cubicBezTo>
                    <a:pt x="42" y="142"/>
                    <a:pt x="42" y="142"/>
                    <a:pt x="42" y="142"/>
                  </a:cubicBezTo>
                  <a:cubicBezTo>
                    <a:pt x="18" y="142"/>
                    <a:pt x="0" y="123"/>
                    <a:pt x="0" y="99"/>
                  </a:cubicBezTo>
                  <a:cubicBezTo>
                    <a:pt x="0" y="42"/>
                    <a:pt x="0" y="42"/>
                    <a:pt x="0" y="42"/>
                  </a:cubicBezTo>
                  <a:cubicBezTo>
                    <a:pt x="0" y="19"/>
                    <a:pt x="18" y="0"/>
                    <a:pt x="42" y="0"/>
                  </a:cubicBezTo>
                  <a:cubicBezTo>
                    <a:pt x="65" y="0"/>
                    <a:pt x="84" y="19"/>
                    <a:pt x="84" y="42"/>
                  </a:cubicBezTo>
                  <a:cubicBezTo>
                    <a:pt x="84" y="99"/>
                    <a:pt x="84" y="99"/>
                    <a:pt x="84" y="99"/>
                  </a:cubicBezTo>
                  <a:cubicBezTo>
                    <a:pt x="84" y="123"/>
                    <a:pt x="65" y="142"/>
                    <a:pt x="42" y="1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350"/>
            </a:p>
          </p:txBody>
        </p:sp>
        <p:sp>
          <p:nvSpPr>
            <p:cNvPr id="10" name="Freeform 7">
              <a:extLst>
                <a:ext uri="{FF2B5EF4-FFF2-40B4-BE49-F238E27FC236}">
                  <a16:creationId xmlns:a16="http://schemas.microsoft.com/office/drawing/2014/main" id="{A215C7BC-AD3A-FDA5-BBE4-2B07E79DE7EC}"/>
                </a:ext>
              </a:extLst>
            </p:cNvPr>
            <p:cNvSpPr>
              <a:spLocks/>
            </p:cNvSpPr>
            <p:nvPr userDrawn="1"/>
          </p:nvSpPr>
          <p:spPr bwMode="auto">
            <a:xfrm>
              <a:off x="11436350" y="4529138"/>
              <a:ext cx="449263" cy="1117600"/>
            </a:xfrm>
            <a:custGeom>
              <a:avLst/>
              <a:gdLst>
                <a:gd name="T0" fmla="*/ 71 w 142"/>
                <a:gd name="T1" fmla="*/ 354 h 354"/>
                <a:gd name="T2" fmla="*/ 71 w 142"/>
                <a:gd name="T3" fmla="*/ 354 h 354"/>
                <a:gd name="T4" fmla="*/ 0 w 142"/>
                <a:gd name="T5" fmla="*/ 283 h 354"/>
                <a:gd name="T6" fmla="*/ 0 w 142"/>
                <a:gd name="T7" fmla="*/ 71 h 354"/>
                <a:gd name="T8" fmla="*/ 71 w 142"/>
                <a:gd name="T9" fmla="*/ 0 h 354"/>
                <a:gd name="T10" fmla="*/ 142 w 142"/>
                <a:gd name="T11" fmla="*/ 71 h 354"/>
                <a:gd name="T12" fmla="*/ 142 w 142"/>
                <a:gd name="T13" fmla="*/ 283 h 354"/>
                <a:gd name="T14" fmla="*/ 71 w 142"/>
                <a:gd name="T15" fmla="*/ 354 h 3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354">
                  <a:moveTo>
                    <a:pt x="71" y="354"/>
                  </a:moveTo>
                  <a:cubicBezTo>
                    <a:pt x="71" y="354"/>
                    <a:pt x="71" y="354"/>
                    <a:pt x="71" y="354"/>
                  </a:cubicBezTo>
                  <a:cubicBezTo>
                    <a:pt x="32" y="354"/>
                    <a:pt x="0" y="322"/>
                    <a:pt x="0" y="283"/>
                  </a:cubicBezTo>
                  <a:cubicBezTo>
                    <a:pt x="0" y="71"/>
                    <a:pt x="0" y="71"/>
                    <a:pt x="0" y="71"/>
                  </a:cubicBezTo>
                  <a:cubicBezTo>
                    <a:pt x="0" y="32"/>
                    <a:pt x="32" y="0"/>
                    <a:pt x="71" y="0"/>
                  </a:cubicBezTo>
                  <a:cubicBezTo>
                    <a:pt x="110" y="0"/>
                    <a:pt x="142" y="32"/>
                    <a:pt x="142" y="71"/>
                  </a:cubicBezTo>
                  <a:cubicBezTo>
                    <a:pt x="142" y="283"/>
                    <a:pt x="142" y="283"/>
                    <a:pt x="142" y="283"/>
                  </a:cubicBezTo>
                  <a:cubicBezTo>
                    <a:pt x="142" y="322"/>
                    <a:pt x="110" y="354"/>
                    <a:pt x="71" y="35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350"/>
            </a:p>
          </p:txBody>
        </p:sp>
        <p:sp>
          <p:nvSpPr>
            <p:cNvPr id="18" name="Freeform 8">
              <a:extLst>
                <a:ext uri="{FF2B5EF4-FFF2-40B4-BE49-F238E27FC236}">
                  <a16:creationId xmlns:a16="http://schemas.microsoft.com/office/drawing/2014/main" id="{84170E1D-4367-1F8D-BE5A-1664CACBE6EC}"/>
                </a:ext>
              </a:extLst>
            </p:cNvPr>
            <p:cNvSpPr>
              <a:spLocks/>
            </p:cNvSpPr>
            <p:nvPr userDrawn="1"/>
          </p:nvSpPr>
          <p:spPr bwMode="auto">
            <a:xfrm>
              <a:off x="9869488" y="3030538"/>
              <a:ext cx="560388" cy="2506663"/>
            </a:xfrm>
            <a:custGeom>
              <a:avLst/>
              <a:gdLst>
                <a:gd name="T0" fmla="*/ 88 w 177"/>
                <a:gd name="T1" fmla="*/ 794 h 794"/>
                <a:gd name="T2" fmla="*/ 88 w 177"/>
                <a:gd name="T3" fmla="*/ 794 h 794"/>
                <a:gd name="T4" fmla="*/ 0 w 177"/>
                <a:gd name="T5" fmla="*/ 705 h 794"/>
                <a:gd name="T6" fmla="*/ 0 w 177"/>
                <a:gd name="T7" fmla="*/ 89 h 794"/>
                <a:gd name="T8" fmla="*/ 88 w 177"/>
                <a:gd name="T9" fmla="*/ 0 h 794"/>
                <a:gd name="T10" fmla="*/ 177 w 177"/>
                <a:gd name="T11" fmla="*/ 89 h 794"/>
                <a:gd name="T12" fmla="*/ 177 w 177"/>
                <a:gd name="T13" fmla="*/ 705 h 794"/>
                <a:gd name="T14" fmla="*/ 88 w 177"/>
                <a:gd name="T15" fmla="*/ 794 h 7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7" h="794">
                  <a:moveTo>
                    <a:pt x="88" y="794"/>
                  </a:moveTo>
                  <a:cubicBezTo>
                    <a:pt x="88" y="794"/>
                    <a:pt x="88" y="794"/>
                    <a:pt x="88" y="794"/>
                  </a:cubicBezTo>
                  <a:cubicBezTo>
                    <a:pt x="40" y="794"/>
                    <a:pt x="0" y="754"/>
                    <a:pt x="0" y="705"/>
                  </a:cubicBezTo>
                  <a:cubicBezTo>
                    <a:pt x="0" y="89"/>
                    <a:pt x="0" y="89"/>
                    <a:pt x="0" y="89"/>
                  </a:cubicBezTo>
                  <a:cubicBezTo>
                    <a:pt x="0" y="40"/>
                    <a:pt x="40" y="0"/>
                    <a:pt x="88" y="0"/>
                  </a:cubicBezTo>
                  <a:cubicBezTo>
                    <a:pt x="137" y="0"/>
                    <a:pt x="177" y="40"/>
                    <a:pt x="177" y="89"/>
                  </a:cubicBezTo>
                  <a:cubicBezTo>
                    <a:pt x="177" y="705"/>
                    <a:pt x="177" y="705"/>
                    <a:pt x="177" y="705"/>
                  </a:cubicBezTo>
                  <a:cubicBezTo>
                    <a:pt x="177" y="754"/>
                    <a:pt x="137" y="794"/>
                    <a:pt x="88" y="79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350"/>
            </a:p>
          </p:txBody>
        </p:sp>
        <p:sp>
          <p:nvSpPr>
            <p:cNvPr id="19" name="Freeform 9">
              <a:extLst>
                <a:ext uri="{FF2B5EF4-FFF2-40B4-BE49-F238E27FC236}">
                  <a16:creationId xmlns:a16="http://schemas.microsoft.com/office/drawing/2014/main" id="{EDD0BCCE-1016-C6D6-53F2-8F48EED1C277}"/>
                </a:ext>
              </a:extLst>
            </p:cNvPr>
            <p:cNvSpPr>
              <a:spLocks/>
            </p:cNvSpPr>
            <p:nvPr userDrawn="1"/>
          </p:nvSpPr>
          <p:spPr bwMode="auto">
            <a:xfrm>
              <a:off x="10653713" y="4014788"/>
              <a:ext cx="558800" cy="2506663"/>
            </a:xfrm>
            <a:custGeom>
              <a:avLst/>
              <a:gdLst>
                <a:gd name="T0" fmla="*/ 88 w 177"/>
                <a:gd name="T1" fmla="*/ 794 h 794"/>
                <a:gd name="T2" fmla="*/ 88 w 177"/>
                <a:gd name="T3" fmla="*/ 794 h 794"/>
                <a:gd name="T4" fmla="*/ 0 w 177"/>
                <a:gd name="T5" fmla="*/ 705 h 794"/>
                <a:gd name="T6" fmla="*/ 0 w 177"/>
                <a:gd name="T7" fmla="*/ 88 h 794"/>
                <a:gd name="T8" fmla="*/ 88 w 177"/>
                <a:gd name="T9" fmla="*/ 0 h 794"/>
                <a:gd name="T10" fmla="*/ 177 w 177"/>
                <a:gd name="T11" fmla="*/ 88 h 794"/>
                <a:gd name="T12" fmla="*/ 177 w 177"/>
                <a:gd name="T13" fmla="*/ 705 h 794"/>
                <a:gd name="T14" fmla="*/ 88 w 177"/>
                <a:gd name="T15" fmla="*/ 794 h 7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7" h="794">
                  <a:moveTo>
                    <a:pt x="88" y="794"/>
                  </a:moveTo>
                  <a:cubicBezTo>
                    <a:pt x="88" y="794"/>
                    <a:pt x="88" y="794"/>
                    <a:pt x="88" y="794"/>
                  </a:cubicBezTo>
                  <a:cubicBezTo>
                    <a:pt x="40" y="794"/>
                    <a:pt x="0" y="754"/>
                    <a:pt x="0" y="705"/>
                  </a:cubicBezTo>
                  <a:cubicBezTo>
                    <a:pt x="0" y="88"/>
                    <a:pt x="0" y="88"/>
                    <a:pt x="0" y="88"/>
                  </a:cubicBezTo>
                  <a:cubicBezTo>
                    <a:pt x="0" y="40"/>
                    <a:pt x="40" y="0"/>
                    <a:pt x="88" y="0"/>
                  </a:cubicBezTo>
                  <a:cubicBezTo>
                    <a:pt x="137" y="0"/>
                    <a:pt x="177" y="40"/>
                    <a:pt x="177" y="88"/>
                  </a:cubicBezTo>
                  <a:cubicBezTo>
                    <a:pt x="177" y="705"/>
                    <a:pt x="177" y="705"/>
                    <a:pt x="177" y="705"/>
                  </a:cubicBezTo>
                  <a:cubicBezTo>
                    <a:pt x="177" y="754"/>
                    <a:pt x="137" y="794"/>
                    <a:pt x="88" y="79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350"/>
            </a:p>
          </p:txBody>
        </p:sp>
        <p:sp>
          <p:nvSpPr>
            <p:cNvPr id="20" name="Freeform 10">
              <a:extLst>
                <a:ext uri="{FF2B5EF4-FFF2-40B4-BE49-F238E27FC236}">
                  <a16:creationId xmlns:a16="http://schemas.microsoft.com/office/drawing/2014/main" id="{E4A903BB-B536-932E-3CCC-D8E81E7871FE}"/>
                </a:ext>
              </a:extLst>
            </p:cNvPr>
            <p:cNvSpPr>
              <a:spLocks/>
            </p:cNvSpPr>
            <p:nvPr userDrawn="1"/>
          </p:nvSpPr>
          <p:spPr bwMode="auto">
            <a:xfrm>
              <a:off x="12058650" y="4551363"/>
              <a:ext cx="139700" cy="449263"/>
            </a:xfrm>
            <a:custGeom>
              <a:avLst/>
              <a:gdLst>
                <a:gd name="T0" fmla="*/ 44 w 44"/>
                <a:gd name="T1" fmla="*/ 0 h 142"/>
                <a:gd name="T2" fmla="*/ 0 w 44"/>
                <a:gd name="T3" fmla="*/ 42 h 142"/>
                <a:gd name="T4" fmla="*/ 0 w 44"/>
                <a:gd name="T5" fmla="*/ 99 h 142"/>
                <a:gd name="T6" fmla="*/ 44 w 44"/>
                <a:gd name="T7" fmla="*/ 142 h 142"/>
                <a:gd name="T8" fmla="*/ 44 w 44"/>
                <a:gd name="T9" fmla="*/ 0 h 142"/>
              </a:gdLst>
              <a:ahLst/>
              <a:cxnLst>
                <a:cxn ang="0">
                  <a:pos x="T0" y="T1"/>
                </a:cxn>
                <a:cxn ang="0">
                  <a:pos x="T2" y="T3"/>
                </a:cxn>
                <a:cxn ang="0">
                  <a:pos x="T4" y="T5"/>
                </a:cxn>
                <a:cxn ang="0">
                  <a:pos x="T6" y="T7"/>
                </a:cxn>
                <a:cxn ang="0">
                  <a:pos x="T8" y="T9"/>
                </a:cxn>
              </a:cxnLst>
              <a:rect l="0" t="0" r="r" b="b"/>
              <a:pathLst>
                <a:path w="44" h="142">
                  <a:moveTo>
                    <a:pt x="44" y="0"/>
                  </a:moveTo>
                  <a:cubicBezTo>
                    <a:pt x="20" y="0"/>
                    <a:pt x="0" y="19"/>
                    <a:pt x="0" y="42"/>
                  </a:cubicBezTo>
                  <a:cubicBezTo>
                    <a:pt x="0" y="99"/>
                    <a:pt x="0" y="99"/>
                    <a:pt x="0" y="99"/>
                  </a:cubicBezTo>
                  <a:cubicBezTo>
                    <a:pt x="0" y="123"/>
                    <a:pt x="20" y="142"/>
                    <a:pt x="44" y="142"/>
                  </a:cubicBezTo>
                  <a:lnTo>
                    <a:pt x="4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350"/>
            </a:p>
          </p:txBody>
        </p:sp>
      </p:grpSp>
    </p:spTree>
    <p:extLst>
      <p:ext uri="{BB962C8B-B14F-4D97-AF65-F5344CB8AC3E}">
        <p14:creationId xmlns:p14="http://schemas.microsoft.com/office/powerpoint/2010/main" val="1121850756"/>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rgbClr val="E5F2FF"/>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432205" y="2135331"/>
            <a:ext cx="3928561" cy="2449473"/>
          </a:xfrm>
        </p:spPr>
        <p:txBody>
          <a:bodyPr>
            <a:noAutofit/>
          </a:bodyPr>
          <a:lstStyle>
            <a:lvl1pPr algn="l">
              <a:defRPr sz="2999" b="0">
                <a:solidFill>
                  <a:schemeClr val="accent1"/>
                </a:solidFill>
                <a:latin typeface="+mn-lt"/>
              </a:defRPr>
            </a:lvl1pPr>
          </a:lstStyle>
          <a:p>
            <a:r>
              <a:rPr lang="en-GB"/>
              <a:t>Click and type quote </a:t>
            </a:r>
            <a:endParaRPr lang="en-GB" dirty="0"/>
          </a:p>
        </p:txBody>
      </p:sp>
      <p:sp>
        <p:nvSpPr>
          <p:cNvPr id="5" name="Slide Number Placeholder 4"/>
          <p:cNvSpPr>
            <a:spLocks noGrp="1"/>
          </p:cNvSpPr>
          <p:nvPr>
            <p:ph type="sldNum" sz="quarter" idx="12"/>
          </p:nvPr>
        </p:nvSpPr>
        <p:spPr/>
        <p:txBody>
          <a:bodyPr/>
          <a:lstStyle>
            <a:lvl1pPr>
              <a:defRPr>
                <a:solidFill>
                  <a:schemeClr val="accent1"/>
                </a:solidFill>
              </a:defRPr>
            </a:lvl1pPr>
          </a:lstStyle>
          <a:p>
            <a:fld id="{D14BCCD3-0010-4FBA-B965-2126ADC31932}" type="slidenum">
              <a:rPr lang="en-GB" smtClean="0"/>
              <a:pPr/>
              <a:t>‹#›</a:t>
            </a:fld>
            <a:endParaRPr lang="en-GB" dirty="0"/>
          </a:p>
        </p:txBody>
      </p:sp>
      <p:sp>
        <p:nvSpPr>
          <p:cNvPr id="6" name="Text Placeholder 9"/>
          <p:cNvSpPr>
            <a:spLocks noGrp="1"/>
          </p:cNvSpPr>
          <p:nvPr>
            <p:ph type="body" sz="quarter" idx="13" hasCustomPrompt="1"/>
          </p:nvPr>
        </p:nvSpPr>
        <p:spPr>
          <a:xfrm>
            <a:off x="2432204" y="4800505"/>
            <a:ext cx="3928561" cy="539875"/>
          </a:xfrm>
        </p:spPr>
        <p:txBody>
          <a:bodyPr>
            <a:noAutofit/>
          </a:bodyPr>
          <a:lstStyle>
            <a:lvl1pPr marL="0" indent="0" algn="l">
              <a:buFontTx/>
              <a:buNone/>
              <a:defRPr b="0">
                <a:solidFill>
                  <a:schemeClr val="accent1"/>
                </a:solidFill>
              </a:defRPr>
            </a:lvl1pPr>
            <a:lvl2pPr marL="192842" indent="0">
              <a:buFontTx/>
              <a:buNone/>
              <a:defRPr b="1">
                <a:solidFill>
                  <a:schemeClr val="accent4"/>
                </a:solidFill>
              </a:defRPr>
            </a:lvl2pPr>
            <a:lvl3pPr marL="385684" indent="0">
              <a:buFontTx/>
              <a:buNone/>
              <a:defRPr b="1">
                <a:solidFill>
                  <a:schemeClr val="accent4"/>
                </a:solidFill>
              </a:defRPr>
            </a:lvl3pPr>
            <a:lvl4pPr marL="578526" indent="0">
              <a:buFontTx/>
              <a:buNone/>
              <a:defRPr b="1">
                <a:solidFill>
                  <a:schemeClr val="accent4"/>
                </a:solidFill>
              </a:defRPr>
            </a:lvl4pPr>
            <a:lvl5pPr marL="771368" indent="0">
              <a:buFontTx/>
              <a:buNone/>
              <a:defRPr b="1">
                <a:solidFill>
                  <a:schemeClr val="accent4"/>
                </a:solidFill>
              </a:defRPr>
            </a:lvl5pPr>
          </a:lstStyle>
          <a:p>
            <a:pPr lvl="0"/>
            <a:r>
              <a:rPr lang="en-GB"/>
              <a:t>Name</a:t>
            </a:r>
            <a:endParaRPr lang="en-GB" dirty="0"/>
          </a:p>
        </p:txBody>
      </p:sp>
      <p:sp>
        <p:nvSpPr>
          <p:cNvPr id="3" name="Footer Placeholder 2"/>
          <p:cNvSpPr>
            <a:spLocks noGrp="1"/>
          </p:cNvSpPr>
          <p:nvPr>
            <p:ph type="ftr" sz="quarter" idx="14"/>
          </p:nvPr>
        </p:nvSpPr>
        <p:spPr/>
        <p:txBody>
          <a:bodyPr/>
          <a:lstStyle>
            <a:lvl1pPr>
              <a:defRPr>
                <a:solidFill>
                  <a:schemeClr val="accent1"/>
                </a:solidFill>
              </a:defRPr>
            </a:lvl1pPr>
          </a:lstStyle>
          <a:p>
            <a:endParaRPr lang="en-GB" dirty="0"/>
          </a:p>
        </p:txBody>
      </p:sp>
      <p:grpSp>
        <p:nvGrpSpPr>
          <p:cNvPr id="14" name="Quote">
            <a:extLst>
              <a:ext uri="{FF2B5EF4-FFF2-40B4-BE49-F238E27FC236}">
                <a16:creationId xmlns:a16="http://schemas.microsoft.com/office/drawing/2014/main" id="{36288991-A23D-A2A3-792C-522E9B30EAED}"/>
              </a:ext>
            </a:extLst>
          </p:cNvPr>
          <p:cNvGrpSpPr>
            <a:grpSpLocks noChangeAspect="1"/>
          </p:cNvGrpSpPr>
          <p:nvPr userDrawn="1"/>
        </p:nvGrpSpPr>
        <p:grpSpPr>
          <a:xfrm>
            <a:off x="460709" y="639458"/>
            <a:ext cx="1718340" cy="1547642"/>
            <a:chOff x="2817011" y="265837"/>
            <a:chExt cx="2614377" cy="1765949"/>
          </a:xfrm>
          <a:solidFill>
            <a:schemeClr val="accent3"/>
          </a:solidFill>
        </p:grpSpPr>
        <p:sp>
          <p:nvSpPr>
            <p:cNvPr id="11" name="Freeform: Shape 10">
              <a:extLst>
                <a:ext uri="{FF2B5EF4-FFF2-40B4-BE49-F238E27FC236}">
                  <a16:creationId xmlns:a16="http://schemas.microsoft.com/office/drawing/2014/main" id="{A346AE66-BCC3-63A1-734B-97BBE232913B}"/>
                </a:ext>
              </a:extLst>
            </p:cNvPr>
            <p:cNvSpPr/>
            <p:nvPr/>
          </p:nvSpPr>
          <p:spPr>
            <a:xfrm>
              <a:off x="2817011" y="265837"/>
              <a:ext cx="1236586" cy="1765949"/>
            </a:xfrm>
            <a:custGeom>
              <a:avLst/>
              <a:gdLst>
                <a:gd name="connsiteX0" fmla="*/ 1212545 w 1236586"/>
                <a:gd name="connsiteY0" fmla="*/ 482239 h 1765949"/>
                <a:gd name="connsiteX1" fmla="*/ 933272 w 1236586"/>
                <a:gd name="connsiteY1" fmla="*/ 98000 h 1765949"/>
                <a:gd name="connsiteX2" fmla="*/ 391109 w 1236586"/>
                <a:gd name="connsiteY2" fmla="*/ 29611 h 1765949"/>
                <a:gd name="connsiteX3" fmla="*/ 41732 w 1236586"/>
                <a:gd name="connsiteY3" fmla="*/ 331839 h 1765949"/>
                <a:gd name="connsiteX4" fmla="*/ 76879 w 1236586"/>
                <a:gd name="connsiteY4" fmla="*/ 772275 h 1765949"/>
                <a:gd name="connsiteX5" fmla="*/ 291287 w 1236586"/>
                <a:gd name="connsiteY5" fmla="*/ 947249 h 1765949"/>
                <a:gd name="connsiteX6" fmla="*/ 598373 w 1236586"/>
                <a:gd name="connsiteY6" fmla="*/ 984683 h 1765949"/>
                <a:gd name="connsiteX7" fmla="*/ 415016 w 1236586"/>
                <a:gd name="connsiteY7" fmla="*/ 1376636 h 1765949"/>
                <a:gd name="connsiteX8" fmla="*/ 197561 w 1236586"/>
                <a:gd name="connsiteY8" fmla="*/ 1504938 h 1765949"/>
                <a:gd name="connsiteX9" fmla="*/ 264902 w 1236586"/>
                <a:gd name="connsiteY9" fmla="*/ 1643717 h 1765949"/>
                <a:gd name="connsiteX10" fmla="*/ 308146 w 1236586"/>
                <a:gd name="connsiteY10" fmla="*/ 1732871 h 1765949"/>
                <a:gd name="connsiteX11" fmla="*/ 324338 w 1236586"/>
                <a:gd name="connsiteY11" fmla="*/ 1765733 h 1765949"/>
                <a:gd name="connsiteX12" fmla="*/ 338150 w 1236586"/>
                <a:gd name="connsiteY12" fmla="*/ 1762494 h 1765949"/>
                <a:gd name="connsiteX13" fmla="*/ 371011 w 1236586"/>
                <a:gd name="connsiteY13" fmla="*/ 1753731 h 1765949"/>
                <a:gd name="connsiteX14" fmla="*/ 481406 w 1236586"/>
                <a:gd name="connsiteY14" fmla="*/ 1716965 h 1765949"/>
                <a:gd name="connsiteX15" fmla="*/ 806780 w 1236586"/>
                <a:gd name="connsiteY15" fmla="*/ 1542086 h 1765949"/>
                <a:gd name="connsiteX16" fmla="*/ 1115771 w 1236586"/>
                <a:gd name="connsiteY16" fmla="*/ 1192518 h 1765949"/>
                <a:gd name="connsiteX17" fmla="*/ 1207592 w 1236586"/>
                <a:gd name="connsiteY17" fmla="*/ 937629 h 1765949"/>
                <a:gd name="connsiteX18" fmla="*/ 1229594 w 1236586"/>
                <a:gd name="connsiteY18" fmla="*/ 567869 h 1765949"/>
                <a:gd name="connsiteX19" fmla="*/ 1212545 w 1236586"/>
                <a:gd name="connsiteY19" fmla="*/ 482048 h 1765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36586" h="1765949">
                  <a:moveTo>
                    <a:pt x="1212545" y="482239"/>
                  </a:moveTo>
                  <a:cubicBezTo>
                    <a:pt x="1179112" y="321743"/>
                    <a:pt x="1071098" y="183725"/>
                    <a:pt x="933272" y="98000"/>
                  </a:cubicBezTo>
                  <a:cubicBezTo>
                    <a:pt x="771347" y="-2774"/>
                    <a:pt x="572655" y="-26301"/>
                    <a:pt x="391109" y="29611"/>
                  </a:cubicBezTo>
                  <a:cubicBezTo>
                    <a:pt x="241185" y="75807"/>
                    <a:pt x="106978" y="188678"/>
                    <a:pt x="41732" y="331839"/>
                  </a:cubicBezTo>
                  <a:cubicBezTo>
                    <a:pt x="-23324" y="474524"/>
                    <a:pt x="-12847" y="642354"/>
                    <a:pt x="76879" y="772275"/>
                  </a:cubicBezTo>
                  <a:cubicBezTo>
                    <a:pt x="129838" y="848951"/>
                    <a:pt x="204038" y="912674"/>
                    <a:pt x="291287" y="947249"/>
                  </a:cubicBezTo>
                  <a:cubicBezTo>
                    <a:pt x="387299" y="985254"/>
                    <a:pt x="496169" y="997732"/>
                    <a:pt x="598373" y="984683"/>
                  </a:cubicBezTo>
                  <a:cubicBezTo>
                    <a:pt x="608183" y="1133082"/>
                    <a:pt x="523792" y="1282244"/>
                    <a:pt x="415016" y="1376636"/>
                  </a:cubicBezTo>
                  <a:cubicBezTo>
                    <a:pt x="351008" y="1432167"/>
                    <a:pt x="276047" y="1473791"/>
                    <a:pt x="197561" y="1504938"/>
                  </a:cubicBezTo>
                  <a:cubicBezTo>
                    <a:pt x="220040" y="1551230"/>
                    <a:pt x="242423" y="1597521"/>
                    <a:pt x="264902" y="1643717"/>
                  </a:cubicBezTo>
                  <a:cubicBezTo>
                    <a:pt x="279285" y="1673435"/>
                    <a:pt x="293763" y="1703153"/>
                    <a:pt x="308146" y="1732871"/>
                  </a:cubicBezTo>
                  <a:cubicBezTo>
                    <a:pt x="310908" y="1738491"/>
                    <a:pt x="318433" y="1763161"/>
                    <a:pt x="324338" y="1765733"/>
                  </a:cubicBezTo>
                  <a:cubicBezTo>
                    <a:pt x="326815" y="1766876"/>
                    <a:pt x="335578" y="1763161"/>
                    <a:pt x="338150" y="1762494"/>
                  </a:cubicBezTo>
                  <a:cubicBezTo>
                    <a:pt x="349199" y="1759827"/>
                    <a:pt x="360152" y="1756874"/>
                    <a:pt x="371011" y="1753731"/>
                  </a:cubicBezTo>
                  <a:cubicBezTo>
                    <a:pt x="408349" y="1743158"/>
                    <a:pt x="445115" y="1730776"/>
                    <a:pt x="481406" y="1716965"/>
                  </a:cubicBezTo>
                  <a:cubicBezTo>
                    <a:pt x="596753" y="1673150"/>
                    <a:pt x="707148" y="1614952"/>
                    <a:pt x="806780" y="1542086"/>
                  </a:cubicBezTo>
                  <a:cubicBezTo>
                    <a:pt x="933462" y="1449407"/>
                    <a:pt x="1041952" y="1331583"/>
                    <a:pt x="1115771" y="1192518"/>
                  </a:cubicBezTo>
                  <a:cubicBezTo>
                    <a:pt x="1158252" y="1112413"/>
                    <a:pt x="1188923" y="1026307"/>
                    <a:pt x="1207592" y="937629"/>
                  </a:cubicBezTo>
                  <a:cubicBezTo>
                    <a:pt x="1232833" y="817709"/>
                    <a:pt x="1245406" y="689693"/>
                    <a:pt x="1229594" y="567869"/>
                  </a:cubicBezTo>
                  <a:cubicBezTo>
                    <a:pt x="1225784" y="538913"/>
                    <a:pt x="1220355" y="510147"/>
                    <a:pt x="1212545" y="482048"/>
                  </a:cubicBezTo>
                  <a:close/>
                </a:path>
              </a:pathLst>
            </a:custGeom>
            <a:grpFill/>
            <a:ln w="9525" cap="flat">
              <a:noFill/>
              <a:prstDash val="solid"/>
              <a:miter/>
            </a:ln>
          </p:spPr>
          <p:txBody>
            <a:bodyPr rtlCol="0" anchor="ctr"/>
            <a:lstStyle/>
            <a:p>
              <a:endParaRPr lang="en-US" sz="1350"/>
            </a:p>
          </p:txBody>
        </p:sp>
        <p:sp>
          <p:nvSpPr>
            <p:cNvPr id="12" name="Freeform: Shape 11">
              <a:extLst>
                <a:ext uri="{FF2B5EF4-FFF2-40B4-BE49-F238E27FC236}">
                  <a16:creationId xmlns:a16="http://schemas.microsoft.com/office/drawing/2014/main" id="{A75C50E4-F6DE-940D-DE91-F853D2F0A642}"/>
                </a:ext>
              </a:extLst>
            </p:cNvPr>
            <p:cNvSpPr/>
            <p:nvPr/>
          </p:nvSpPr>
          <p:spPr>
            <a:xfrm>
              <a:off x="4194682" y="265837"/>
              <a:ext cx="1236706" cy="1765949"/>
            </a:xfrm>
            <a:custGeom>
              <a:avLst/>
              <a:gdLst>
                <a:gd name="connsiteX0" fmla="*/ 1212665 w 1236706"/>
                <a:gd name="connsiteY0" fmla="*/ 482239 h 1765949"/>
                <a:gd name="connsiteX1" fmla="*/ 933392 w 1236706"/>
                <a:gd name="connsiteY1" fmla="*/ 98000 h 1765949"/>
                <a:gd name="connsiteX2" fmla="*/ 391229 w 1236706"/>
                <a:gd name="connsiteY2" fmla="*/ 29611 h 1765949"/>
                <a:gd name="connsiteX3" fmla="*/ 41852 w 1236706"/>
                <a:gd name="connsiteY3" fmla="*/ 331839 h 1765949"/>
                <a:gd name="connsiteX4" fmla="*/ 76999 w 1236706"/>
                <a:gd name="connsiteY4" fmla="*/ 772275 h 1765949"/>
                <a:gd name="connsiteX5" fmla="*/ 291407 w 1236706"/>
                <a:gd name="connsiteY5" fmla="*/ 947249 h 1765949"/>
                <a:gd name="connsiteX6" fmla="*/ 598493 w 1236706"/>
                <a:gd name="connsiteY6" fmla="*/ 984683 h 1765949"/>
                <a:gd name="connsiteX7" fmla="*/ 415137 w 1236706"/>
                <a:gd name="connsiteY7" fmla="*/ 1376636 h 1765949"/>
                <a:gd name="connsiteX8" fmla="*/ 197681 w 1236706"/>
                <a:gd name="connsiteY8" fmla="*/ 1504938 h 1765949"/>
                <a:gd name="connsiteX9" fmla="*/ 265023 w 1236706"/>
                <a:gd name="connsiteY9" fmla="*/ 1643717 h 1765949"/>
                <a:gd name="connsiteX10" fmla="*/ 308266 w 1236706"/>
                <a:gd name="connsiteY10" fmla="*/ 1732871 h 1765949"/>
                <a:gd name="connsiteX11" fmla="*/ 324459 w 1236706"/>
                <a:gd name="connsiteY11" fmla="*/ 1765733 h 1765949"/>
                <a:gd name="connsiteX12" fmla="*/ 338270 w 1236706"/>
                <a:gd name="connsiteY12" fmla="*/ 1762494 h 1765949"/>
                <a:gd name="connsiteX13" fmla="*/ 371131 w 1236706"/>
                <a:gd name="connsiteY13" fmla="*/ 1753731 h 1765949"/>
                <a:gd name="connsiteX14" fmla="*/ 481526 w 1236706"/>
                <a:gd name="connsiteY14" fmla="*/ 1716965 h 1765949"/>
                <a:gd name="connsiteX15" fmla="*/ 806900 w 1236706"/>
                <a:gd name="connsiteY15" fmla="*/ 1542086 h 1765949"/>
                <a:gd name="connsiteX16" fmla="*/ 1115891 w 1236706"/>
                <a:gd name="connsiteY16" fmla="*/ 1192518 h 1765949"/>
                <a:gd name="connsiteX17" fmla="*/ 1207712 w 1236706"/>
                <a:gd name="connsiteY17" fmla="*/ 937629 h 1765949"/>
                <a:gd name="connsiteX18" fmla="*/ 1229715 w 1236706"/>
                <a:gd name="connsiteY18" fmla="*/ 567869 h 1765949"/>
                <a:gd name="connsiteX19" fmla="*/ 1212665 w 1236706"/>
                <a:gd name="connsiteY19" fmla="*/ 482048 h 1765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36706" h="1765949">
                  <a:moveTo>
                    <a:pt x="1212665" y="482239"/>
                  </a:moveTo>
                  <a:cubicBezTo>
                    <a:pt x="1179232" y="321743"/>
                    <a:pt x="1071219" y="183725"/>
                    <a:pt x="933392" y="98000"/>
                  </a:cubicBezTo>
                  <a:cubicBezTo>
                    <a:pt x="771467" y="-2774"/>
                    <a:pt x="572871" y="-26301"/>
                    <a:pt x="391229" y="29611"/>
                  </a:cubicBezTo>
                  <a:cubicBezTo>
                    <a:pt x="241305" y="75807"/>
                    <a:pt x="107193" y="188678"/>
                    <a:pt x="41852" y="331839"/>
                  </a:cubicBezTo>
                  <a:cubicBezTo>
                    <a:pt x="-23490" y="475000"/>
                    <a:pt x="-12726" y="642354"/>
                    <a:pt x="76999" y="772275"/>
                  </a:cubicBezTo>
                  <a:cubicBezTo>
                    <a:pt x="129958" y="848951"/>
                    <a:pt x="204158" y="912674"/>
                    <a:pt x="291407" y="947249"/>
                  </a:cubicBezTo>
                  <a:cubicBezTo>
                    <a:pt x="387419" y="985254"/>
                    <a:pt x="496290" y="997732"/>
                    <a:pt x="598493" y="984683"/>
                  </a:cubicBezTo>
                  <a:cubicBezTo>
                    <a:pt x="608304" y="1133082"/>
                    <a:pt x="523912" y="1282244"/>
                    <a:pt x="415137" y="1376636"/>
                  </a:cubicBezTo>
                  <a:cubicBezTo>
                    <a:pt x="351129" y="1432167"/>
                    <a:pt x="276167" y="1473791"/>
                    <a:pt x="197681" y="1504938"/>
                  </a:cubicBezTo>
                  <a:cubicBezTo>
                    <a:pt x="220160" y="1551230"/>
                    <a:pt x="242544" y="1597521"/>
                    <a:pt x="265023" y="1643717"/>
                  </a:cubicBezTo>
                  <a:cubicBezTo>
                    <a:pt x="279406" y="1673435"/>
                    <a:pt x="293884" y="1703153"/>
                    <a:pt x="308266" y="1732871"/>
                  </a:cubicBezTo>
                  <a:cubicBezTo>
                    <a:pt x="311028" y="1738491"/>
                    <a:pt x="318553" y="1763161"/>
                    <a:pt x="324459" y="1765733"/>
                  </a:cubicBezTo>
                  <a:cubicBezTo>
                    <a:pt x="326935" y="1766876"/>
                    <a:pt x="335698" y="1763161"/>
                    <a:pt x="338270" y="1762494"/>
                  </a:cubicBezTo>
                  <a:cubicBezTo>
                    <a:pt x="349319" y="1759827"/>
                    <a:pt x="360273" y="1756874"/>
                    <a:pt x="371131" y="1753731"/>
                  </a:cubicBezTo>
                  <a:cubicBezTo>
                    <a:pt x="408469" y="1743158"/>
                    <a:pt x="445236" y="1730776"/>
                    <a:pt x="481526" y="1716965"/>
                  </a:cubicBezTo>
                  <a:cubicBezTo>
                    <a:pt x="596874" y="1673150"/>
                    <a:pt x="707268" y="1614952"/>
                    <a:pt x="806900" y="1542086"/>
                  </a:cubicBezTo>
                  <a:cubicBezTo>
                    <a:pt x="933582" y="1449407"/>
                    <a:pt x="1042072" y="1331583"/>
                    <a:pt x="1115891" y="1192518"/>
                  </a:cubicBezTo>
                  <a:cubicBezTo>
                    <a:pt x="1158373" y="1112413"/>
                    <a:pt x="1189043" y="1026307"/>
                    <a:pt x="1207712" y="937629"/>
                  </a:cubicBezTo>
                  <a:cubicBezTo>
                    <a:pt x="1232953" y="817709"/>
                    <a:pt x="1245526" y="689693"/>
                    <a:pt x="1229715" y="567869"/>
                  </a:cubicBezTo>
                  <a:cubicBezTo>
                    <a:pt x="1225905" y="538913"/>
                    <a:pt x="1220475" y="510147"/>
                    <a:pt x="1212665" y="482048"/>
                  </a:cubicBezTo>
                  <a:close/>
                </a:path>
              </a:pathLst>
            </a:custGeom>
            <a:grpFill/>
            <a:ln w="9525" cap="flat">
              <a:noFill/>
              <a:prstDash val="solid"/>
              <a:miter/>
            </a:ln>
          </p:spPr>
          <p:txBody>
            <a:bodyPr rtlCol="0" anchor="ctr"/>
            <a:lstStyle/>
            <a:p>
              <a:endParaRPr lang="en-US" sz="1350"/>
            </a:p>
          </p:txBody>
        </p:sp>
      </p:grpSp>
    </p:spTree>
    <p:extLst>
      <p:ext uri="{BB962C8B-B14F-4D97-AF65-F5344CB8AC3E}">
        <p14:creationId xmlns:p14="http://schemas.microsoft.com/office/powerpoint/2010/main" val="2079765774"/>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432205" y="2135331"/>
            <a:ext cx="3928561" cy="2449473"/>
          </a:xfrm>
        </p:spPr>
        <p:txBody>
          <a:bodyPr>
            <a:noAutofit/>
          </a:bodyPr>
          <a:lstStyle>
            <a:lvl1pPr algn="l">
              <a:defRPr sz="2999" b="0">
                <a:solidFill>
                  <a:schemeClr val="accent4"/>
                </a:solidFill>
                <a:latin typeface="+mn-lt"/>
              </a:defRPr>
            </a:lvl1pPr>
          </a:lstStyle>
          <a:p>
            <a:r>
              <a:rPr lang="en-GB"/>
              <a:t>Click and type quote </a:t>
            </a:r>
            <a:endParaRPr lang="en-GB" dirty="0"/>
          </a:p>
        </p:txBody>
      </p:sp>
      <p:sp>
        <p:nvSpPr>
          <p:cNvPr id="5" name="Slide Number Placeholder 4"/>
          <p:cNvSpPr>
            <a:spLocks noGrp="1"/>
          </p:cNvSpPr>
          <p:nvPr>
            <p:ph type="sldNum" sz="quarter" idx="12"/>
          </p:nvPr>
        </p:nvSpPr>
        <p:spPr/>
        <p:txBody>
          <a:bodyPr/>
          <a:lstStyle>
            <a:lvl1pPr>
              <a:defRPr>
                <a:solidFill>
                  <a:schemeClr val="bg1"/>
                </a:solidFill>
              </a:defRPr>
            </a:lvl1pPr>
          </a:lstStyle>
          <a:p>
            <a:fld id="{D14BCCD3-0010-4FBA-B965-2126ADC31932}" type="slidenum">
              <a:rPr lang="en-GB" smtClean="0"/>
              <a:pPr/>
              <a:t>‹#›</a:t>
            </a:fld>
            <a:endParaRPr lang="en-GB" dirty="0"/>
          </a:p>
        </p:txBody>
      </p:sp>
      <p:sp>
        <p:nvSpPr>
          <p:cNvPr id="6" name="Text Placeholder 9"/>
          <p:cNvSpPr>
            <a:spLocks noGrp="1"/>
          </p:cNvSpPr>
          <p:nvPr>
            <p:ph type="body" sz="quarter" idx="13" hasCustomPrompt="1"/>
          </p:nvPr>
        </p:nvSpPr>
        <p:spPr>
          <a:xfrm>
            <a:off x="2432204" y="4800505"/>
            <a:ext cx="3928561" cy="539875"/>
          </a:xfrm>
        </p:spPr>
        <p:txBody>
          <a:bodyPr>
            <a:noAutofit/>
          </a:bodyPr>
          <a:lstStyle>
            <a:lvl1pPr marL="0" indent="0" algn="l">
              <a:buFontTx/>
              <a:buNone/>
              <a:defRPr b="0">
                <a:solidFill>
                  <a:schemeClr val="accent4"/>
                </a:solidFill>
              </a:defRPr>
            </a:lvl1pPr>
            <a:lvl2pPr marL="192842" indent="0">
              <a:buFontTx/>
              <a:buNone/>
              <a:defRPr b="1">
                <a:solidFill>
                  <a:schemeClr val="accent4"/>
                </a:solidFill>
              </a:defRPr>
            </a:lvl2pPr>
            <a:lvl3pPr marL="385684" indent="0">
              <a:buFontTx/>
              <a:buNone/>
              <a:defRPr b="1">
                <a:solidFill>
                  <a:schemeClr val="accent4"/>
                </a:solidFill>
              </a:defRPr>
            </a:lvl3pPr>
            <a:lvl4pPr marL="578526" indent="0">
              <a:buFontTx/>
              <a:buNone/>
              <a:defRPr b="1">
                <a:solidFill>
                  <a:schemeClr val="accent4"/>
                </a:solidFill>
              </a:defRPr>
            </a:lvl4pPr>
            <a:lvl5pPr marL="771368" indent="0">
              <a:buFontTx/>
              <a:buNone/>
              <a:defRPr b="1">
                <a:solidFill>
                  <a:schemeClr val="accent4"/>
                </a:solidFill>
              </a:defRPr>
            </a:lvl5pPr>
          </a:lstStyle>
          <a:p>
            <a:pPr lvl="0"/>
            <a:r>
              <a:rPr lang="en-GB"/>
              <a:t>Name</a:t>
            </a:r>
            <a:endParaRPr lang="en-GB" dirty="0"/>
          </a:p>
        </p:txBody>
      </p:sp>
      <p:sp>
        <p:nvSpPr>
          <p:cNvPr id="3" name="Footer Placeholder 2"/>
          <p:cNvSpPr>
            <a:spLocks noGrp="1"/>
          </p:cNvSpPr>
          <p:nvPr>
            <p:ph type="ftr" sz="quarter" idx="14"/>
          </p:nvPr>
        </p:nvSpPr>
        <p:spPr/>
        <p:txBody>
          <a:bodyPr/>
          <a:lstStyle>
            <a:lvl1pPr>
              <a:defRPr>
                <a:solidFill>
                  <a:schemeClr val="bg1"/>
                </a:solidFill>
              </a:defRPr>
            </a:lvl1pPr>
          </a:lstStyle>
          <a:p>
            <a:endParaRPr lang="en-GB" dirty="0"/>
          </a:p>
        </p:txBody>
      </p:sp>
      <p:grpSp>
        <p:nvGrpSpPr>
          <p:cNvPr id="14" name="Quote">
            <a:extLst>
              <a:ext uri="{FF2B5EF4-FFF2-40B4-BE49-F238E27FC236}">
                <a16:creationId xmlns:a16="http://schemas.microsoft.com/office/drawing/2014/main" id="{36288991-A23D-A2A3-792C-522E9B30EAED}"/>
              </a:ext>
            </a:extLst>
          </p:cNvPr>
          <p:cNvGrpSpPr>
            <a:grpSpLocks noChangeAspect="1"/>
          </p:cNvGrpSpPr>
          <p:nvPr userDrawn="1"/>
        </p:nvGrpSpPr>
        <p:grpSpPr>
          <a:xfrm>
            <a:off x="460709" y="639458"/>
            <a:ext cx="1718340" cy="1547642"/>
            <a:chOff x="2817011" y="265837"/>
            <a:chExt cx="2614377" cy="1765949"/>
          </a:xfrm>
          <a:solidFill>
            <a:schemeClr val="bg2"/>
          </a:solidFill>
        </p:grpSpPr>
        <p:sp>
          <p:nvSpPr>
            <p:cNvPr id="11" name="Freeform: Shape 10">
              <a:extLst>
                <a:ext uri="{FF2B5EF4-FFF2-40B4-BE49-F238E27FC236}">
                  <a16:creationId xmlns:a16="http://schemas.microsoft.com/office/drawing/2014/main" id="{A346AE66-BCC3-63A1-734B-97BBE232913B}"/>
                </a:ext>
              </a:extLst>
            </p:cNvPr>
            <p:cNvSpPr/>
            <p:nvPr/>
          </p:nvSpPr>
          <p:spPr>
            <a:xfrm>
              <a:off x="2817011" y="265837"/>
              <a:ext cx="1236586" cy="1765949"/>
            </a:xfrm>
            <a:custGeom>
              <a:avLst/>
              <a:gdLst>
                <a:gd name="connsiteX0" fmla="*/ 1212545 w 1236586"/>
                <a:gd name="connsiteY0" fmla="*/ 482239 h 1765949"/>
                <a:gd name="connsiteX1" fmla="*/ 933272 w 1236586"/>
                <a:gd name="connsiteY1" fmla="*/ 98000 h 1765949"/>
                <a:gd name="connsiteX2" fmla="*/ 391109 w 1236586"/>
                <a:gd name="connsiteY2" fmla="*/ 29611 h 1765949"/>
                <a:gd name="connsiteX3" fmla="*/ 41732 w 1236586"/>
                <a:gd name="connsiteY3" fmla="*/ 331839 h 1765949"/>
                <a:gd name="connsiteX4" fmla="*/ 76879 w 1236586"/>
                <a:gd name="connsiteY4" fmla="*/ 772275 h 1765949"/>
                <a:gd name="connsiteX5" fmla="*/ 291287 w 1236586"/>
                <a:gd name="connsiteY5" fmla="*/ 947249 h 1765949"/>
                <a:gd name="connsiteX6" fmla="*/ 598373 w 1236586"/>
                <a:gd name="connsiteY6" fmla="*/ 984683 h 1765949"/>
                <a:gd name="connsiteX7" fmla="*/ 415016 w 1236586"/>
                <a:gd name="connsiteY7" fmla="*/ 1376636 h 1765949"/>
                <a:gd name="connsiteX8" fmla="*/ 197561 w 1236586"/>
                <a:gd name="connsiteY8" fmla="*/ 1504938 h 1765949"/>
                <a:gd name="connsiteX9" fmla="*/ 264902 w 1236586"/>
                <a:gd name="connsiteY9" fmla="*/ 1643717 h 1765949"/>
                <a:gd name="connsiteX10" fmla="*/ 308146 w 1236586"/>
                <a:gd name="connsiteY10" fmla="*/ 1732871 h 1765949"/>
                <a:gd name="connsiteX11" fmla="*/ 324338 w 1236586"/>
                <a:gd name="connsiteY11" fmla="*/ 1765733 h 1765949"/>
                <a:gd name="connsiteX12" fmla="*/ 338150 w 1236586"/>
                <a:gd name="connsiteY12" fmla="*/ 1762494 h 1765949"/>
                <a:gd name="connsiteX13" fmla="*/ 371011 w 1236586"/>
                <a:gd name="connsiteY13" fmla="*/ 1753731 h 1765949"/>
                <a:gd name="connsiteX14" fmla="*/ 481406 w 1236586"/>
                <a:gd name="connsiteY14" fmla="*/ 1716965 h 1765949"/>
                <a:gd name="connsiteX15" fmla="*/ 806780 w 1236586"/>
                <a:gd name="connsiteY15" fmla="*/ 1542086 h 1765949"/>
                <a:gd name="connsiteX16" fmla="*/ 1115771 w 1236586"/>
                <a:gd name="connsiteY16" fmla="*/ 1192518 h 1765949"/>
                <a:gd name="connsiteX17" fmla="*/ 1207592 w 1236586"/>
                <a:gd name="connsiteY17" fmla="*/ 937629 h 1765949"/>
                <a:gd name="connsiteX18" fmla="*/ 1229594 w 1236586"/>
                <a:gd name="connsiteY18" fmla="*/ 567869 h 1765949"/>
                <a:gd name="connsiteX19" fmla="*/ 1212545 w 1236586"/>
                <a:gd name="connsiteY19" fmla="*/ 482048 h 1765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36586" h="1765949">
                  <a:moveTo>
                    <a:pt x="1212545" y="482239"/>
                  </a:moveTo>
                  <a:cubicBezTo>
                    <a:pt x="1179112" y="321743"/>
                    <a:pt x="1071098" y="183725"/>
                    <a:pt x="933272" y="98000"/>
                  </a:cubicBezTo>
                  <a:cubicBezTo>
                    <a:pt x="771347" y="-2774"/>
                    <a:pt x="572655" y="-26301"/>
                    <a:pt x="391109" y="29611"/>
                  </a:cubicBezTo>
                  <a:cubicBezTo>
                    <a:pt x="241185" y="75807"/>
                    <a:pt x="106978" y="188678"/>
                    <a:pt x="41732" y="331839"/>
                  </a:cubicBezTo>
                  <a:cubicBezTo>
                    <a:pt x="-23324" y="474524"/>
                    <a:pt x="-12847" y="642354"/>
                    <a:pt x="76879" y="772275"/>
                  </a:cubicBezTo>
                  <a:cubicBezTo>
                    <a:pt x="129838" y="848951"/>
                    <a:pt x="204038" y="912674"/>
                    <a:pt x="291287" y="947249"/>
                  </a:cubicBezTo>
                  <a:cubicBezTo>
                    <a:pt x="387299" y="985254"/>
                    <a:pt x="496169" y="997732"/>
                    <a:pt x="598373" y="984683"/>
                  </a:cubicBezTo>
                  <a:cubicBezTo>
                    <a:pt x="608183" y="1133082"/>
                    <a:pt x="523792" y="1282244"/>
                    <a:pt x="415016" y="1376636"/>
                  </a:cubicBezTo>
                  <a:cubicBezTo>
                    <a:pt x="351008" y="1432167"/>
                    <a:pt x="276047" y="1473791"/>
                    <a:pt x="197561" y="1504938"/>
                  </a:cubicBezTo>
                  <a:cubicBezTo>
                    <a:pt x="220040" y="1551230"/>
                    <a:pt x="242423" y="1597521"/>
                    <a:pt x="264902" y="1643717"/>
                  </a:cubicBezTo>
                  <a:cubicBezTo>
                    <a:pt x="279285" y="1673435"/>
                    <a:pt x="293763" y="1703153"/>
                    <a:pt x="308146" y="1732871"/>
                  </a:cubicBezTo>
                  <a:cubicBezTo>
                    <a:pt x="310908" y="1738491"/>
                    <a:pt x="318433" y="1763161"/>
                    <a:pt x="324338" y="1765733"/>
                  </a:cubicBezTo>
                  <a:cubicBezTo>
                    <a:pt x="326815" y="1766876"/>
                    <a:pt x="335578" y="1763161"/>
                    <a:pt x="338150" y="1762494"/>
                  </a:cubicBezTo>
                  <a:cubicBezTo>
                    <a:pt x="349199" y="1759827"/>
                    <a:pt x="360152" y="1756874"/>
                    <a:pt x="371011" y="1753731"/>
                  </a:cubicBezTo>
                  <a:cubicBezTo>
                    <a:pt x="408349" y="1743158"/>
                    <a:pt x="445115" y="1730776"/>
                    <a:pt x="481406" y="1716965"/>
                  </a:cubicBezTo>
                  <a:cubicBezTo>
                    <a:pt x="596753" y="1673150"/>
                    <a:pt x="707148" y="1614952"/>
                    <a:pt x="806780" y="1542086"/>
                  </a:cubicBezTo>
                  <a:cubicBezTo>
                    <a:pt x="933462" y="1449407"/>
                    <a:pt x="1041952" y="1331583"/>
                    <a:pt x="1115771" y="1192518"/>
                  </a:cubicBezTo>
                  <a:cubicBezTo>
                    <a:pt x="1158252" y="1112413"/>
                    <a:pt x="1188923" y="1026307"/>
                    <a:pt x="1207592" y="937629"/>
                  </a:cubicBezTo>
                  <a:cubicBezTo>
                    <a:pt x="1232833" y="817709"/>
                    <a:pt x="1245406" y="689693"/>
                    <a:pt x="1229594" y="567869"/>
                  </a:cubicBezTo>
                  <a:cubicBezTo>
                    <a:pt x="1225784" y="538913"/>
                    <a:pt x="1220355" y="510147"/>
                    <a:pt x="1212545" y="482048"/>
                  </a:cubicBezTo>
                  <a:close/>
                </a:path>
              </a:pathLst>
            </a:custGeom>
            <a:grpFill/>
            <a:ln w="9525" cap="flat">
              <a:noFill/>
              <a:prstDash val="solid"/>
              <a:miter/>
            </a:ln>
          </p:spPr>
          <p:txBody>
            <a:bodyPr rtlCol="0" anchor="ctr"/>
            <a:lstStyle/>
            <a:p>
              <a:endParaRPr lang="en-US" sz="1350"/>
            </a:p>
          </p:txBody>
        </p:sp>
        <p:sp>
          <p:nvSpPr>
            <p:cNvPr id="12" name="Freeform: Shape 11">
              <a:extLst>
                <a:ext uri="{FF2B5EF4-FFF2-40B4-BE49-F238E27FC236}">
                  <a16:creationId xmlns:a16="http://schemas.microsoft.com/office/drawing/2014/main" id="{A75C50E4-F6DE-940D-DE91-F853D2F0A642}"/>
                </a:ext>
              </a:extLst>
            </p:cNvPr>
            <p:cNvSpPr/>
            <p:nvPr/>
          </p:nvSpPr>
          <p:spPr>
            <a:xfrm>
              <a:off x="4194682" y="265837"/>
              <a:ext cx="1236706" cy="1765949"/>
            </a:xfrm>
            <a:custGeom>
              <a:avLst/>
              <a:gdLst>
                <a:gd name="connsiteX0" fmla="*/ 1212665 w 1236706"/>
                <a:gd name="connsiteY0" fmla="*/ 482239 h 1765949"/>
                <a:gd name="connsiteX1" fmla="*/ 933392 w 1236706"/>
                <a:gd name="connsiteY1" fmla="*/ 98000 h 1765949"/>
                <a:gd name="connsiteX2" fmla="*/ 391229 w 1236706"/>
                <a:gd name="connsiteY2" fmla="*/ 29611 h 1765949"/>
                <a:gd name="connsiteX3" fmla="*/ 41852 w 1236706"/>
                <a:gd name="connsiteY3" fmla="*/ 331839 h 1765949"/>
                <a:gd name="connsiteX4" fmla="*/ 76999 w 1236706"/>
                <a:gd name="connsiteY4" fmla="*/ 772275 h 1765949"/>
                <a:gd name="connsiteX5" fmla="*/ 291407 w 1236706"/>
                <a:gd name="connsiteY5" fmla="*/ 947249 h 1765949"/>
                <a:gd name="connsiteX6" fmla="*/ 598493 w 1236706"/>
                <a:gd name="connsiteY6" fmla="*/ 984683 h 1765949"/>
                <a:gd name="connsiteX7" fmla="*/ 415137 w 1236706"/>
                <a:gd name="connsiteY7" fmla="*/ 1376636 h 1765949"/>
                <a:gd name="connsiteX8" fmla="*/ 197681 w 1236706"/>
                <a:gd name="connsiteY8" fmla="*/ 1504938 h 1765949"/>
                <a:gd name="connsiteX9" fmla="*/ 265023 w 1236706"/>
                <a:gd name="connsiteY9" fmla="*/ 1643717 h 1765949"/>
                <a:gd name="connsiteX10" fmla="*/ 308266 w 1236706"/>
                <a:gd name="connsiteY10" fmla="*/ 1732871 h 1765949"/>
                <a:gd name="connsiteX11" fmla="*/ 324459 w 1236706"/>
                <a:gd name="connsiteY11" fmla="*/ 1765733 h 1765949"/>
                <a:gd name="connsiteX12" fmla="*/ 338270 w 1236706"/>
                <a:gd name="connsiteY12" fmla="*/ 1762494 h 1765949"/>
                <a:gd name="connsiteX13" fmla="*/ 371131 w 1236706"/>
                <a:gd name="connsiteY13" fmla="*/ 1753731 h 1765949"/>
                <a:gd name="connsiteX14" fmla="*/ 481526 w 1236706"/>
                <a:gd name="connsiteY14" fmla="*/ 1716965 h 1765949"/>
                <a:gd name="connsiteX15" fmla="*/ 806900 w 1236706"/>
                <a:gd name="connsiteY15" fmla="*/ 1542086 h 1765949"/>
                <a:gd name="connsiteX16" fmla="*/ 1115891 w 1236706"/>
                <a:gd name="connsiteY16" fmla="*/ 1192518 h 1765949"/>
                <a:gd name="connsiteX17" fmla="*/ 1207712 w 1236706"/>
                <a:gd name="connsiteY17" fmla="*/ 937629 h 1765949"/>
                <a:gd name="connsiteX18" fmla="*/ 1229715 w 1236706"/>
                <a:gd name="connsiteY18" fmla="*/ 567869 h 1765949"/>
                <a:gd name="connsiteX19" fmla="*/ 1212665 w 1236706"/>
                <a:gd name="connsiteY19" fmla="*/ 482048 h 1765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36706" h="1765949">
                  <a:moveTo>
                    <a:pt x="1212665" y="482239"/>
                  </a:moveTo>
                  <a:cubicBezTo>
                    <a:pt x="1179232" y="321743"/>
                    <a:pt x="1071219" y="183725"/>
                    <a:pt x="933392" y="98000"/>
                  </a:cubicBezTo>
                  <a:cubicBezTo>
                    <a:pt x="771467" y="-2774"/>
                    <a:pt x="572871" y="-26301"/>
                    <a:pt x="391229" y="29611"/>
                  </a:cubicBezTo>
                  <a:cubicBezTo>
                    <a:pt x="241305" y="75807"/>
                    <a:pt x="107193" y="188678"/>
                    <a:pt x="41852" y="331839"/>
                  </a:cubicBezTo>
                  <a:cubicBezTo>
                    <a:pt x="-23490" y="475000"/>
                    <a:pt x="-12726" y="642354"/>
                    <a:pt x="76999" y="772275"/>
                  </a:cubicBezTo>
                  <a:cubicBezTo>
                    <a:pt x="129958" y="848951"/>
                    <a:pt x="204158" y="912674"/>
                    <a:pt x="291407" y="947249"/>
                  </a:cubicBezTo>
                  <a:cubicBezTo>
                    <a:pt x="387419" y="985254"/>
                    <a:pt x="496290" y="997732"/>
                    <a:pt x="598493" y="984683"/>
                  </a:cubicBezTo>
                  <a:cubicBezTo>
                    <a:pt x="608304" y="1133082"/>
                    <a:pt x="523912" y="1282244"/>
                    <a:pt x="415137" y="1376636"/>
                  </a:cubicBezTo>
                  <a:cubicBezTo>
                    <a:pt x="351129" y="1432167"/>
                    <a:pt x="276167" y="1473791"/>
                    <a:pt x="197681" y="1504938"/>
                  </a:cubicBezTo>
                  <a:cubicBezTo>
                    <a:pt x="220160" y="1551230"/>
                    <a:pt x="242544" y="1597521"/>
                    <a:pt x="265023" y="1643717"/>
                  </a:cubicBezTo>
                  <a:cubicBezTo>
                    <a:pt x="279406" y="1673435"/>
                    <a:pt x="293884" y="1703153"/>
                    <a:pt x="308266" y="1732871"/>
                  </a:cubicBezTo>
                  <a:cubicBezTo>
                    <a:pt x="311028" y="1738491"/>
                    <a:pt x="318553" y="1763161"/>
                    <a:pt x="324459" y="1765733"/>
                  </a:cubicBezTo>
                  <a:cubicBezTo>
                    <a:pt x="326935" y="1766876"/>
                    <a:pt x="335698" y="1763161"/>
                    <a:pt x="338270" y="1762494"/>
                  </a:cubicBezTo>
                  <a:cubicBezTo>
                    <a:pt x="349319" y="1759827"/>
                    <a:pt x="360273" y="1756874"/>
                    <a:pt x="371131" y="1753731"/>
                  </a:cubicBezTo>
                  <a:cubicBezTo>
                    <a:pt x="408469" y="1743158"/>
                    <a:pt x="445236" y="1730776"/>
                    <a:pt x="481526" y="1716965"/>
                  </a:cubicBezTo>
                  <a:cubicBezTo>
                    <a:pt x="596874" y="1673150"/>
                    <a:pt x="707268" y="1614952"/>
                    <a:pt x="806900" y="1542086"/>
                  </a:cubicBezTo>
                  <a:cubicBezTo>
                    <a:pt x="933582" y="1449407"/>
                    <a:pt x="1042072" y="1331583"/>
                    <a:pt x="1115891" y="1192518"/>
                  </a:cubicBezTo>
                  <a:cubicBezTo>
                    <a:pt x="1158373" y="1112413"/>
                    <a:pt x="1189043" y="1026307"/>
                    <a:pt x="1207712" y="937629"/>
                  </a:cubicBezTo>
                  <a:cubicBezTo>
                    <a:pt x="1232953" y="817709"/>
                    <a:pt x="1245526" y="689693"/>
                    <a:pt x="1229715" y="567869"/>
                  </a:cubicBezTo>
                  <a:cubicBezTo>
                    <a:pt x="1225905" y="538913"/>
                    <a:pt x="1220475" y="510147"/>
                    <a:pt x="1212665" y="482048"/>
                  </a:cubicBezTo>
                  <a:close/>
                </a:path>
              </a:pathLst>
            </a:custGeom>
            <a:grpFill/>
            <a:ln w="9525" cap="flat">
              <a:noFill/>
              <a:prstDash val="solid"/>
              <a:miter/>
            </a:ln>
          </p:spPr>
          <p:txBody>
            <a:bodyPr rtlCol="0" anchor="ctr"/>
            <a:lstStyle/>
            <a:p>
              <a:endParaRPr lang="en-US" sz="1350"/>
            </a:p>
          </p:txBody>
        </p:sp>
      </p:grpSp>
      <p:sp>
        <p:nvSpPr>
          <p:cNvPr id="15" name="Logotype, static">
            <a:extLst>
              <a:ext uri="{FF2B5EF4-FFF2-40B4-BE49-F238E27FC236}">
                <a16:creationId xmlns:a16="http://schemas.microsoft.com/office/drawing/2014/main" id="{ED491FC6-D7FC-0600-9C48-CD411A9E4887}"/>
              </a:ext>
            </a:extLst>
          </p:cNvPr>
          <p:cNvSpPr>
            <a:spLocks noChangeAspect="1"/>
          </p:cNvSpPr>
          <p:nvPr userDrawn="1"/>
        </p:nvSpPr>
        <p:spPr>
          <a:xfrm>
            <a:off x="8015082" y="6387892"/>
            <a:ext cx="647831" cy="180025"/>
          </a:xfrm>
          <a:custGeom>
            <a:avLst/>
            <a:gdLst>
              <a:gd name="connsiteX0" fmla="*/ 1189292 w 1295686"/>
              <a:gd name="connsiteY0" fmla="*/ 102299 h 270035"/>
              <a:gd name="connsiteX1" fmla="*/ 1128522 w 1295686"/>
              <a:gd name="connsiteY1" fmla="*/ 170593 h 270035"/>
              <a:gd name="connsiteX2" fmla="*/ 1181576 w 1295686"/>
              <a:gd name="connsiteY2" fmla="*/ 224219 h 270035"/>
              <a:gd name="connsiteX3" fmla="*/ 1250537 w 1295686"/>
              <a:gd name="connsiteY3" fmla="*/ 166688 h 270035"/>
              <a:gd name="connsiteX4" fmla="*/ 1250442 w 1295686"/>
              <a:gd name="connsiteY4" fmla="*/ 166688 h 270035"/>
              <a:gd name="connsiteX5" fmla="*/ 1250442 w 1295686"/>
              <a:gd name="connsiteY5" fmla="*/ 160306 h 270035"/>
              <a:gd name="connsiteX6" fmla="*/ 1189292 w 1295686"/>
              <a:gd name="connsiteY6" fmla="*/ 102299 h 270035"/>
              <a:gd name="connsiteX7" fmla="*/ 717519 w 1295686"/>
              <a:gd name="connsiteY7" fmla="*/ 102299 h 270035"/>
              <a:gd name="connsiteX8" fmla="*/ 656749 w 1295686"/>
              <a:gd name="connsiteY8" fmla="*/ 170593 h 270035"/>
              <a:gd name="connsiteX9" fmla="*/ 709803 w 1295686"/>
              <a:gd name="connsiteY9" fmla="*/ 224218 h 270035"/>
              <a:gd name="connsiteX10" fmla="*/ 778764 w 1295686"/>
              <a:gd name="connsiteY10" fmla="*/ 166687 h 270035"/>
              <a:gd name="connsiteX11" fmla="*/ 778669 w 1295686"/>
              <a:gd name="connsiteY11" fmla="*/ 166687 h 270035"/>
              <a:gd name="connsiteX12" fmla="*/ 778669 w 1295686"/>
              <a:gd name="connsiteY12" fmla="*/ 160306 h 270035"/>
              <a:gd name="connsiteX13" fmla="*/ 717519 w 1295686"/>
              <a:gd name="connsiteY13" fmla="*/ 102299 h 270035"/>
              <a:gd name="connsiteX14" fmla="*/ 366808 w 1295686"/>
              <a:gd name="connsiteY14" fmla="*/ 102299 h 270035"/>
              <a:gd name="connsiteX15" fmla="*/ 305657 w 1295686"/>
              <a:gd name="connsiteY15" fmla="*/ 163449 h 270035"/>
              <a:gd name="connsiteX16" fmla="*/ 366808 w 1295686"/>
              <a:gd name="connsiteY16" fmla="*/ 224600 h 270035"/>
              <a:gd name="connsiteX17" fmla="*/ 427958 w 1295686"/>
              <a:gd name="connsiteY17" fmla="*/ 163449 h 270035"/>
              <a:gd name="connsiteX18" fmla="*/ 366808 w 1295686"/>
              <a:gd name="connsiteY18" fmla="*/ 102299 h 270035"/>
              <a:gd name="connsiteX19" fmla="*/ 962039 w 1295686"/>
              <a:gd name="connsiteY19" fmla="*/ 96385 h 270035"/>
              <a:gd name="connsiteX20" fmla="*/ 938499 w 1295686"/>
              <a:gd name="connsiteY20" fmla="*/ 100585 h 270035"/>
              <a:gd name="connsiteX21" fmla="*/ 896779 w 1295686"/>
              <a:gd name="connsiteY21" fmla="*/ 159068 h 270035"/>
              <a:gd name="connsiteX22" fmla="*/ 896779 w 1295686"/>
              <a:gd name="connsiteY22" fmla="*/ 159164 h 270035"/>
              <a:gd name="connsiteX23" fmla="*/ 1011746 w 1295686"/>
              <a:gd name="connsiteY23" fmla="*/ 127541 h 270035"/>
              <a:gd name="connsiteX24" fmla="*/ 962039 w 1295686"/>
              <a:gd name="connsiteY24" fmla="*/ 96385 h 270035"/>
              <a:gd name="connsiteX25" fmla="*/ 1181005 w 1295686"/>
              <a:gd name="connsiteY25" fmla="*/ 57436 h 270035"/>
              <a:gd name="connsiteX26" fmla="*/ 1295686 w 1295686"/>
              <a:gd name="connsiteY26" fmla="*/ 165354 h 270035"/>
              <a:gd name="connsiteX27" fmla="*/ 1295686 w 1295686"/>
              <a:gd name="connsiteY27" fmla="*/ 266700 h 270035"/>
              <a:gd name="connsiteX28" fmla="*/ 1254538 w 1295686"/>
              <a:gd name="connsiteY28" fmla="*/ 266700 h 270035"/>
              <a:gd name="connsiteX29" fmla="*/ 1254538 w 1295686"/>
              <a:gd name="connsiteY29" fmla="*/ 235458 h 270035"/>
              <a:gd name="connsiteX30" fmla="*/ 1189292 w 1295686"/>
              <a:gd name="connsiteY30" fmla="*/ 269558 h 270035"/>
              <a:gd name="connsiteX31" fmla="*/ 1083278 w 1295686"/>
              <a:gd name="connsiteY31" fmla="*/ 156591 h 270035"/>
              <a:gd name="connsiteX32" fmla="*/ 1181005 w 1295686"/>
              <a:gd name="connsiteY32" fmla="*/ 57531 h 270035"/>
              <a:gd name="connsiteX33" fmla="*/ 956311 w 1295686"/>
              <a:gd name="connsiteY33" fmla="*/ 57246 h 270035"/>
              <a:gd name="connsiteX34" fmla="*/ 956311 w 1295686"/>
              <a:gd name="connsiteY34" fmla="*/ 57341 h 270035"/>
              <a:gd name="connsiteX35" fmla="*/ 1064134 w 1295686"/>
              <a:gd name="connsiteY35" fmla="*/ 151924 h 270035"/>
              <a:gd name="connsiteX36" fmla="*/ 904876 w 1295686"/>
              <a:gd name="connsiteY36" fmla="*/ 195359 h 270035"/>
              <a:gd name="connsiteX37" fmla="*/ 970503 w 1295686"/>
              <a:gd name="connsiteY37" fmla="*/ 227172 h 270035"/>
              <a:gd name="connsiteX38" fmla="*/ 1016413 w 1295686"/>
              <a:gd name="connsiteY38" fmla="*/ 191930 h 270035"/>
              <a:gd name="connsiteX39" fmla="*/ 1057371 w 1295686"/>
              <a:gd name="connsiteY39" fmla="*/ 204121 h 270035"/>
              <a:gd name="connsiteX40" fmla="*/ 958787 w 1295686"/>
              <a:gd name="connsiteY40" fmla="*/ 270035 h 270035"/>
              <a:gd name="connsiteX41" fmla="*/ 852488 w 1295686"/>
              <a:gd name="connsiteY41" fmla="*/ 164593 h 270035"/>
              <a:gd name="connsiteX42" fmla="*/ 956311 w 1295686"/>
              <a:gd name="connsiteY42" fmla="*/ 57246 h 270035"/>
              <a:gd name="connsiteX43" fmla="*/ 366903 w 1295686"/>
              <a:gd name="connsiteY43" fmla="*/ 57055 h 270035"/>
              <a:gd name="connsiteX44" fmla="*/ 473298 w 1295686"/>
              <a:gd name="connsiteY44" fmla="*/ 163449 h 270035"/>
              <a:gd name="connsiteX45" fmla="*/ 366903 w 1295686"/>
              <a:gd name="connsiteY45" fmla="*/ 269844 h 270035"/>
              <a:gd name="connsiteX46" fmla="*/ 260509 w 1295686"/>
              <a:gd name="connsiteY46" fmla="*/ 163449 h 270035"/>
              <a:gd name="connsiteX47" fmla="*/ 366903 w 1295686"/>
              <a:gd name="connsiteY47" fmla="*/ 57055 h 270035"/>
              <a:gd name="connsiteX48" fmla="*/ 605885 w 1295686"/>
              <a:gd name="connsiteY48" fmla="*/ 56769 h 270035"/>
              <a:gd name="connsiteX49" fmla="*/ 605885 w 1295686"/>
              <a:gd name="connsiteY49" fmla="*/ 100393 h 270035"/>
              <a:gd name="connsiteX50" fmla="*/ 605981 w 1295686"/>
              <a:gd name="connsiteY50" fmla="*/ 100393 h 270035"/>
              <a:gd name="connsiteX51" fmla="*/ 547307 w 1295686"/>
              <a:gd name="connsiteY51" fmla="*/ 167164 h 270035"/>
              <a:gd name="connsiteX52" fmla="*/ 547402 w 1295686"/>
              <a:gd name="connsiteY52" fmla="*/ 266795 h 270035"/>
              <a:gd name="connsiteX53" fmla="*/ 500920 w 1295686"/>
              <a:gd name="connsiteY53" fmla="*/ 266795 h 270035"/>
              <a:gd name="connsiteX54" fmla="*/ 500920 w 1295686"/>
              <a:gd name="connsiteY54" fmla="*/ 63722 h 270035"/>
              <a:gd name="connsiteX55" fmla="*/ 546164 w 1295686"/>
              <a:gd name="connsiteY55" fmla="*/ 63722 h 270035"/>
              <a:gd name="connsiteX56" fmla="*/ 546164 w 1295686"/>
              <a:gd name="connsiteY56" fmla="*/ 87154 h 270035"/>
              <a:gd name="connsiteX57" fmla="*/ 605885 w 1295686"/>
              <a:gd name="connsiteY57" fmla="*/ 56769 h 270035"/>
              <a:gd name="connsiteX58" fmla="*/ 0 w 1295686"/>
              <a:gd name="connsiteY58" fmla="*/ 21622 h 270035"/>
              <a:gd name="connsiteX59" fmla="*/ 47339 w 1295686"/>
              <a:gd name="connsiteY59" fmla="*/ 21622 h 270035"/>
              <a:gd name="connsiteX60" fmla="*/ 186214 w 1295686"/>
              <a:gd name="connsiteY60" fmla="*/ 185166 h 270035"/>
              <a:gd name="connsiteX61" fmla="*/ 186214 w 1295686"/>
              <a:gd name="connsiteY61" fmla="*/ 21622 h 270035"/>
              <a:gd name="connsiteX62" fmla="*/ 233077 w 1295686"/>
              <a:gd name="connsiteY62" fmla="*/ 21622 h 270035"/>
              <a:gd name="connsiteX63" fmla="*/ 232982 w 1295686"/>
              <a:gd name="connsiteY63" fmla="*/ 266700 h 270035"/>
              <a:gd name="connsiteX64" fmla="*/ 189548 w 1295686"/>
              <a:gd name="connsiteY64" fmla="*/ 266700 h 270035"/>
              <a:gd name="connsiteX65" fmla="*/ 48959 w 1295686"/>
              <a:gd name="connsiteY65" fmla="*/ 102680 h 270035"/>
              <a:gd name="connsiteX66" fmla="*/ 48959 w 1295686"/>
              <a:gd name="connsiteY66" fmla="*/ 266414 h 270035"/>
              <a:gd name="connsiteX67" fmla="*/ 0 w 1295686"/>
              <a:gd name="connsiteY67" fmla="*/ 266414 h 270035"/>
              <a:gd name="connsiteX68" fmla="*/ 780098 w 1295686"/>
              <a:gd name="connsiteY68" fmla="*/ 0 h 270035"/>
              <a:gd name="connsiteX69" fmla="*/ 823722 w 1295686"/>
              <a:gd name="connsiteY69" fmla="*/ 0 h 270035"/>
              <a:gd name="connsiteX70" fmla="*/ 823722 w 1295686"/>
              <a:gd name="connsiteY70" fmla="*/ 161449 h 270035"/>
              <a:gd name="connsiteX71" fmla="*/ 823722 w 1295686"/>
              <a:gd name="connsiteY71" fmla="*/ 163449 h 270035"/>
              <a:gd name="connsiteX72" fmla="*/ 823722 w 1295686"/>
              <a:gd name="connsiteY72" fmla="*/ 165449 h 270035"/>
              <a:gd name="connsiteX73" fmla="*/ 823722 w 1295686"/>
              <a:gd name="connsiteY73" fmla="*/ 266795 h 270035"/>
              <a:gd name="connsiteX74" fmla="*/ 782765 w 1295686"/>
              <a:gd name="connsiteY74" fmla="*/ 266795 h 270035"/>
              <a:gd name="connsiteX75" fmla="*/ 782765 w 1295686"/>
              <a:gd name="connsiteY75" fmla="*/ 239649 h 270035"/>
              <a:gd name="connsiteX76" fmla="*/ 717519 w 1295686"/>
              <a:gd name="connsiteY76" fmla="*/ 269748 h 270035"/>
              <a:gd name="connsiteX77" fmla="*/ 611505 w 1295686"/>
              <a:gd name="connsiteY77" fmla="*/ 156591 h 270035"/>
              <a:gd name="connsiteX78" fmla="*/ 709232 w 1295686"/>
              <a:gd name="connsiteY78" fmla="*/ 57531 h 270035"/>
              <a:gd name="connsiteX79" fmla="*/ 780098 w 1295686"/>
              <a:gd name="connsiteY79" fmla="*/ 79819 h 270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295686" h="270035">
                <a:moveTo>
                  <a:pt x="1189292" y="102299"/>
                </a:moveTo>
                <a:cubicBezTo>
                  <a:pt x="1153192" y="102299"/>
                  <a:pt x="1124426" y="133636"/>
                  <a:pt x="1128522" y="170593"/>
                </a:cubicBezTo>
                <a:cubicBezTo>
                  <a:pt x="1131665" y="198215"/>
                  <a:pt x="1153859" y="220790"/>
                  <a:pt x="1181576" y="224219"/>
                </a:cubicBezTo>
                <a:cubicBezTo>
                  <a:pt x="1217771" y="228695"/>
                  <a:pt x="1248728" y="201549"/>
                  <a:pt x="1250537" y="166688"/>
                </a:cubicBezTo>
                <a:lnTo>
                  <a:pt x="1250442" y="166688"/>
                </a:lnTo>
                <a:lnTo>
                  <a:pt x="1250442" y="160306"/>
                </a:lnTo>
                <a:cubicBezTo>
                  <a:pt x="1248728" y="128016"/>
                  <a:pt x="1222058" y="102299"/>
                  <a:pt x="1189292" y="102299"/>
                </a:cubicBezTo>
                <a:close/>
                <a:moveTo>
                  <a:pt x="717519" y="102299"/>
                </a:moveTo>
                <a:cubicBezTo>
                  <a:pt x="681419" y="102299"/>
                  <a:pt x="652653" y="133636"/>
                  <a:pt x="656749" y="170593"/>
                </a:cubicBezTo>
                <a:cubicBezTo>
                  <a:pt x="659892" y="198215"/>
                  <a:pt x="682086" y="220789"/>
                  <a:pt x="709803" y="224218"/>
                </a:cubicBezTo>
                <a:cubicBezTo>
                  <a:pt x="745998" y="228695"/>
                  <a:pt x="776955" y="201549"/>
                  <a:pt x="778764" y="166687"/>
                </a:cubicBezTo>
                <a:lnTo>
                  <a:pt x="778669" y="166687"/>
                </a:lnTo>
                <a:lnTo>
                  <a:pt x="778669" y="160306"/>
                </a:lnTo>
                <a:cubicBezTo>
                  <a:pt x="776955" y="128016"/>
                  <a:pt x="750285" y="102299"/>
                  <a:pt x="717519" y="102299"/>
                </a:cubicBezTo>
                <a:close/>
                <a:moveTo>
                  <a:pt x="366808" y="102299"/>
                </a:moveTo>
                <a:cubicBezTo>
                  <a:pt x="333089" y="102299"/>
                  <a:pt x="305657" y="129731"/>
                  <a:pt x="305657" y="163449"/>
                </a:cubicBezTo>
                <a:cubicBezTo>
                  <a:pt x="305657" y="197168"/>
                  <a:pt x="332994" y="224600"/>
                  <a:pt x="366808" y="224600"/>
                </a:cubicBezTo>
                <a:cubicBezTo>
                  <a:pt x="400527" y="224600"/>
                  <a:pt x="427958" y="197168"/>
                  <a:pt x="427958" y="163449"/>
                </a:cubicBezTo>
                <a:cubicBezTo>
                  <a:pt x="427958" y="129731"/>
                  <a:pt x="400527" y="102299"/>
                  <a:pt x="366808" y="102299"/>
                </a:cubicBezTo>
                <a:close/>
                <a:moveTo>
                  <a:pt x="962039" y="96385"/>
                </a:moveTo>
                <a:cubicBezTo>
                  <a:pt x="954578" y="96227"/>
                  <a:pt x="946666" y="97513"/>
                  <a:pt x="938499" y="100585"/>
                </a:cubicBezTo>
                <a:cubicBezTo>
                  <a:pt x="909733" y="111348"/>
                  <a:pt x="896779" y="136875"/>
                  <a:pt x="896779" y="159068"/>
                </a:cubicBezTo>
                <a:lnTo>
                  <a:pt x="896779" y="159164"/>
                </a:lnTo>
                <a:lnTo>
                  <a:pt x="1011746" y="127541"/>
                </a:lnTo>
                <a:cubicBezTo>
                  <a:pt x="1002744" y="110324"/>
                  <a:pt x="984421" y="96858"/>
                  <a:pt x="962039" y="96385"/>
                </a:cubicBezTo>
                <a:close/>
                <a:moveTo>
                  <a:pt x="1181005" y="57436"/>
                </a:moveTo>
                <a:cubicBezTo>
                  <a:pt x="1242060" y="52673"/>
                  <a:pt x="1295686" y="99346"/>
                  <a:pt x="1295686" y="165354"/>
                </a:cubicBezTo>
                <a:lnTo>
                  <a:pt x="1295686" y="266700"/>
                </a:lnTo>
                <a:lnTo>
                  <a:pt x="1254538" y="266700"/>
                </a:lnTo>
                <a:lnTo>
                  <a:pt x="1254538" y="235458"/>
                </a:lnTo>
                <a:cubicBezTo>
                  <a:pt x="1241108" y="258604"/>
                  <a:pt x="1211295" y="269558"/>
                  <a:pt x="1189292" y="269558"/>
                </a:cubicBezTo>
                <a:cubicBezTo>
                  <a:pt x="1128332" y="269558"/>
                  <a:pt x="1079373" y="218408"/>
                  <a:pt x="1083278" y="156591"/>
                </a:cubicBezTo>
                <a:cubicBezTo>
                  <a:pt x="1086612" y="104299"/>
                  <a:pt x="1128236" y="61627"/>
                  <a:pt x="1181005" y="57531"/>
                </a:cubicBezTo>
                <a:close/>
                <a:moveTo>
                  <a:pt x="956311" y="57246"/>
                </a:moveTo>
                <a:lnTo>
                  <a:pt x="956311" y="57341"/>
                </a:lnTo>
                <a:cubicBezTo>
                  <a:pt x="1023557" y="55436"/>
                  <a:pt x="1059466" y="111062"/>
                  <a:pt x="1064134" y="151924"/>
                </a:cubicBezTo>
                <a:lnTo>
                  <a:pt x="904876" y="195359"/>
                </a:lnTo>
                <a:cubicBezTo>
                  <a:pt x="915258" y="214980"/>
                  <a:pt x="941737" y="232506"/>
                  <a:pt x="970503" y="227172"/>
                </a:cubicBezTo>
                <a:cubicBezTo>
                  <a:pt x="991077" y="223267"/>
                  <a:pt x="1008984" y="208693"/>
                  <a:pt x="1016413" y="191930"/>
                </a:cubicBezTo>
                <a:lnTo>
                  <a:pt x="1057371" y="204121"/>
                </a:lnTo>
                <a:cubicBezTo>
                  <a:pt x="1041274" y="244889"/>
                  <a:pt x="1000507" y="270035"/>
                  <a:pt x="958787" y="270035"/>
                </a:cubicBezTo>
                <a:cubicBezTo>
                  <a:pt x="898970" y="270035"/>
                  <a:pt x="852488" y="222029"/>
                  <a:pt x="852488" y="164593"/>
                </a:cubicBezTo>
                <a:cubicBezTo>
                  <a:pt x="852488" y="102299"/>
                  <a:pt x="900494" y="58770"/>
                  <a:pt x="956311" y="57246"/>
                </a:cubicBezTo>
                <a:close/>
                <a:moveTo>
                  <a:pt x="366903" y="57055"/>
                </a:moveTo>
                <a:cubicBezTo>
                  <a:pt x="425673" y="57055"/>
                  <a:pt x="473298" y="104680"/>
                  <a:pt x="473298" y="163449"/>
                </a:cubicBezTo>
                <a:cubicBezTo>
                  <a:pt x="473298" y="222219"/>
                  <a:pt x="425673" y="269844"/>
                  <a:pt x="366903" y="269844"/>
                </a:cubicBezTo>
                <a:cubicBezTo>
                  <a:pt x="308134" y="269844"/>
                  <a:pt x="260509" y="222219"/>
                  <a:pt x="260509" y="163449"/>
                </a:cubicBezTo>
                <a:cubicBezTo>
                  <a:pt x="260509" y="104680"/>
                  <a:pt x="308134" y="57055"/>
                  <a:pt x="366903" y="57055"/>
                </a:cubicBezTo>
                <a:close/>
                <a:moveTo>
                  <a:pt x="605885" y="56769"/>
                </a:moveTo>
                <a:lnTo>
                  <a:pt x="605885" y="100393"/>
                </a:lnTo>
                <a:lnTo>
                  <a:pt x="605981" y="100393"/>
                </a:lnTo>
                <a:cubicBezTo>
                  <a:pt x="574453" y="102013"/>
                  <a:pt x="547307" y="120301"/>
                  <a:pt x="547307" y="167164"/>
                </a:cubicBezTo>
                <a:cubicBezTo>
                  <a:pt x="547307" y="205073"/>
                  <a:pt x="547402" y="204025"/>
                  <a:pt x="547402" y="266795"/>
                </a:cubicBezTo>
                <a:lnTo>
                  <a:pt x="500920" y="266795"/>
                </a:lnTo>
                <a:lnTo>
                  <a:pt x="500920" y="63722"/>
                </a:lnTo>
                <a:lnTo>
                  <a:pt x="546164" y="63722"/>
                </a:lnTo>
                <a:lnTo>
                  <a:pt x="546164" y="87154"/>
                </a:lnTo>
                <a:cubicBezTo>
                  <a:pt x="552069" y="76295"/>
                  <a:pt x="566166" y="56769"/>
                  <a:pt x="605885" y="56769"/>
                </a:cubicBezTo>
                <a:close/>
                <a:moveTo>
                  <a:pt x="0" y="21622"/>
                </a:moveTo>
                <a:lnTo>
                  <a:pt x="47339" y="21622"/>
                </a:lnTo>
                <a:lnTo>
                  <a:pt x="186214" y="185166"/>
                </a:lnTo>
                <a:lnTo>
                  <a:pt x="186214" y="21622"/>
                </a:lnTo>
                <a:lnTo>
                  <a:pt x="233077" y="21622"/>
                </a:lnTo>
                <a:lnTo>
                  <a:pt x="232982" y="266700"/>
                </a:lnTo>
                <a:lnTo>
                  <a:pt x="189548" y="266700"/>
                </a:lnTo>
                <a:lnTo>
                  <a:pt x="48959" y="102680"/>
                </a:lnTo>
                <a:lnTo>
                  <a:pt x="48959" y="266414"/>
                </a:lnTo>
                <a:lnTo>
                  <a:pt x="0" y="266414"/>
                </a:lnTo>
                <a:close/>
                <a:moveTo>
                  <a:pt x="780098" y="0"/>
                </a:moveTo>
                <a:lnTo>
                  <a:pt x="823722" y="0"/>
                </a:lnTo>
                <a:lnTo>
                  <a:pt x="823722" y="161449"/>
                </a:lnTo>
                <a:cubicBezTo>
                  <a:pt x="823722" y="162115"/>
                  <a:pt x="823722" y="162782"/>
                  <a:pt x="823722" y="163449"/>
                </a:cubicBezTo>
                <a:cubicBezTo>
                  <a:pt x="823722" y="164116"/>
                  <a:pt x="823722" y="164783"/>
                  <a:pt x="823722" y="165449"/>
                </a:cubicBezTo>
                <a:lnTo>
                  <a:pt x="823722" y="266795"/>
                </a:lnTo>
                <a:cubicBezTo>
                  <a:pt x="823722" y="266795"/>
                  <a:pt x="782765" y="266795"/>
                  <a:pt x="782765" y="266795"/>
                </a:cubicBezTo>
                <a:lnTo>
                  <a:pt x="782765" y="239649"/>
                </a:lnTo>
                <a:cubicBezTo>
                  <a:pt x="771906" y="258889"/>
                  <a:pt x="740283" y="269748"/>
                  <a:pt x="717519" y="269748"/>
                </a:cubicBezTo>
                <a:cubicBezTo>
                  <a:pt x="656559" y="269748"/>
                  <a:pt x="607600" y="218408"/>
                  <a:pt x="611505" y="156591"/>
                </a:cubicBezTo>
                <a:cubicBezTo>
                  <a:pt x="614839" y="104299"/>
                  <a:pt x="656940" y="61722"/>
                  <a:pt x="709232" y="57531"/>
                </a:cubicBezTo>
                <a:cubicBezTo>
                  <a:pt x="737235" y="55245"/>
                  <a:pt x="769716" y="66104"/>
                  <a:pt x="780098" y="79819"/>
                </a:cubicBezTo>
                <a:close/>
              </a:path>
            </a:pathLst>
          </a:custGeom>
          <a:solidFill>
            <a:schemeClr val="bg1"/>
          </a:solidFill>
          <a:ln w="9525" cap="flat">
            <a:noFill/>
            <a:prstDash val="solid"/>
            <a:miter/>
          </a:ln>
        </p:spPr>
        <p:txBody>
          <a:bodyPr rtlCol="0" anchor="ctr"/>
          <a:lstStyle/>
          <a:p>
            <a:endParaRPr lang="en-GB" sz="1350" dirty="0"/>
          </a:p>
        </p:txBody>
      </p:sp>
    </p:spTree>
    <p:extLst>
      <p:ext uri="{BB962C8B-B14F-4D97-AF65-F5344CB8AC3E}">
        <p14:creationId xmlns:p14="http://schemas.microsoft.com/office/powerpoint/2010/main" val="2847411373"/>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showMasterSp="0" preserve="1" userDrawn="1">
  <p:cSld name="End Slide Blu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85873" y="1338890"/>
            <a:ext cx="4075939" cy="1301341"/>
          </a:xfrm>
        </p:spPr>
        <p:txBody>
          <a:bodyPr/>
          <a:lstStyle>
            <a:lvl1pPr>
              <a:defRPr sz="2999">
                <a:solidFill>
                  <a:srgbClr val="FBD9CA"/>
                </a:solidFill>
              </a:defRPr>
            </a:lvl1pPr>
          </a:lstStyle>
          <a:p>
            <a:r>
              <a:rPr lang="en-GB"/>
              <a:t>Click to edit Master title style</a:t>
            </a:r>
            <a:endParaRPr lang="en-GB" dirty="0"/>
          </a:p>
        </p:txBody>
      </p:sp>
      <p:sp>
        <p:nvSpPr>
          <p:cNvPr id="3" name="Subtitle 2"/>
          <p:cNvSpPr>
            <a:spLocks noGrp="1"/>
          </p:cNvSpPr>
          <p:nvPr>
            <p:ph type="subTitle" idx="1"/>
          </p:nvPr>
        </p:nvSpPr>
        <p:spPr>
          <a:xfrm>
            <a:off x="485873" y="2760764"/>
            <a:ext cx="4075939" cy="1079750"/>
          </a:xfrm>
        </p:spPr>
        <p:txBody>
          <a:bodyPr/>
          <a:lstStyle>
            <a:lvl1pPr marL="0" indent="0" algn="l">
              <a:spcBef>
                <a:spcPts val="0"/>
              </a:spcBef>
              <a:buNone/>
              <a:defRPr sz="1500" b="1">
                <a:solidFill>
                  <a:srgbClr val="FFFFFF"/>
                </a:solidFill>
                <a:latin typeface="+mj-lt"/>
              </a:defRPr>
            </a:lvl1pPr>
            <a:lvl2pPr marL="408182" indent="0" algn="ctr">
              <a:buNone/>
              <a:defRPr>
                <a:solidFill>
                  <a:schemeClr val="tx1">
                    <a:tint val="75000"/>
                  </a:schemeClr>
                </a:solidFill>
              </a:defRPr>
            </a:lvl2pPr>
            <a:lvl3pPr marL="816364" indent="0" algn="ctr">
              <a:buNone/>
              <a:defRPr>
                <a:solidFill>
                  <a:schemeClr val="tx1">
                    <a:tint val="75000"/>
                  </a:schemeClr>
                </a:solidFill>
              </a:defRPr>
            </a:lvl3pPr>
            <a:lvl4pPr marL="1224546" indent="0" algn="ctr">
              <a:buNone/>
              <a:defRPr>
                <a:solidFill>
                  <a:schemeClr val="tx1">
                    <a:tint val="75000"/>
                  </a:schemeClr>
                </a:solidFill>
              </a:defRPr>
            </a:lvl4pPr>
            <a:lvl5pPr marL="1632728" indent="0" algn="ctr">
              <a:buNone/>
              <a:defRPr>
                <a:solidFill>
                  <a:schemeClr val="tx1">
                    <a:tint val="75000"/>
                  </a:schemeClr>
                </a:solidFill>
              </a:defRPr>
            </a:lvl5pPr>
            <a:lvl6pPr marL="2040911" indent="0" algn="ctr">
              <a:buNone/>
              <a:defRPr>
                <a:solidFill>
                  <a:schemeClr val="tx1">
                    <a:tint val="75000"/>
                  </a:schemeClr>
                </a:solidFill>
              </a:defRPr>
            </a:lvl6pPr>
            <a:lvl7pPr marL="2449093" indent="0" algn="ctr">
              <a:buNone/>
              <a:defRPr>
                <a:solidFill>
                  <a:schemeClr val="tx1">
                    <a:tint val="75000"/>
                  </a:schemeClr>
                </a:solidFill>
              </a:defRPr>
            </a:lvl7pPr>
            <a:lvl8pPr marL="2857275" indent="0" algn="ctr">
              <a:buNone/>
              <a:defRPr>
                <a:solidFill>
                  <a:schemeClr val="tx1">
                    <a:tint val="75000"/>
                  </a:schemeClr>
                </a:solidFill>
              </a:defRPr>
            </a:lvl8pPr>
            <a:lvl9pPr marL="3265457" indent="0" algn="ctr">
              <a:buNone/>
              <a:defRPr>
                <a:solidFill>
                  <a:schemeClr val="tx1">
                    <a:tint val="75000"/>
                  </a:schemeClr>
                </a:solidFill>
              </a:defRPr>
            </a:lvl9pPr>
          </a:lstStyle>
          <a:p>
            <a:r>
              <a:rPr lang="en-GB"/>
              <a:t>Click to edit Master subtitle style</a:t>
            </a:r>
            <a:endParaRPr lang="en-GB" dirty="0"/>
          </a:p>
        </p:txBody>
      </p:sp>
      <p:sp>
        <p:nvSpPr>
          <p:cNvPr id="6" name="Text Placeholder 5"/>
          <p:cNvSpPr>
            <a:spLocks noGrp="1"/>
          </p:cNvSpPr>
          <p:nvPr>
            <p:ph type="body" sz="quarter" idx="10" hasCustomPrompt="1"/>
          </p:nvPr>
        </p:nvSpPr>
        <p:spPr>
          <a:xfrm>
            <a:off x="485873" y="4298050"/>
            <a:ext cx="4075939" cy="825498"/>
          </a:xfrm>
        </p:spPr>
        <p:txBody>
          <a:bodyPr>
            <a:noAutofit/>
          </a:bodyPr>
          <a:lstStyle>
            <a:lvl1pPr marL="0" indent="0">
              <a:spcBef>
                <a:spcPts val="0"/>
              </a:spcBef>
              <a:buNone/>
              <a:defRPr sz="787">
                <a:solidFill>
                  <a:schemeClr val="bg1"/>
                </a:solidFill>
              </a:defRPr>
            </a:lvl1pPr>
            <a:lvl2pPr marL="192842" indent="0">
              <a:buNone/>
              <a:defRPr sz="675">
                <a:solidFill>
                  <a:schemeClr val="bg1"/>
                </a:solidFill>
              </a:defRPr>
            </a:lvl2pPr>
            <a:lvl3pPr marL="385684" indent="0">
              <a:buNone/>
              <a:defRPr sz="675">
                <a:solidFill>
                  <a:schemeClr val="bg1"/>
                </a:solidFill>
              </a:defRPr>
            </a:lvl3pPr>
            <a:lvl4pPr marL="578526" indent="0">
              <a:buNone/>
              <a:defRPr sz="675">
                <a:solidFill>
                  <a:schemeClr val="bg1"/>
                </a:solidFill>
              </a:defRPr>
            </a:lvl4pPr>
            <a:lvl5pPr marL="771368" indent="0">
              <a:buNone/>
              <a:defRPr sz="675">
                <a:solidFill>
                  <a:schemeClr val="bg1"/>
                </a:solidFill>
              </a:defRPr>
            </a:lvl5pPr>
          </a:lstStyle>
          <a:p>
            <a:pPr lvl="0"/>
            <a:r>
              <a:rPr lang="en-GB"/>
              <a:t>Disclaimer text</a:t>
            </a:r>
            <a:endParaRPr lang="en-GB" dirty="0"/>
          </a:p>
        </p:txBody>
      </p:sp>
      <p:grpSp>
        <p:nvGrpSpPr>
          <p:cNvPr id="16" name="Pulse"/>
          <p:cNvGrpSpPr/>
          <p:nvPr userDrawn="1"/>
        </p:nvGrpSpPr>
        <p:grpSpPr>
          <a:xfrm>
            <a:off x="7166220" y="3629467"/>
            <a:ext cx="1980160" cy="2674343"/>
            <a:chOff x="8751888" y="3030538"/>
            <a:chExt cx="3446462" cy="3490913"/>
          </a:xfrm>
          <a:solidFill>
            <a:schemeClr val="bg2"/>
          </a:solidFill>
        </p:grpSpPr>
        <p:sp>
          <p:nvSpPr>
            <p:cNvPr id="17" name="Freeform 5"/>
            <p:cNvSpPr>
              <a:spLocks/>
            </p:cNvSpPr>
            <p:nvPr userDrawn="1"/>
          </p:nvSpPr>
          <p:spPr bwMode="auto">
            <a:xfrm>
              <a:off x="9196388" y="3902076"/>
              <a:ext cx="449263" cy="1120775"/>
            </a:xfrm>
            <a:custGeom>
              <a:avLst/>
              <a:gdLst>
                <a:gd name="T0" fmla="*/ 71 w 142"/>
                <a:gd name="T1" fmla="*/ 355 h 355"/>
                <a:gd name="T2" fmla="*/ 71 w 142"/>
                <a:gd name="T3" fmla="*/ 355 h 355"/>
                <a:gd name="T4" fmla="*/ 0 w 142"/>
                <a:gd name="T5" fmla="*/ 284 h 355"/>
                <a:gd name="T6" fmla="*/ 0 w 142"/>
                <a:gd name="T7" fmla="*/ 71 h 355"/>
                <a:gd name="T8" fmla="*/ 71 w 142"/>
                <a:gd name="T9" fmla="*/ 0 h 355"/>
                <a:gd name="T10" fmla="*/ 142 w 142"/>
                <a:gd name="T11" fmla="*/ 71 h 355"/>
                <a:gd name="T12" fmla="*/ 142 w 142"/>
                <a:gd name="T13" fmla="*/ 284 h 355"/>
                <a:gd name="T14" fmla="*/ 71 w 142"/>
                <a:gd name="T15" fmla="*/ 355 h 3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355">
                  <a:moveTo>
                    <a:pt x="71" y="355"/>
                  </a:moveTo>
                  <a:cubicBezTo>
                    <a:pt x="71" y="355"/>
                    <a:pt x="71" y="355"/>
                    <a:pt x="71" y="355"/>
                  </a:cubicBezTo>
                  <a:cubicBezTo>
                    <a:pt x="32" y="355"/>
                    <a:pt x="0" y="323"/>
                    <a:pt x="0" y="284"/>
                  </a:cubicBezTo>
                  <a:cubicBezTo>
                    <a:pt x="0" y="71"/>
                    <a:pt x="0" y="71"/>
                    <a:pt x="0" y="71"/>
                  </a:cubicBezTo>
                  <a:cubicBezTo>
                    <a:pt x="0" y="32"/>
                    <a:pt x="32" y="0"/>
                    <a:pt x="71" y="0"/>
                  </a:cubicBezTo>
                  <a:cubicBezTo>
                    <a:pt x="110" y="0"/>
                    <a:pt x="142" y="32"/>
                    <a:pt x="142" y="71"/>
                  </a:cubicBezTo>
                  <a:cubicBezTo>
                    <a:pt x="142" y="284"/>
                    <a:pt x="142" y="284"/>
                    <a:pt x="142" y="284"/>
                  </a:cubicBezTo>
                  <a:cubicBezTo>
                    <a:pt x="142" y="323"/>
                    <a:pt x="110" y="355"/>
                    <a:pt x="71" y="35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350"/>
            </a:p>
          </p:txBody>
        </p:sp>
        <p:sp>
          <p:nvSpPr>
            <p:cNvPr id="24" name="Freeform 6"/>
            <p:cNvSpPr>
              <a:spLocks/>
            </p:cNvSpPr>
            <p:nvPr userDrawn="1"/>
          </p:nvSpPr>
          <p:spPr bwMode="auto">
            <a:xfrm>
              <a:off x="8751888" y="4551363"/>
              <a:ext cx="265113" cy="449263"/>
            </a:xfrm>
            <a:custGeom>
              <a:avLst/>
              <a:gdLst>
                <a:gd name="T0" fmla="*/ 42 w 84"/>
                <a:gd name="T1" fmla="*/ 142 h 142"/>
                <a:gd name="T2" fmla="*/ 42 w 84"/>
                <a:gd name="T3" fmla="*/ 142 h 142"/>
                <a:gd name="T4" fmla="*/ 0 w 84"/>
                <a:gd name="T5" fmla="*/ 99 h 142"/>
                <a:gd name="T6" fmla="*/ 0 w 84"/>
                <a:gd name="T7" fmla="*/ 42 h 142"/>
                <a:gd name="T8" fmla="*/ 42 w 84"/>
                <a:gd name="T9" fmla="*/ 0 h 142"/>
                <a:gd name="T10" fmla="*/ 84 w 84"/>
                <a:gd name="T11" fmla="*/ 42 h 142"/>
                <a:gd name="T12" fmla="*/ 84 w 84"/>
                <a:gd name="T13" fmla="*/ 99 h 142"/>
                <a:gd name="T14" fmla="*/ 42 w 84"/>
                <a:gd name="T15" fmla="*/ 142 h 1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142">
                  <a:moveTo>
                    <a:pt x="42" y="142"/>
                  </a:moveTo>
                  <a:cubicBezTo>
                    <a:pt x="42" y="142"/>
                    <a:pt x="42" y="142"/>
                    <a:pt x="42" y="142"/>
                  </a:cubicBezTo>
                  <a:cubicBezTo>
                    <a:pt x="18" y="142"/>
                    <a:pt x="0" y="123"/>
                    <a:pt x="0" y="99"/>
                  </a:cubicBezTo>
                  <a:cubicBezTo>
                    <a:pt x="0" y="42"/>
                    <a:pt x="0" y="42"/>
                    <a:pt x="0" y="42"/>
                  </a:cubicBezTo>
                  <a:cubicBezTo>
                    <a:pt x="0" y="19"/>
                    <a:pt x="18" y="0"/>
                    <a:pt x="42" y="0"/>
                  </a:cubicBezTo>
                  <a:cubicBezTo>
                    <a:pt x="65" y="0"/>
                    <a:pt x="84" y="19"/>
                    <a:pt x="84" y="42"/>
                  </a:cubicBezTo>
                  <a:cubicBezTo>
                    <a:pt x="84" y="99"/>
                    <a:pt x="84" y="99"/>
                    <a:pt x="84" y="99"/>
                  </a:cubicBezTo>
                  <a:cubicBezTo>
                    <a:pt x="84" y="123"/>
                    <a:pt x="65" y="142"/>
                    <a:pt x="42" y="1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350"/>
            </a:p>
          </p:txBody>
        </p:sp>
        <p:sp>
          <p:nvSpPr>
            <p:cNvPr id="25" name="Freeform 7"/>
            <p:cNvSpPr>
              <a:spLocks/>
            </p:cNvSpPr>
            <p:nvPr userDrawn="1"/>
          </p:nvSpPr>
          <p:spPr bwMode="auto">
            <a:xfrm>
              <a:off x="11436350" y="4529138"/>
              <a:ext cx="449263" cy="1117600"/>
            </a:xfrm>
            <a:custGeom>
              <a:avLst/>
              <a:gdLst>
                <a:gd name="T0" fmla="*/ 71 w 142"/>
                <a:gd name="T1" fmla="*/ 354 h 354"/>
                <a:gd name="T2" fmla="*/ 71 w 142"/>
                <a:gd name="T3" fmla="*/ 354 h 354"/>
                <a:gd name="T4" fmla="*/ 0 w 142"/>
                <a:gd name="T5" fmla="*/ 283 h 354"/>
                <a:gd name="T6" fmla="*/ 0 w 142"/>
                <a:gd name="T7" fmla="*/ 71 h 354"/>
                <a:gd name="T8" fmla="*/ 71 w 142"/>
                <a:gd name="T9" fmla="*/ 0 h 354"/>
                <a:gd name="T10" fmla="*/ 142 w 142"/>
                <a:gd name="T11" fmla="*/ 71 h 354"/>
                <a:gd name="T12" fmla="*/ 142 w 142"/>
                <a:gd name="T13" fmla="*/ 283 h 354"/>
                <a:gd name="T14" fmla="*/ 71 w 142"/>
                <a:gd name="T15" fmla="*/ 354 h 3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354">
                  <a:moveTo>
                    <a:pt x="71" y="354"/>
                  </a:moveTo>
                  <a:cubicBezTo>
                    <a:pt x="71" y="354"/>
                    <a:pt x="71" y="354"/>
                    <a:pt x="71" y="354"/>
                  </a:cubicBezTo>
                  <a:cubicBezTo>
                    <a:pt x="32" y="354"/>
                    <a:pt x="0" y="322"/>
                    <a:pt x="0" y="283"/>
                  </a:cubicBezTo>
                  <a:cubicBezTo>
                    <a:pt x="0" y="71"/>
                    <a:pt x="0" y="71"/>
                    <a:pt x="0" y="71"/>
                  </a:cubicBezTo>
                  <a:cubicBezTo>
                    <a:pt x="0" y="32"/>
                    <a:pt x="32" y="0"/>
                    <a:pt x="71" y="0"/>
                  </a:cubicBezTo>
                  <a:cubicBezTo>
                    <a:pt x="110" y="0"/>
                    <a:pt x="142" y="32"/>
                    <a:pt x="142" y="71"/>
                  </a:cubicBezTo>
                  <a:cubicBezTo>
                    <a:pt x="142" y="283"/>
                    <a:pt x="142" y="283"/>
                    <a:pt x="142" y="283"/>
                  </a:cubicBezTo>
                  <a:cubicBezTo>
                    <a:pt x="142" y="322"/>
                    <a:pt x="110" y="354"/>
                    <a:pt x="71" y="35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350"/>
            </a:p>
          </p:txBody>
        </p:sp>
        <p:sp>
          <p:nvSpPr>
            <p:cNvPr id="26" name="Freeform 8"/>
            <p:cNvSpPr>
              <a:spLocks/>
            </p:cNvSpPr>
            <p:nvPr userDrawn="1"/>
          </p:nvSpPr>
          <p:spPr bwMode="auto">
            <a:xfrm>
              <a:off x="9869488" y="3030538"/>
              <a:ext cx="560388" cy="2506663"/>
            </a:xfrm>
            <a:custGeom>
              <a:avLst/>
              <a:gdLst>
                <a:gd name="T0" fmla="*/ 88 w 177"/>
                <a:gd name="T1" fmla="*/ 794 h 794"/>
                <a:gd name="T2" fmla="*/ 88 w 177"/>
                <a:gd name="T3" fmla="*/ 794 h 794"/>
                <a:gd name="T4" fmla="*/ 0 w 177"/>
                <a:gd name="T5" fmla="*/ 705 h 794"/>
                <a:gd name="T6" fmla="*/ 0 w 177"/>
                <a:gd name="T7" fmla="*/ 89 h 794"/>
                <a:gd name="T8" fmla="*/ 88 w 177"/>
                <a:gd name="T9" fmla="*/ 0 h 794"/>
                <a:gd name="T10" fmla="*/ 177 w 177"/>
                <a:gd name="T11" fmla="*/ 89 h 794"/>
                <a:gd name="T12" fmla="*/ 177 w 177"/>
                <a:gd name="T13" fmla="*/ 705 h 794"/>
                <a:gd name="T14" fmla="*/ 88 w 177"/>
                <a:gd name="T15" fmla="*/ 794 h 7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7" h="794">
                  <a:moveTo>
                    <a:pt x="88" y="794"/>
                  </a:moveTo>
                  <a:cubicBezTo>
                    <a:pt x="88" y="794"/>
                    <a:pt x="88" y="794"/>
                    <a:pt x="88" y="794"/>
                  </a:cubicBezTo>
                  <a:cubicBezTo>
                    <a:pt x="40" y="794"/>
                    <a:pt x="0" y="754"/>
                    <a:pt x="0" y="705"/>
                  </a:cubicBezTo>
                  <a:cubicBezTo>
                    <a:pt x="0" y="89"/>
                    <a:pt x="0" y="89"/>
                    <a:pt x="0" y="89"/>
                  </a:cubicBezTo>
                  <a:cubicBezTo>
                    <a:pt x="0" y="40"/>
                    <a:pt x="40" y="0"/>
                    <a:pt x="88" y="0"/>
                  </a:cubicBezTo>
                  <a:cubicBezTo>
                    <a:pt x="137" y="0"/>
                    <a:pt x="177" y="40"/>
                    <a:pt x="177" y="89"/>
                  </a:cubicBezTo>
                  <a:cubicBezTo>
                    <a:pt x="177" y="705"/>
                    <a:pt x="177" y="705"/>
                    <a:pt x="177" y="705"/>
                  </a:cubicBezTo>
                  <a:cubicBezTo>
                    <a:pt x="177" y="754"/>
                    <a:pt x="137" y="794"/>
                    <a:pt x="88" y="79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350"/>
            </a:p>
          </p:txBody>
        </p:sp>
        <p:sp>
          <p:nvSpPr>
            <p:cNvPr id="27" name="Freeform 9"/>
            <p:cNvSpPr>
              <a:spLocks/>
            </p:cNvSpPr>
            <p:nvPr userDrawn="1"/>
          </p:nvSpPr>
          <p:spPr bwMode="auto">
            <a:xfrm>
              <a:off x="10653713" y="4014788"/>
              <a:ext cx="558800" cy="2506663"/>
            </a:xfrm>
            <a:custGeom>
              <a:avLst/>
              <a:gdLst>
                <a:gd name="T0" fmla="*/ 88 w 177"/>
                <a:gd name="T1" fmla="*/ 794 h 794"/>
                <a:gd name="T2" fmla="*/ 88 w 177"/>
                <a:gd name="T3" fmla="*/ 794 h 794"/>
                <a:gd name="T4" fmla="*/ 0 w 177"/>
                <a:gd name="T5" fmla="*/ 705 h 794"/>
                <a:gd name="T6" fmla="*/ 0 w 177"/>
                <a:gd name="T7" fmla="*/ 88 h 794"/>
                <a:gd name="T8" fmla="*/ 88 w 177"/>
                <a:gd name="T9" fmla="*/ 0 h 794"/>
                <a:gd name="T10" fmla="*/ 177 w 177"/>
                <a:gd name="T11" fmla="*/ 88 h 794"/>
                <a:gd name="T12" fmla="*/ 177 w 177"/>
                <a:gd name="T13" fmla="*/ 705 h 794"/>
                <a:gd name="T14" fmla="*/ 88 w 177"/>
                <a:gd name="T15" fmla="*/ 794 h 7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7" h="794">
                  <a:moveTo>
                    <a:pt x="88" y="794"/>
                  </a:moveTo>
                  <a:cubicBezTo>
                    <a:pt x="88" y="794"/>
                    <a:pt x="88" y="794"/>
                    <a:pt x="88" y="794"/>
                  </a:cubicBezTo>
                  <a:cubicBezTo>
                    <a:pt x="40" y="794"/>
                    <a:pt x="0" y="754"/>
                    <a:pt x="0" y="705"/>
                  </a:cubicBezTo>
                  <a:cubicBezTo>
                    <a:pt x="0" y="88"/>
                    <a:pt x="0" y="88"/>
                    <a:pt x="0" y="88"/>
                  </a:cubicBezTo>
                  <a:cubicBezTo>
                    <a:pt x="0" y="40"/>
                    <a:pt x="40" y="0"/>
                    <a:pt x="88" y="0"/>
                  </a:cubicBezTo>
                  <a:cubicBezTo>
                    <a:pt x="137" y="0"/>
                    <a:pt x="177" y="40"/>
                    <a:pt x="177" y="88"/>
                  </a:cubicBezTo>
                  <a:cubicBezTo>
                    <a:pt x="177" y="705"/>
                    <a:pt x="177" y="705"/>
                    <a:pt x="177" y="705"/>
                  </a:cubicBezTo>
                  <a:cubicBezTo>
                    <a:pt x="177" y="754"/>
                    <a:pt x="137" y="794"/>
                    <a:pt x="88" y="79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350"/>
            </a:p>
          </p:txBody>
        </p:sp>
        <p:sp>
          <p:nvSpPr>
            <p:cNvPr id="28" name="Freeform 10"/>
            <p:cNvSpPr>
              <a:spLocks/>
            </p:cNvSpPr>
            <p:nvPr userDrawn="1"/>
          </p:nvSpPr>
          <p:spPr bwMode="auto">
            <a:xfrm>
              <a:off x="12058650" y="4551363"/>
              <a:ext cx="139700" cy="449263"/>
            </a:xfrm>
            <a:custGeom>
              <a:avLst/>
              <a:gdLst>
                <a:gd name="T0" fmla="*/ 44 w 44"/>
                <a:gd name="T1" fmla="*/ 0 h 142"/>
                <a:gd name="T2" fmla="*/ 0 w 44"/>
                <a:gd name="T3" fmla="*/ 42 h 142"/>
                <a:gd name="T4" fmla="*/ 0 w 44"/>
                <a:gd name="T5" fmla="*/ 99 h 142"/>
                <a:gd name="T6" fmla="*/ 44 w 44"/>
                <a:gd name="T7" fmla="*/ 142 h 142"/>
                <a:gd name="T8" fmla="*/ 44 w 44"/>
                <a:gd name="T9" fmla="*/ 0 h 142"/>
              </a:gdLst>
              <a:ahLst/>
              <a:cxnLst>
                <a:cxn ang="0">
                  <a:pos x="T0" y="T1"/>
                </a:cxn>
                <a:cxn ang="0">
                  <a:pos x="T2" y="T3"/>
                </a:cxn>
                <a:cxn ang="0">
                  <a:pos x="T4" y="T5"/>
                </a:cxn>
                <a:cxn ang="0">
                  <a:pos x="T6" y="T7"/>
                </a:cxn>
                <a:cxn ang="0">
                  <a:pos x="T8" y="T9"/>
                </a:cxn>
              </a:cxnLst>
              <a:rect l="0" t="0" r="r" b="b"/>
              <a:pathLst>
                <a:path w="44" h="142">
                  <a:moveTo>
                    <a:pt x="44" y="0"/>
                  </a:moveTo>
                  <a:cubicBezTo>
                    <a:pt x="20" y="0"/>
                    <a:pt x="0" y="19"/>
                    <a:pt x="0" y="42"/>
                  </a:cubicBezTo>
                  <a:cubicBezTo>
                    <a:pt x="0" y="99"/>
                    <a:pt x="0" y="99"/>
                    <a:pt x="0" y="99"/>
                  </a:cubicBezTo>
                  <a:cubicBezTo>
                    <a:pt x="0" y="123"/>
                    <a:pt x="20" y="142"/>
                    <a:pt x="44" y="142"/>
                  </a:cubicBezTo>
                  <a:lnTo>
                    <a:pt x="4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350"/>
            </a:p>
          </p:txBody>
        </p:sp>
      </p:grpSp>
      <p:sp>
        <p:nvSpPr>
          <p:cNvPr id="4" name="Logotype">
            <a:extLst>
              <a:ext uri="{FF2B5EF4-FFF2-40B4-BE49-F238E27FC236}">
                <a16:creationId xmlns:a16="http://schemas.microsoft.com/office/drawing/2014/main" id="{BC9B11D0-BD76-870A-786F-3ACEE61F6F86}"/>
              </a:ext>
            </a:extLst>
          </p:cNvPr>
          <p:cNvSpPr>
            <a:spLocks noChangeAspect="1"/>
          </p:cNvSpPr>
          <p:nvPr userDrawn="1"/>
        </p:nvSpPr>
        <p:spPr>
          <a:xfrm>
            <a:off x="480887" y="530768"/>
            <a:ext cx="1039229" cy="288790"/>
          </a:xfrm>
          <a:custGeom>
            <a:avLst/>
            <a:gdLst>
              <a:gd name="connsiteX0" fmla="*/ 1189292 w 1295686"/>
              <a:gd name="connsiteY0" fmla="*/ 102299 h 270035"/>
              <a:gd name="connsiteX1" fmla="*/ 1128522 w 1295686"/>
              <a:gd name="connsiteY1" fmla="*/ 170593 h 270035"/>
              <a:gd name="connsiteX2" fmla="*/ 1181576 w 1295686"/>
              <a:gd name="connsiteY2" fmla="*/ 224219 h 270035"/>
              <a:gd name="connsiteX3" fmla="*/ 1250537 w 1295686"/>
              <a:gd name="connsiteY3" fmla="*/ 166688 h 270035"/>
              <a:gd name="connsiteX4" fmla="*/ 1250442 w 1295686"/>
              <a:gd name="connsiteY4" fmla="*/ 166688 h 270035"/>
              <a:gd name="connsiteX5" fmla="*/ 1250442 w 1295686"/>
              <a:gd name="connsiteY5" fmla="*/ 160306 h 270035"/>
              <a:gd name="connsiteX6" fmla="*/ 1189292 w 1295686"/>
              <a:gd name="connsiteY6" fmla="*/ 102299 h 270035"/>
              <a:gd name="connsiteX7" fmla="*/ 717519 w 1295686"/>
              <a:gd name="connsiteY7" fmla="*/ 102299 h 270035"/>
              <a:gd name="connsiteX8" fmla="*/ 656749 w 1295686"/>
              <a:gd name="connsiteY8" fmla="*/ 170593 h 270035"/>
              <a:gd name="connsiteX9" fmla="*/ 709803 w 1295686"/>
              <a:gd name="connsiteY9" fmla="*/ 224218 h 270035"/>
              <a:gd name="connsiteX10" fmla="*/ 778764 w 1295686"/>
              <a:gd name="connsiteY10" fmla="*/ 166687 h 270035"/>
              <a:gd name="connsiteX11" fmla="*/ 778669 w 1295686"/>
              <a:gd name="connsiteY11" fmla="*/ 166687 h 270035"/>
              <a:gd name="connsiteX12" fmla="*/ 778669 w 1295686"/>
              <a:gd name="connsiteY12" fmla="*/ 160306 h 270035"/>
              <a:gd name="connsiteX13" fmla="*/ 717519 w 1295686"/>
              <a:gd name="connsiteY13" fmla="*/ 102299 h 270035"/>
              <a:gd name="connsiteX14" fmla="*/ 366808 w 1295686"/>
              <a:gd name="connsiteY14" fmla="*/ 102299 h 270035"/>
              <a:gd name="connsiteX15" fmla="*/ 305657 w 1295686"/>
              <a:gd name="connsiteY15" fmla="*/ 163449 h 270035"/>
              <a:gd name="connsiteX16" fmla="*/ 366808 w 1295686"/>
              <a:gd name="connsiteY16" fmla="*/ 224600 h 270035"/>
              <a:gd name="connsiteX17" fmla="*/ 427958 w 1295686"/>
              <a:gd name="connsiteY17" fmla="*/ 163449 h 270035"/>
              <a:gd name="connsiteX18" fmla="*/ 366808 w 1295686"/>
              <a:gd name="connsiteY18" fmla="*/ 102299 h 270035"/>
              <a:gd name="connsiteX19" fmla="*/ 962039 w 1295686"/>
              <a:gd name="connsiteY19" fmla="*/ 96385 h 270035"/>
              <a:gd name="connsiteX20" fmla="*/ 938499 w 1295686"/>
              <a:gd name="connsiteY20" fmla="*/ 100585 h 270035"/>
              <a:gd name="connsiteX21" fmla="*/ 896779 w 1295686"/>
              <a:gd name="connsiteY21" fmla="*/ 159068 h 270035"/>
              <a:gd name="connsiteX22" fmla="*/ 896779 w 1295686"/>
              <a:gd name="connsiteY22" fmla="*/ 159164 h 270035"/>
              <a:gd name="connsiteX23" fmla="*/ 1011746 w 1295686"/>
              <a:gd name="connsiteY23" fmla="*/ 127541 h 270035"/>
              <a:gd name="connsiteX24" fmla="*/ 962039 w 1295686"/>
              <a:gd name="connsiteY24" fmla="*/ 96385 h 270035"/>
              <a:gd name="connsiteX25" fmla="*/ 1181005 w 1295686"/>
              <a:gd name="connsiteY25" fmla="*/ 57436 h 270035"/>
              <a:gd name="connsiteX26" fmla="*/ 1295686 w 1295686"/>
              <a:gd name="connsiteY26" fmla="*/ 165354 h 270035"/>
              <a:gd name="connsiteX27" fmla="*/ 1295686 w 1295686"/>
              <a:gd name="connsiteY27" fmla="*/ 266700 h 270035"/>
              <a:gd name="connsiteX28" fmla="*/ 1254538 w 1295686"/>
              <a:gd name="connsiteY28" fmla="*/ 266700 h 270035"/>
              <a:gd name="connsiteX29" fmla="*/ 1254538 w 1295686"/>
              <a:gd name="connsiteY29" fmla="*/ 235458 h 270035"/>
              <a:gd name="connsiteX30" fmla="*/ 1189292 w 1295686"/>
              <a:gd name="connsiteY30" fmla="*/ 269558 h 270035"/>
              <a:gd name="connsiteX31" fmla="*/ 1083278 w 1295686"/>
              <a:gd name="connsiteY31" fmla="*/ 156591 h 270035"/>
              <a:gd name="connsiteX32" fmla="*/ 1181005 w 1295686"/>
              <a:gd name="connsiteY32" fmla="*/ 57531 h 270035"/>
              <a:gd name="connsiteX33" fmla="*/ 956311 w 1295686"/>
              <a:gd name="connsiteY33" fmla="*/ 57246 h 270035"/>
              <a:gd name="connsiteX34" fmla="*/ 956311 w 1295686"/>
              <a:gd name="connsiteY34" fmla="*/ 57341 h 270035"/>
              <a:gd name="connsiteX35" fmla="*/ 1064134 w 1295686"/>
              <a:gd name="connsiteY35" fmla="*/ 151924 h 270035"/>
              <a:gd name="connsiteX36" fmla="*/ 904876 w 1295686"/>
              <a:gd name="connsiteY36" fmla="*/ 195359 h 270035"/>
              <a:gd name="connsiteX37" fmla="*/ 970503 w 1295686"/>
              <a:gd name="connsiteY37" fmla="*/ 227172 h 270035"/>
              <a:gd name="connsiteX38" fmla="*/ 1016413 w 1295686"/>
              <a:gd name="connsiteY38" fmla="*/ 191930 h 270035"/>
              <a:gd name="connsiteX39" fmla="*/ 1057371 w 1295686"/>
              <a:gd name="connsiteY39" fmla="*/ 204121 h 270035"/>
              <a:gd name="connsiteX40" fmla="*/ 958787 w 1295686"/>
              <a:gd name="connsiteY40" fmla="*/ 270035 h 270035"/>
              <a:gd name="connsiteX41" fmla="*/ 852488 w 1295686"/>
              <a:gd name="connsiteY41" fmla="*/ 164593 h 270035"/>
              <a:gd name="connsiteX42" fmla="*/ 956311 w 1295686"/>
              <a:gd name="connsiteY42" fmla="*/ 57246 h 270035"/>
              <a:gd name="connsiteX43" fmla="*/ 366903 w 1295686"/>
              <a:gd name="connsiteY43" fmla="*/ 57055 h 270035"/>
              <a:gd name="connsiteX44" fmla="*/ 473298 w 1295686"/>
              <a:gd name="connsiteY44" fmla="*/ 163449 h 270035"/>
              <a:gd name="connsiteX45" fmla="*/ 366903 w 1295686"/>
              <a:gd name="connsiteY45" fmla="*/ 269844 h 270035"/>
              <a:gd name="connsiteX46" fmla="*/ 260509 w 1295686"/>
              <a:gd name="connsiteY46" fmla="*/ 163449 h 270035"/>
              <a:gd name="connsiteX47" fmla="*/ 366903 w 1295686"/>
              <a:gd name="connsiteY47" fmla="*/ 57055 h 270035"/>
              <a:gd name="connsiteX48" fmla="*/ 605885 w 1295686"/>
              <a:gd name="connsiteY48" fmla="*/ 56769 h 270035"/>
              <a:gd name="connsiteX49" fmla="*/ 605885 w 1295686"/>
              <a:gd name="connsiteY49" fmla="*/ 100393 h 270035"/>
              <a:gd name="connsiteX50" fmla="*/ 605981 w 1295686"/>
              <a:gd name="connsiteY50" fmla="*/ 100393 h 270035"/>
              <a:gd name="connsiteX51" fmla="*/ 547307 w 1295686"/>
              <a:gd name="connsiteY51" fmla="*/ 167164 h 270035"/>
              <a:gd name="connsiteX52" fmla="*/ 547402 w 1295686"/>
              <a:gd name="connsiteY52" fmla="*/ 266795 h 270035"/>
              <a:gd name="connsiteX53" fmla="*/ 500920 w 1295686"/>
              <a:gd name="connsiteY53" fmla="*/ 266795 h 270035"/>
              <a:gd name="connsiteX54" fmla="*/ 500920 w 1295686"/>
              <a:gd name="connsiteY54" fmla="*/ 63722 h 270035"/>
              <a:gd name="connsiteX55" fmla="*/ 546164 w 1295686"/>
              <a:gd name="connsiteY55" fmla="*/ 63722 h 270035"/>
              <a:gd name="connsiteX56" fmla="*/ 546164 w 1295686"/>
              <a:gd name="connsiteY56" fmla="*/ 87154 h 270035"/>
              <a:gd name="connsiteX57" fmla="*/ 605885 w 1295686"/>
              <a:gd name="connsiteY57" fmla="*/ 56769 h 270035"/>
              <a:gd name="connsiteX58" fmla="*/ 0 w 1295686"/>
              <a:gd name="connsiteY58" fmla="*/ 21622 h 270035"/>
              <a:gd name="connsiteX59" fmla="*/ 47339 w 1295686"/>
              <a:gd name="connsiteY59" fmla="*/ 21622 h 270035"/>
              <a:gd name="connsiteX60" fmla="*/ 186214 w 1295686"/>
              <a:gd name="connsiteY60" fmla="*/ 185166 h 270035"/>
              <a:gd name="connsiteX61" fmla="*/ 186214 w 1295686"/>
              <a:gd name="connsiteY61" fmla="*/ 21622 h 270035"/>
              <a:gd name="connsiteX62" fmla="*/ 233077 w 1295686"/>
              <a:gd name="connsiteY62" fmla="*/ 21622 h 270035"/>
              <a:gd name="connsiteX63" fmla="*/ 232982 w 1295686"/>
              <a:gd name="connsiteY63" fmla="*/ 266700 h 270035"/>
              <a:gd name="connsiteX64" fmla="*/ 189548 w 1295686"/>
              <a:gd name="connsiteY64" fmla="*/ 266700 h 270035"/>
              <a:gd name="connsiteX65" fmla="*/ 48959 w 1295686"/>
              <a:gd name="connsiteY65" fmla="*/ 102680 h 270035"/>
              <a:gd name="connsiteX66" fmla="*/ 48959 w 1295686"/>
              <a:gd name="connsiteY66" fmla="*/ 266414 h 270035"/>
              <a:gd name="connsiteX67" fmla="*/ 0 w 1295686"/>
              <a:gd name="connsiteY67" fmla="*/ 266414 h 270035"/>
              <a:gd name="connsiteX68" fmla="*/ 780098 w 1295686"/>
              <a:gd name="connsiteY68" fmla="*/ 0 h 270035"/>
              <a:gd name="connsiteX69" fmla="*/ 823722 w 1295686"/>
              <a:gd name="connsiteY69" fmla="*/ 0 h 270035"/>
              <a:gd name="connsiteX70" fmla="*/ 823722 w 1295686"/>
              <a:gd name="connsiteY70" fmla="*/ 161449 h 270035"/>
              <a:gd name="connsiteX71" fmla="*/ 823722 w 1295686"/>
              <a:gd name="connsiteY71" fmla="*/ 163449 h 270035"/>
              <a:gd name="connsiteX72" fmla="*/ 823722 w 1295686"/>
              <a:gd name="connsiteY72" fmla="*/ 165449 h 270035"/>
              <a:gd name="connsiteX73" fmla="*/ 823722 w 1295686"/>
              <a:gd name="connsiteY73" fmla="*/ 266795 h 270035"/>
              <a:gd name="connsiteX74" fmla="*/ 782765 w 1295686"/>
              <a:gd name="connsiteY74" fmla="*/ 266795 h 270035"/>
              <a:gd name="connsiteX75" fmla="*/ 782765 w 1295686"/>
              <a:gd name="connsiteY75" fmla="*/ 239649 h 270035"/>
              <a:gd name="connsiteX76" fmla="*/ 717519 w 1295686"/>
              <a:gd name="connsiteY76" fmla="*/ 269748 h 270035"/>
              <a:gd name="connsiteX77" fmla="*/ 611505 w 1295686"/>
              <a:gd name="connsiteY77" fmla="*/ 156591 h 270035"/>
              <a:gd name="connsiteX78" fmla="*/ 709232 w 1295686"/>
              <a:gd name="connsiteY78" fmla="*/ 57531 h 270035"/>
              <a:gd name="connsiteX79" fmla="*/ 780098 w 1295686"/>
              <a:gd name="connsiteY79" fmla="*/ 79819 h 270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295686" h="270035">
                <a:moveTo>
                  <a:pt x="1189292" y="102299"/>
                </a:moveTo>
                <a:cubicBezTo>
                  <a:pt x="1153192" y="102299"/>
                  <a:pt x="1124426" y="133636"/>
                  <a:pt x="1128522" y="170593"/>
                </a:cubicBezTo>
                <a:cubicBezTo>
                  <a:pt x="1131665" y="198215"/>
                  <a:pt x="1153859" y="220790"/>
                  <a:pt x="1181576" y="224219"/>
                </a:cubicBezTo>
                <a:cubicBezTo>
                  <a:pt x="1217771" y="228695"/>
                  <a:pt x="1248728" y="201549"/>
                  <a:pt x="1250537" y="166688"/>
                </a:cubicBezTo>
                <a:lnTo>
                  <a:pt x="1250442" y="166688"/>
                </a:lnTo>
                <a:lnTo>
                  <a:pt x="1250442" y="160306"/>
                </a:lnTo>
                <a:cubicBezTo>
                  <a:pt x="1248728" y="128016"/>
                  <a:pt x="1222058" y="102299"/>
                  <a:pt x="1189292" y="102299"/>
                </a:cubicBezTo>
                <a:close/>
                <a:moveTo>
                  <a:pt x="717519" y="102299"/>
                </a:moveTo>
                <a:cubicBezTo>
                  <a:pt x="681419" y="102299"/>
                  <a:pt x="652653" y="133636"/>
                  <a:pt x="656749" y="170593"/>
                </a:cubicBezTo>
                <a:cubicBezTo>
                  <a:pt x="659892" y="198215"/>
                  <a:pt x="682086" y="220789"/>
                  <a:pt x="709803" y="224218"/>
                </a:cubicBezTo>
                <a:cubicBezTo>
                  <a:pt x="745998" y="228695"/>
                  <a:pt x="776955" y="201549"/>
                  <a:pt x="778764" y="166687"/>
                </a:cubicBezTo>
                <a:lnTo>
                  <a:pt x="778669" y="166687"/>
                </a:lnTo>
                <a:lnTo>
                  <a:pt x="778669" y="160306"/>
                </a:lnTo>
                <a:cubicBezTo>
                  <a:pt x="776955" y="128016"/>
                  <a:pt x="750285" y="102299"/>
                  <a:pt x="717519" y="102299"/>
                </a:cubicBezTo>
                <a:close/>
                <a:moveTo>
                  <a:pt x="366808" y="102299"/>
                </a:moveTo>
                <a:cubicBezTo>
                  <a:pt x="333089" y="102299"/>
                  <a:pt x="305657" y="129731"/>
                  <a:pt x="305657" y="163449"/>
                </a:cubicBezTo>
                <a:cubicBezTo>
                  <a:pt x="305657" y="197168"/>
                  <a:pt x="332994" y="224600"/>
                  <a:pt x="366808" y="224600"/>
                </a:cubicBezTo>
                <a:cubicBezTo>
                  <a:pt x="400527" y="224600"/>
                  <a:pt x="427958" y="197168"/>
                  <a:pt x="427958" y="163449"/>
                </a:cubicBezTo>
                <a:cubicBezTo>
                  <a:pt x="427958" y="129731"/>
                  <a:pt x="400527" y="102299"/>
                  <a:pt x="366808" y="102299"/>
                </a:cubicBezTo>
                <a:close/>
                <a:moveTo>
                  <a:pt x="962039" y="96385"/>
                </a:moveTo>
                <a:cubicBezTo>
                  <a:pt x="954578" y="96227"/>
                  <a:pt x="946666" y="97513"/>
                  <a:pt x="938499" y="100585"/>
                </a:cubicBezTo>
                <a:cubicBezTo>
                  <a:pt x="909733" y="111348"/>
                  <a:pt x="896779" y="136875"/>
                  <a:pt x="896779" y="159068"/>
                </a:cubicBezTo>
                <a:lnTo>
                  <a:pt x="896779" y="159164"/>
                </a:lnTo>
                <a:lnTo>
                  <a:pt x="1011746" y="127541"/>
                </a:lnTo>
                <a:cubicBezTo>
                  <a:pt x="1002744" y="110324"/>
                  <a:pt x="984421" y="96858"/>
                  <a:pt x="962039" y="96385"/>
                </a:cubicBezTo>
                <a:close/>
                <a:moveTo>
                  <a:pt x="1181005" y="57436"/>
                </a:moveTo>
                <a:cubicBezTo>
                  <a:pt x="1242060" y="52673"/>
                  <a:pt x="1295686" y="99346"/>
                  <a:pt x="1295686" y="165354"/>
                </a:cubicBezTo>
                <a:lnTo>
                  <a:pt x="1295686" y="266700"/>
                </a:lnTo>
                <a:lnTo>
                  <a:pt x="1254538" y="266700"/>
                </a:lnTo>
                <a:lnTo>
                  <a:pt x="1254538" y="235458"/>
                </a:lnTo>
                <a:cubicBezTo>
                  <a:pt x="1241108" y="258604"/>
                  <a:pt x="1211295" y="269558"/>
                  <a:pt x="1189292" y="269558"/>
                </a:cubicBezTo>
                <a:cubicBezTo>
                  <a:pt x="1128332" y="269558"/>
                  <a:pt x="1079373" y="218408"/>
                  <a:pt x="1083278" y="156591"/>
                </a:cubicBezTo>
                <a:cubicBezTo>
                  <a:pt x="1086612" y="104299"/>
                  <a:pt x="1128236" y="61627"/>
                  <a:pt x="1181005" y="57531"/>
                </a:cubicBezTo>
                <a:close/>
                <a:moveTo>
                  <a:pt x="956311" y="57246"/>
                </a:moveTo>
                <a:lnTo>
                  <a:pt x="956311" y="57341"/>
                </a:lnTo>
                <a:cubicBezTo>
                  <a:pt x="1023557" y="55436"/>
                  <a:pt x="1059466" y="111062"/>
                  <a:pt x="1064134" y="151924"/>
                </a:cubicBezTo>
                <a:lnTo>
                  <a:pt x="904876" y="195359"/>
                </a:lnTo>
                <a:cubicBezTo>
                  <a:pt x="915258" y="214980"/>
                  <a:pt x="941737" y="232506"/>
                  <a:pt x="970503" y="227172"/>
                </a:cubicBezTo>
                <a:cubicBezTo>
                  <a:pt x="991077" y="223267"/>
                  <a:pt x="1008984" y="208693"/>
                  <a:pt x="1016413" y="191930"/>
                </a:cubicBezTo>
                <a:lnTo>
                  <a:pt x="1057371" y="204121"/>
                </a:lnTo>
                <a:cubicBezTo>
                  <a:pt x="1041274" y="244889"/>
                  <a:pt x="1000507" y="270035"/>
                  <a:pt x="958787" y="270035"/>
                </a:cubicBezTo>
                <a:cubicBezTo>
                  <a:pt x="898970" y="270035"/>
                  <a:pt x="852488" y="222029"/>
                  <a:pt x="852488" y="164593"/>
                </a:cubicBezTo>
                <a:cubicBezTo>
                  <a:pt x="852488" y="102299"/>
                  <a:pt x="900494" y="58770"/>
                  <a:pt x="956311" y="57246"/>
                </a:cubicBezTo>
                <a:close/>
                <a:moveTo>
                  <a:pt x="366903" y="57055"/>
                </a:moveTo>
                <a:cubicBezTo>
                  <a:pt x="425673" y="57055"/>
                  <a:pt x="473298" y="104680"/>
                  <a:pt x="473298" y="163449"/>
                </a:cubicBezTo>
                <a:cubicBezTo>
                  <a:pt x="473298" y="222219"/>
                  <a:pt x="425673" y="269844"/>
                  <a:pt x="366903" y="269844"/>
                </a:cubicBezTo>
                <a:cubicBezTo>
                  <a:pt x="308134" y="269844"/>
                  <a:pt x="260509" y="222219"/>
                  <a:pt x="260509" y="163449"/>
                </a:cubicBezTo>
                <a:cubicBezTo>
                  <a:pt x="260509" y="104680"/>
                  <a:pt x="308134" y="57055"/>
                  <a:pt x="366903" y="57055"/>
                </a:cubicBezTo>
                <a:close/>
                <a:moveTo>
                  <a:pt x="605885" y="56769"/>
                </a:moveTo>
                <a:lnTo>
                  <a:pt x="605885" y="100393"/>
                </a:lnTo>
                <a:lnTo>
                  <a:pt x="605981" y="100393"/>
                </a:lnTo>
                <a:cubicBezTo>
                  <a:pt x="574453" y="102013"/>
                  <a:pt x="547307" y="120301"/>
                  <a:pt x="547307" y="167164"/>
                </a:cubicBezTo>
                <a:cubicBezTo>
                  <a:pt x="547307" y="205073"/>
                  <a:pt x="547402" y="204025"/>
                  <a:pt x="547402" y="266795"/>
                </a:cubicBezTo>
                <a:lnTo>
                  <a:pt x="500920" y="266795"/>
                </a:lnTo>
                <a:lnTo>
                  <a:pt x="500920" y="63722"/>
                </a:lnTo>
                <a:lnTo>
                  <a:pt x="546164" y="63722"/>
                </a:lnTo>
                <a:lnTo>
                  <a:pt x="546164" y="87154"/>
                </a:lnTo>
                <a:cubicBezTo>
                  <a:pt x="552069" y="76295"/>
                  <a:pt x="566166" y="56769"/>
                  <a:pt x="605885" y="56769"/>
                </a:cubicBezTo>
                <a:close/>
                <a:moveTo>
                  <a:pt x="0" y="21622"/>
                </a:moveTo>
                <a:lnTo>
                  <a:pt x="47339" y="21622"/>
                </a:lnTo>
                <a:lnTo>
                  <a:pt x="186214" y="185166"/>
                </a:lnTo>
                <a:lnTo>
                  <a:pt x="186214" y="21622"/>
                </a:lnTo>
                <a:lnTo>
                  <a:pt x="233077" y="21622"/>
                </a:lnTo>
                <a:lnTo>
                  <a:pt x="232982" y="266700"/>
                </a:lnTo>
                <a:lnTo>
                  <a:pt x="189548" y="266700"/>
                </a:lnTo>
                <a:lnTo>
                  <a:pt x="48959" y="102680"/>
                </a:lnTo>
                <a:lnTo>
                  <a:pt x="48959" y="266414"/>
                </a:lnTo>
                <a:lnTo>
                  <a:pt x="0" y="266414"/>
                </a:lnTo>
                <a:close/>
                <a:moveTo>
                  <a:pt x="780098" y="0"/>
                </a:moveTo>
                <a:lnTo>
                  <a:pt x="823722" y="0"/>
                </a:lnTo>
                <a:lnTo>
                  <a:pt x="823722" y="161449"/>
                </a:lnTo>
                <a:cubicBezTo>
                  <a:pt x="823722" y="162115"/>
                  <a:pt x="823722" y="162782"/>
                  <a:pt x="823722" y="163449"/>
                </a:cubicBezTo>
                <a:cubicBezTo>
                  <a:pt x="823722" y="164116"/>
                  <a:pt x="823722" y="164783"/>
                  <a:pt x="823722" y="165449"/>
                </a:cubicBezTo>
                <a:lnTo>
                  <a:pt x="823722" y="266795"/>
                </a:lnTo>
                <a:cubicBezTo>
                  <a:pt x="823722" y="266795"/>
                  <a:pt x="782765" y="266795"/>
                  <a:pt x="782765" y="266795"/>
                </a:cubicBezTo>
                <a:lnTo>
                  <a:pt x="782765" y="239649"/>
                </a:lnTo>
                <a:cubicBezTo>
                  <a:pt x="771906" y="258889"/>
                  <a:pt x="740283" y="269748"/>
                  <a:pt x="717519" y="269748"/>
                </a:cubicBezTo>
                <a:cubicBezTo>
                  <a:pt x="656559" y="269748"/>
                  <a:pt x="607600" y="218408"/>
                  <a:pt x="611505" y="156591"/>
                </a:cubicBezTo>
                <a:cubicBezTo>
                  <a:pt x="614839" y="104299"/>
                  <a:pt x="656940" y="61722"/>
                  <a:pt x="709232" y="57531"/>
                </a:cubicBezTo>
                <a:cubicBezTo>
                  <a:pt x="737235" y="55245"/>
                  <a:pt x="769716" y="66104"/>
                  <a:pt x="780098" y="79819"/>
                </a:cubicBezTo>
                <a:close/>
              </a:path>
            </a:pathLst>
          </a:custGeom>
          <a:solidFill>
            <a:schemeClr val="bg1"/>
          </a:solidFill>
          <a:ln w="9525" cap="flat">
            <a:noFill/>
            <a:prstDash val="solid"/>
            <a:miter/>
          </a:ln>
        </p:spPr>
        <p:txBody>
          <a:bodyPr rtlCol="0" anchor="ctr"/>
          <a:lstStyle/>
          <a:p>
            <a:endParaRPr lang="en-GB" sz="1350" dirty="0"/>
          </a:p>
        </p:txBody>
      </p:sp>
    </p:spTree>
    <p:extLst>
      <p:ext uri="{BB962C8B-B14F-4D97-AF65-F5344CB8AC3E}">
        <p14:creationId xmlns:p14="http://schemas.microsoft.com/office/powerpoint/2010/main" val="3697396411"/>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01C126-5BDE-A04A-95E5-9CCF5AADEAA3}"/>
              </a:ext>
            </a:extLst>
          </p:cNvPr>
          <p:cNvSpPr>
            <a:spLocks noGrp="1"/>
          </p:cNvSpPr>
          <p:nvPr>
            <p:ph type="ctrTitle"/>
          </p:nvPr>
        </p:nvSpPr>
        <p:spPr>
          <a:xfrm>
            <a:off x="1143000" y="1122364"/>
            <a:ext cx="6858000" cy="2387600"/>
          </a:xfrm>
        </p:spPr>
        <p:txBody>
          <a:bodyPr anchor="b"/>
          <a:lstStyle>
            <a:lvl1pPr algn="ctr">
              <a:defRPr sz="4500"/>
            </a:lvl1pPr>
          </a:lstStyle>
          <a:p>
            <a:r>
              <a:rPr lang="en-GB"/>
              <a:t>Click to edit Master title style</a:t>
            </a:r>
            <a:endParaRPr lang="en-SE"/>
          </a:p>
        </p:txBody>
      </p:sp>
      <p:sp>
        <p:nvSpPr>
          <p:cNvPr id="3" name="Subtitle 2">
            <a:extLst>
              <a:ext uri="{FF2B5EF4-FFF2-40B4-BE49-F238E27FC236}">
                <a16:creationId xmlns:a16="http://schemas.microsoft.com/office/drawing/2014/main" id="{BA2C17AA-2583-A848-A97E-EDF6EFA7E004}"/>
              </a:ext>
            </a:extLst>
          </p:cNvPr>
          <p:cNvSpPr>
            <a:spLocks noGrp="1"/>
          </p:cNvSpPr>
          <p:nvPr>
            <p:ph type="subTitle" idx="1"/>
          </p:nvPr>
        </p:nvSpPr>
        <p:spPr>
          <a:xfrm>
            <a:off x="1143000" y="3602038"/>
            <a:ext cx="6858000" cy="1655762"/>
          </a:xfrm>
        </p:spPr>
        <p:txBody>
          <a:bodyPr/>
          <a:lstStyle>
            <a:lvl1pPr marL="0" indent="0" algn="ctr">
              <a:buNone/>
              <a:defRPr sz="1800"/>
            </a:lvl1pPr>
            <a:lvl2pPr marL="342877" indent="0" algn="ctr">
              <a:buNone/>
              <a:defRPr sz="1500"/>
            </a:lvl2pPr>
            <a:lvl3pPr marL="685754" indent="0" algn="ctr">
              <a:buNone/>
              <a:defRPr sz="1350"/>
            </a:lvl3pPr>
            <a:lvl4pPr marL="1028631" indent="0" algn="ctr">
              <a:buNone/>
              <a:defRPr sz="1200"/>
            </a:lvl4pPr>
            <a:lvl5pPr marL="1371509" indent="0" algn="ctr">
              <a:buNone/>
              <a:defRPr sz="1200"/>
            </a:lvl5pPr>
            <a:lvl6pPr marL="1714385" indent="0" algn="ctr">
              <a:buNone/>
              <a:defRPr sz="1200"/>
            </a:lvl6pPr>
            <a:lvl7pPr marL="2057263" indent="0" algn="ctr">
              <a:buNone/>
              <a:defRPr sz="1200"/>
            </a:lvl7pPr>
            <a:lvl8pPr marL="2400140" indent="0" algn="ctr">
              <a:buNone/>
              <a:defRPr sz="1200"/>
            </a:lvl8pPr>
            <a:lvl9pPr marL="2743017" indent="0" algn="ctr">
              <a:buNone/>
              <a:defRPr sz="1200"/>
            </a:lvl9pPr>
          </a:lstStyle>
          <a:p>
            <a:r>
              <a:rPr lang="en-GB"/>
              <a:t>Click to edit Master subtitle style</a:t>
            </a:r>
            <a:endParaRPr lang="en-SE"/>
          </a:p>
        </p:txBody>
      </p:sp>
      <p:sp>
        <p:nvSpPr>
          <p:cNvPr id="4" name="Date Placeholder 3">
            <a:extLst>
              <a:ext uri="{FF2B5EF4-FFF2-40B4-BE49-F238E27FC236}">
                <a16:creationId xmlns:a16="http://schemas.microsoft.com/office/drawing/2014/main" id="{B9F318FD-E54C-C94E-B34D-D9416E6E8D5B}"/>
              </a:ext>
            </a:extLst>
          </p:cNvPr>
          <p:cNvSpPr>
            <a:spLocks noGrp="1"/>
          </p:cNvSpPr>
          <p:nvPr>
            <p:ph type="dt" sz="half" idx="10"/>
          </p:nvPr>
        </p:nvSpPr>
        <p:spPr/>
        <p:txBody>
          <a:bodyPr/>
          <a:lstStyle/>
          <a:p>
            <a:fld id="{40A57C0F-3CC9-CE40-99BE-9A064A84E351}" type="datetimeFigureOut">
              <a:rPr lang="en-SE" smtClean="0"/>
              <a:t>09/23/2024</a:t>
            </a:fld>
            <a:endParaRPr lang="en-SE"/>
          </a:p>
        </p:txBody>
      </p:sp>
      <p:sp>
        <p:nvSpPr>
          <p:cNvPr id="5" name="Footer Placeholder 4">
            <a:extLst>
              <a:ext uri="{FF2B5EF4-FFF2-40B4-BE49-F238E27FC236}">
                <a16:creationId xmlns:a16="http://schemas.microsoft.com/office/drawing/2014/main" id="{B461CFF8-9E34-224C-A952-C1913E1E5539}"/>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C1907631-E132-0548-B1AB-FE2C4CAF89AE}"/>
              </a:ext>
            </a:extLst>
          </p:cNvPr>
          <p:cNvSpPr>
            <a:spLocks noGrp="1"/>
          </p:cNvSpPr>
          <p:nvPr>
            <p:ph type="sldNum" sz="quarter" idx="12"/>
          </p:nvPr>
        </p:nvSpPr>
        <p:spPr/>
        <p:txBody>
          <a:bodyPr/>
          <a:lstStyle/>
          <a:p>
            <a:fld id="{609EB679-8E6D-6A46-A9ED-23D96C606DB2}" type="slidenum">
              <a:rPr lang="en-SE" smtClean="0"/>
              <a:t>‹#›</a:t>
            </a:fld>
            <a:endParaRPr lang="en-SE"/>
          </a:p>
        </p:txBody>
      </p:sp>
    </p:spTree>
    <p:extLst>
      <p:ext uri="{BB962C8B-B14F-4D97-AF65-F5344CB8AC3E}">
        <p14:creationId xmlns:p14="http://schemas.microsoft.com/office/powerpoint/2010/main" val="528738627"/>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BBA3E1-1329-EA25-50F8-686E9A7B5EAE}"/>
              </a:ext>
            </a:extLst>
          </p:cNvPr>
          <p:cNvSpPr>
            <a:spLocks noGrp="1"/>
          </p:cNvSpPr>
          <p:nvPr>
            <p:ph type="ctrTitle" hasCustomPrompt="1"/>
          </p:nvPr>
        </p:nvSpPr>
        <p:spPr>
          <a:xfrm>
            <a:off x="1143000" y="1122363"/>
            <a:ext cx="6858000" cy="2387600"/>
          </a:xfrm>
        </p:spPr>
        <p:txBody>
          <a:bodyPr anchor="b"/>
          <a:lstStyle>
            <a:lvl1pPr algn="ctr">
              <a:defRPr sz="4500">
                <a:latin typeface="Verdana" panose="020B0604030504040204" pitchFamily="34" charset="0"/>
                <a:ea typeface="Verdana" panose="020B0604030504040204" pitchFamily="34" charset="0"/>
                <a:cs typeface="Verdana" panose="020B0604030504040204" pitchFamily="34" charset="0"/>
              </a:defRPr>
            </a:lvl1pPr>
          </a:lstStyle>
          <a:p>
            <a:r>
              <a:rPr lang="en-GB" dirty="0" err="1"/>
              <a:t>Clivck</a:t>
            </a:r>
            <a:r>
              <a:rPr lang="en-GB" dirty="0"/>
              <a:t> to edit Master title style</a:t>
            </a:r>
            <a:endParaRPr lang="en-RO" dirty="0"/>
          </a:p>
        </p:txBody>
      </p:sp>
      <p:sp>
        <p:nvSpPr>
          <p:cNvPr id="3" name="Subtitle 2">
            <a:extLst>
              <a:ext uri="{FF2B5EF4-FFF2-40B4-BE49-F238E27FC236}">
                <a16:creationId xmlns:a16="http://schemas.microsoft.com/office/drawing/2014/main" id="{9EE60BE0-D03F-8F63-7FC4-0853AEDC4F72}"/>
              </a:ext>
            </a:extLst>
          </p:cNvPr>
          <p:cNvSpPr>
            <a:spLocks noGrp="1"/>
          </p:cNvSpPr>
          <p:nvPr>
            <p:ph type="subTitle" idx="1"/>
          </p:nvPr>
        </p:nvSpPr>
        <p:spPr>
          <a:xfrm>
            <a:off x="1143000" y="3602038"/>
            <a:ext cx="6858000" cy="1655762"/>
          </a:xfrm>
        </p:spPr>
        <p:txBody>
          <a:bodyPr/>
          <a:lstStyle>
            <a:lvl1pPr marL="0" indent="0" algn="ctr">
              <a:buNone/>
              <a:defRPr sz="1800">
                <a:latin typeface="Verdana" panose="020B0604030504040204" pitchFamily="34" charset="0"/>
                <a:ea typeface="Verdana" panose="020B0604030504040204" pitchFamily="34" charset="0"/>
                <a:cs typeface="Verdana" panose="020B060403050404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dirty="0"/>
              <a:t>Click to edit Master subtitle style</a:t>
            </a:r>
            <a:endParaRPr lang="en-RO" dirty="0"/>
          </a:p>
        </p:txBody>
      </p:sp>
      <p:sp>
        <p:nvSpPr>
          <p:cNvPr id="4" name="Date Placeholder 3">
            <a:extLst>
              <a:ext uri="{FF2B5EF4-FFF2-40B4-BE49-F238E27FC236}">
                <a16:creationId xmlns:a16="http://schemas.microsoft.com/office/drawing/2014/main" id="{D5AA135F-8621-24CA-9B1A-26A809DFC5E6}"/>
              </a:ext>
            </a:extLst>
          </p:cNvPr>
          <p:cNvSpPr>
            <a:spLocks noGrp="1"/>
          </p:cNvSpPr>
          <p:nvPr>
            <p:ph type="dt" sz="half" idx="10"/>
          </p:nvPr>
        </p:nvSpPr>
        <p:spPr/>
        <p:txBody>
          <a:bodyPr/>
          <a:lstStyle/>
          <a:p>
            <a:fld id="{8A558699-38D6-8145-8D07-56D363258B66}" type="datetimeFigureOut">
              <a:t>23/09/2024</a:t>
            </a:fld>
            <a:endParaRPr lang="en-RO"/>
          </a:p>
        </p:txBody>
      </p:sp>
      <p:sp>
        <p:nvSpPr>
          <p:cNvPr id="5" name="Footer Placeholder 4">
            <a:extLst>
              <a:ext uri="{FF2B5EF4-FFF2-40B4-BE49-F238E27FC236}">
                <a16:creationId xmlns:a16="http://schemas.microsoft.com/office/drawing/2014/main" id="{9359B635-FC98-84AF-49C1-FF28ECA2B5B4}"/>
              </a:ext>
            </a:extLst>
          </p:cNvPr>
          <p:cNvSpPr>
            <a:spLocks noGrp="1"/>
          </p:cNvSpPr>
          <p:nvPr>
            <p:ph type="ftr" sz="quarter" idx="11"/>
          </p:nvPr>
        </p:nvSpPr>
        <p:spPr/>
        <p:txBody>
          <a:bodyPr/>
          <a:lstStyle/>
          <a:p>
            <a:endParaRPr lang="en-RO"/>
          </a:p>
        </p:txBody>
      </p:sp>
      <p:sp>
        <p:nvSpPr>
          <p:cNvPr id="6" name="Slide Number Placeholder 5">
            <a:extLst>
              <a:ext uri="{FF2B5EF4-FFF2-40B4-BE49-F238E27FC236}">
                <a16:creationId xmlns:a16="http://schemas.microsoft.com/office/drawing/2014/main" id="{A27E1B2F-0FCB-4985-810E-BC063E0C4A48}"/>
              </a:ext>
            </a:extLst>
          </p:cNvPr>
          <p:cNvSpPr>
            <a:spLocks noGrp="1"/>
          </p:cNvSpPr>
          <p:nvPr>
            <p:ph type="sldNum" sz="quarter" idx="12"/>
          </p:nvPr>
        </p:nvSpPr>
        <p:spPr/>
        <p:txBody>
          <a:bodyPr/>
          <a:lstStyle/>
          <a:p>
            <a:fld id="{EDF01720-461E-A540-8F82-98EDA1A987DF}" type="slidenum">
              <a:t>‹#›</a:t>
            </a:fld>
            <a:endParaRPr lang="en-RO"/>
          </a:p>
        </p:txBody>
      </p:sp>
    </p:spTree>
    <p:extLst>
      <p:ext uri="{BB962C8B-B14F-4D97-AF65-F5344CB8AC3E}">
        <p14:creationId xmlns:p14="http://schemas.microsoft.com/office/powerpoint/2010/main" val="904276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Obrázek a text (L) s nadpisem">
    <p:spTree>
      <p:nvGrpSpPr>
        <p:cNvPr id="1" name=""/>
        <p:cNvGrpSpPr/>
        <p:nvPr/>
      </p:nvGrpSpPr>
      <p:grpSpPr>
        <a:xfrm>
          <a:off x="0" y="0"/>
          <a:ext cx="0" cy="0"/>
          <a:chOff x="0" y="0"/>
          <a:chExt cx="0" cy="0"/>
        </a:xfrm>
      </p:grpSpPr>
      <p:sp>
        <p:nvSpPr>
          <p:cNvPr id="2" name="Nadpis 1"/>
          <p:cNvSpPr>
            <a:spLocks noGrp="1"/>
          </p:cNvSpPr>
          <p:nvPr>
            <p:ph type="title" hasCustomPrompt="1"/>
          </p:nvPr>
        </p:nvSpPr>
        <p:spPr/>
        <p:txBody>
          <a:bodyPr/>
          <a:lstStyle>
            <a:lvl1pPr algn="ctr">
              <a:defRPr>
                <a:solidFill>
                  <a:srgbClr val="2896D4"/>
                </a:solidFill>
              </a:defRPr>
            </a:lvl1pPr>
          </a:lstStyle>
          <a:p>
            <a:r>
              <a:rPr lang="en-GB" noProof="0" dirty="0"/>
              <a:t>Headline</a:t>
            </a:r>
          </a:p>
        </p:txBody>
      </p:sp>
      <p:sp>
        <p:nvSpPr>
          <p:cNvPr id="6" name="Zástupný symbol pro číslo snímku 5"/>
          <p:cNvSpPr>
            <a:spLocks noGrp="1"/>
          </p:cNvSpPr>
          <p:nvPr>
            <p:ph type="sldNum" sz="quarter" idx="12"/>
          </p:nvPr>
        </p:nvSpPr>
        <p:spPr/>
        <p:txBody>
          <a:bodyPr/>
          <a:lstStyle/>
          <a:p>
            <a:fld id="{7EB3CF81-40B1-461F-ABB1-DF8E3BDEAF2C}" type="slidenum">
              <a:rPr lang="cs-CZ" smtClean="0"/>
              <a:t>‹#›</a:t>
            </a:fld>
            <a:endParaRPr lang="cs-CZ" dirty="0"/>
          </a:p>
        </p:txBody>
      </p:sp>
      <p:sp>
        <p:nvSpPr>
          <p:cNvPr id="11" name="Zástupný symbol pro obrázek 4"/>
          <p:cNvSpPr>
            <a:spLocks noGrp="1"/>
          </p:cNvSpPr>
          <p:nvPr>
            <p:ph type="pic" sz="quarter" idx="14"/>
          </p:nvPr>
        </p:nvSpPr>
        <p:spPr>
          <a:xfrm>
            <a:off x="4654485" y="1728215"/>
            <a:ext cx="3860866" cy="4318357"/>
          </a:xfrm>
        </p:spPr>
        <p:txBody>
          <a:bodyPr/>
          <a:lstStyle>
            <a:lvl1pPr marL="0" indent="0">
              <a:buNone/>
              <a:defRPr/>
            </a:lvl1pPr>
          </a:lstStyle>
          <a:p>
            <a:endParaRPr lang="cs-CZ" dirty="0"/>
          </a:p>
          <a:p>
            <a:endParaRPr lang="cs-CZ" dirty="0"/>
          </a:p>
        </p:txBody>
      </p:sp>
      <p:sp>
        <p:nvSpPr>
          <p:cNvPr id="7" name="Zástupný symbol pro text 9"/>
          <p:cNvSpPr>
            <a:spLocks noGrp="1"/>
          </p:cNvSpPr>
          <p:nvPr>
            <p:ph type="body" sz="quarter" idx="13" hasCustomPrompt="1"/>
          </p:nvPr>
        </p:nvSpPr>
        <p:spPr>
          <a:xfrm>
            <a:off x="628650" y="1728000"/>
            <a:ext cx="3861000" cy="4320000"/>
          </a:xfrm>
        </p:spPr>
        <p:txBody>
          <a:bodyPr/>
          <a:lstStyle>
            <a:lvl1pPr>
              <a:defRPr sz="1350"/>
            </a:lvl1pPr>
          </a:lstStyle>
          <a:p>
            <a:pPr lvl="0"/>
            <a:r>
              <a:rPr lang="en-GB" noProof="0" dirty="0"/>
              <a:t>Insert text</a:t>
            </a:r>
          </a:p>
        </p:txBody>
      </p:sp>
    </p:spTree>
    <p:extLst>
      <p:ext uri="{BB962C8B-B14F-4D97-AF65-F5344CB8AC3E}">
        <p14:creationId xmlns:p14="http://schemas.microsoft.com/office/powerpoint/2010/main" val="1661283486"/>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E0EF31-981C-428F-1AD0-F290FD9932A1}"/>
              </a:ext>
            </a:extLst>
          </p:cNvPr>
          <p:cNvSpPr>
            <a:spLocks noGrp="1"/>
          </p:cNvSpPr>
          <p:nvPr>
            <p:ph type="title"/>
          </p:nvPr>
        </p:nvSpPr>
        <p:spPr/>
        <p:txBody>
          <a:bodyPr/>
          <a:lstStyle/>
          <a:p>
            <a:r>
              <a:rPr lang="en-GB"/>
              <a:t>Click to edit Master title style</a:t>
            </a:r>
            <a:endParaRPr lang="en-RO"/>
          </a:p>
        </p:txBody>
      </p:sp>
      <p:sp>
        <p:nvSpPr>
          <p:cNvPr id="3" name="Content Placeholder 2">
            <a:extLst>
              <a:ext uri="{FF2B5EF4-FFF2-40B4-BE49-F238E27FC236}">
                <a16:creationId xmlns:a16="http://schemas.microsoft.com/office/drawing/2014/main" id="{248BD2FB-8C77-9997-25E0-E77FC8A116F7}"/>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RO"/>
          </a:p>
        </p:txBody>
      </p:sp>
      <p:sp>
        <p:nvSpPr>
          <p:cNvPr id="4" name="Date Placeholder 3">
            <a:extLst>
              <a:ext uri="{FF2B5EF4-FFF2-40B4-BE49-F238E27FC236}">
                <a16:creationId xmlns:a16="http://schemas.microsoft.com/office/drawing/2014/main" id="{D21A2E96-FCBD-2390-D86A-5AA45758F8AC}"/>
              </a:ext>
            </a:extLst>
          </p:cNvPr>
          <p:cNvSpPr>
            <a:spLocks noGrp="1"/>
          </p:cNvSpPr>
          <p:nvPr>
            <p:ph type="dt" sz="half" idx="10"/>
          </p:nvPr>
        </p:nvSpPr>
        <p:spPr/>
        <p:txBody>
          <a:bodyPr/>
          <a:lstStyle/>
          <a:p>
            <a:fld id="{8A558699-38D6-8145-8D07-56D363258B66}" type="datetimeFigureOut">
              <a:t>23/09/2024</a:t>
            </a:fld>
            <a:endParaRPr lang="en-RO"/>
          </a:p>
        </p:txBody>
      </p:sp>
      <p:sp>
        <p:nvSpPr>
          <p:cNvPr id="5" name="Footer Placeholder 4">
            <a:extLst>
              <a:ext uri="{FF2B5EF4-FFF2-40B4-BE49-F238E27FC236}">
                <a16:creationId xmlns:a16="http://schemas.microsoft.com/office/drawing/2014/main" id="{B16BDBF3-AA4C-015A-5C7B-EEBB21060FE0}"/>
              </a:ext>
            </a:extLst>
          </p:cNvPr>
          <p:cNvSpPr>
            <a:spLocks noGrp="1"/>
          </p:cNvSpPr>
          <p:nvPr>
            <p:ph type="ftr" sz="quarter" idx="11"/>
          </p:nvPr>
        </p:nvSpPr>
        <p:spPr/>
        <p:txBody>
          <a:bodyPr/>
          <a:lstStyle/>
          <a:p>
            <a:endParaRPr lang="en-RO"/>
          </a:p>
        </p:txBody>
      </p:sp>
      <p:sp>
        <p:nvSpPr>
          <p:cNvPr id="6" name="Slide Number Placeholder 5">
            <a:extLst>
              <a:ext uri="{FF2B5EF4-FFF2-40B4-BE49-F238E27FC236}">
                <a16:creationId xmlns:a16="http://schemas.microsoft.com/office/drawing/2014/main" id="{65C532B7-892C-DCA1-B20C-24DFF53D41A2}"/>
              </a:ext>
            </a:extLst>
          </p:cNvPr>
          <p:cNvSpPr>
            <a:spLocks noGrp="1"/>
          </p:cNvSpPr>
          <p:nvPr>
            <p:ph type="sldNum" sz="quarter" idx="12"/>
          </p:nvPr>
        </p:nvSpPr>
        <p:spPr/>
        <p:txBody>
          <a:bodyPr/>
          <a:lstStyle/>
          <a:p>
            <a:fld id="{EDF01720-461E-A540-8F82-98EDA1A987DF}" type="slidenum">
              <a:t>‹#›</a:t>
            </a:fld>
            <a:endParaRPr lang="en-RO"/>
          </a:p>
        </p:txBody>
      </p:sp>
    </p:spTree>
    <p:extLst>
      <p:ext uri="{BB962C8B-B14F-4D97-AF65-F5344CB8AC3E}">
        <p14:creationId xmlns:p14="http://schemas.microsoft.com/office/powerpoint/2010/main" val="1767739319"/>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80ACDF-B913-7BD3-16F5-1957731D45A3}"/>
              </a:ext>
            </a:extLst>
          </p:cNvPr>
          <p:cNvSpPr>
            <a:spLocks noGrp="1"/>
          </p:cNvSpPr>
          <p:nvPr>
            <p:ph type="title"/>
          </p:nvPr>
        </p:nvSpPr>
        <p:spPr>
          <a:xfrm>
            <a:off x="623888" y="1709739"/>
            <a:ext cx="7886700" cy="2852737"/>
          </a:xfrm>
        </p:spPr>
        <p:txBody>
          <a:bodyPr anchor="b"/>
          <a:lstStyle>
            <a:lvl1pPr>
              <a:defRPr sz="4500"/>
            </a:lvl1pPr>
          </a:lstStyle>
          <a:p>
            <a:r>
              <a:rPr lang="en-GB"/>
              <a:t>Click to edit Master title style</a:t>
            </a:r>
            <a:endParaRPr lang="en-RO"/>
          </a:p>
        </p:txBody>
      </p:sp>
      <p:sp>
        <p:nvSpPr>
          <p:cNvPr id="3" name="Text Placeholder 2">
            <a:extLst>
              <a:ext uri="{FF2B5EF4-FFF2-40B4-BE49-F238E27FC236}">
                <a16:creationId xmlns:a16="http://schemas.microsoft.com/office/drawing/2014/main" id="{0EC76369-02DE-5775-21A6-90E27B82F77A}"/>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BC5BBD7B-FAC6-F7DA-7CD1-23F3526377FA}"/>
              </a:ext>
            </a:extLst>
          </p:cNvPr>
          <p:cNvSpPr>
            <a:spLocks noGrp="1"/>
          </p:cNvSpPr>
          <p:nvPr>
            <p:ph type="dt" sz="half" idx="10"/>
          </p:nvPr>
        </p:nvSpPr>
        <p:spPr/>
        <p:txBody>
          <a:bodyPr/>
          <a:lstStyle/>
          <a:p>
            <a:fld id="{8A558699-38D6-8145-8D07-56D363258B66}" type="datetimeFigureOut">
              <a:t>23/09/2024</a:t>
            </a:fld>
            <a:endParaRPr lang="en-RO"/>
          </a:p>
        </p:txBody>
      </p:sp>
      <p:sp>
        <p:nvSpPr>
          <p:cNvPr id="5" name="Footer Placeholder 4">
            <a:extLst>
              <a:ext uri="{FF2B5EF4-FFF2-40B4-BE49-F238E27FC236}">
                <a16:creationId xmlns:a16="http://schemas.microsoft.com/office/drawing/2014/main" id="{0233F1C7-D474-46CC-1370-D47708BC43AB}"/>
              </a:ext>
            </a:extLst>
          </p:cNvPr>
          <p:cNvSpPr>
            <a:spLocks noGrp="1"/>
          </p:cNvSpPr>
          <p:nvPr>
            <p:ph type="ftr" sz="quarter" idx="11"/>
          </p:nvPr>
        </p:nvSpPr>
        <p:spPr/>
        <p:txBody>
          <a:bodyPr/>
          <a:lstStyle/>
          <a:p>
            <a:endParaRPr lang="en-RO"/>
          </a:p>
        </p:txBody>
      </p:sp>
      <p:sp>
        <p:nvSpPr>
          <p:cNvPr id="6" name="Slide Number Placeholder 5">
            <a:extLst>
              <a:ext uri="{FF2B5EF4-FFF2-40B4-BE49-F238E27FC236}">
                <a16:creationId xmlns:a16="http://schemas.microsoft.com/office/drawing/2014/main" id="{54425EFD-294D-6AC2-6215-7877F84F7D18}"/>
              </a:ext>
            </a:extLst>
          </p:cNvPr>
          <p:cNvSpPr>
            <a:spLocks noGrp="1"/>
          </p:cNvSpPr>
          <p:nvPr>
            <p:ph type="sldNum" sz="quarter" idx="12"/>
          </p:nvPr>
        </p:nvSpPr>
        <p:spPr/>
        <p:txBody>
          <a:bodyPr/>
          <a:lstStyle/>
          <a:p>
            <a:fld id="{EDF01720-461E-A540-8F82-98EDA1A987DF}" type="slidenum">
              <a:t>‹#›</a:t>
            </a:fld>
            <a:endParaRPr lang="en-RO"/>
          </a:p>
        </p:txBody>
      </p:sp>
    </p:spTree>
    <p:extLst>
      <p:ext uri="{BB962C8B-B14F-4D97-AF65-F5344CB8AC3E}">
        <p14:creationId xmlns:p14="http://schemas.microsoft.com/office/powerpoint/2010/main" val="1547863724"/>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63B7F3-A490-B153-A6FE-1BC155096480}"/>
              </a:ext>
            </a:extLst>
          </p:cNvPr>
          <p:cNvSpPr>
            <a:spLocks noGrp="1"/>
          </p:cNvSpPr>
          <p:nvPr>
            <p:ph type="title"/>
          </p:nvPr>
        </p:nvSpPr>
        <p:spPr/>
        <p:txBody>
          <a:bodyPr/>
          <a:lstStyle/>
          <a:p>
            <a:r>
              <a:rPr lang="en-GB"/>
              <a:t>Click to edit Master title style</a:t>
            </a:r>
            <a:endParaRPr lang="en-RO"/>
          </a:p>
        </p:txBody>
      </p:sp>
      <p:sp>
        <p:nvSpPr>
          <p:cNvPr id="3" name="Content Placeholder 2">
            <a:extLst>
              <a:ext uri="{FF2B5EF4-FFF2-40B4-BE49-F238E27FC236}">
                <a16:creationId xmlns:a16="http://schemas.microsoft.com/office/drawing/2014/main" id="{840DBD9F-197A-AC57-E949-C92DFFFA6E13}"/>
              </a:ext>
            </a:extLst>
          </p:cNvPr>
          <p:cNvSpPr>
            <a:spLocks noGrp="1"/>
          </p:cNvSpPr>
          <p:nvPr>
            <p:ph sz="half" idx="1"/>
          </p:nvPr>
        </p:nvSpPr>
        <p:spPr>
          <a:xfrm>
            <a:off x="628650" y="1825625"/>
            <a:ext cx="38862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RO"/>
          </a:p>
        </p:txBody>
      </p:sp>
      <p:sp>
        <p:nvSpPr>
          <p:cNvPr id="4" name="Content Placeholder 3">
            <a:extLst>
              <a:ext uri="{FF2B5EF4-FFF2-40B4-BE49-F238E27FC236}">
                <a16:creationId xmlns:a16="http://schemas.microsoft.com/office/drawing/2014/main" id="{B0921F7B-65F7-A619-465C-B9EAD1AC1FF1}"/>
              </a:ext>
            </a:extLst>
          </p:cNvPr>
          <p:cNvSpPr>
            <a:spLocks noGrp="1"/>
          </p:cNvSpPr>
          <p:nvPr>
            <p:ph sz="half" idx="2"/>
          </p:nvPr>
        </p:nvSpPr>
        <p:spPr>
          <a:xfrm>
            <a:off x="4629150" y="1825625"/>
            <a:ext cx="38862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RO"/>
          </a:p>
        </p:txBody>
      </p:sp>
      <p:sp>
        <p:nvSpPr>
          <p:cNvPr id="5" name="Date Placeholder 4">
            <a:extLst>
              <a:ext uri="{FF2B5EF4-FFF2-40B4-BE49-F238E27FC236}">
                <a16:creationId xmlns:a16="http://schemas.microsoft.com/office/drawing/2014/main" id="{FEFAF266-AFC1-C97E-5AA0-4CCE51323737}"/>
              </a:ext>
            </a:extLst>
          </p:cNvPr>
          <p:cNvSpPr>
            <a:spLocks noGrp="1"/>
          </p:cNvSpPr>
          <p:nvPr>
            <p:ph type="dt" sz="half" idx="10"/>
          </p:nvPr>
        </p:nvSpPr>
        <p:spPr/>
        <p:txBody>
          <a:bodyPr/>
          <a:lstStyle/>
          <a:p>
            <a:fld id="{8A558699-38D6-8145-8D07-56D363258B66}" type="datetimeFigureOut">
              <a:t>23/09/2024</a:t>
            </a:fld>
            <a:endParaRPr lang="en-RO"/>
          </a:p>
        </p:txBody>
      </p:sp>
      <p:sp>
        <p:nvSpPr>
          <p:cNvPr id="6" name="Footer Placeholder 5">
            <a:extLst>
              <a:ext uri="{FF2B5EF4-FFF2-40B4-BE49-F238E27FC236}">
                <a16:creationId xmlns:a16="http://schemas.microsoft.com/office/drawing/2014/main" id="{E7E9272C-96FB-62A2-AEF9-77637F49659C}"/>
              </a:ext>
            </a:extLst>
          </p:cNvPr>
          <p:cNvSpPr>
            <a:spLocks noGrp="1"/>
          </p:cNvSpPr>
          <p:nvPr>
            <p:ph type="ftr" sz="quarter" idx="11"/>
          </p:nvPr>
        </p:nvSpPr>
        <p:spPr/>
        <p:txBody>
          <a:bodyPr/>
          <a:lstStyle/>
          <a:p>
            <a:endParaRPr lang="en-RO"/>
          </a:p>
        </p:txBody>
      </p:sp>
      <p:sp>
        <p:nvSpPr>
          <p:cNvPr id="7" name="Slide Number Placeholder 6">
            <a:extLst>
              <a:ext uri="{FF2B5EF4-FFF2-40B4-BE49-F238E27FC236}">
                <a16:creationId xmlns:a16="http://schemas.microsoft.com/office/drawing/2014/main" id="{AC80C098-E191-F7DA-9F98-66EBF82245B3}"/>
              </a:ext>
            </a:extLst>
          </p:cNvPr>
          <p:cNvSpPr>
            <a:spLocks noGrp="1"/>
          </p:cNvSpPr>
          <p:nvPr>
            <p:ph type="sldNum" sz="quarter" idx="12"/>
          </p:nvPr>
        </p:nvSpPr>
        <p:spPr/>
        <p:txBody>
          <a:bodyPr/>
          <a:lstStyle/>
          <a:p>
            <a:fld id="{EDF01720-461E-A540-8F82-98EDA1A987DF}" type="slidenum">
              <a:t>‹#›</a:t>
            </a:fld>
            <a:endParaRPr lang="en-RO"/>
          </a:p>
        </p:txBody>
      </p:sp>
    </p:spTree>
    <p:extLst>
      <p:ext uri="{BB962C8B-B14F-4D97-AF65-F5344CB8AC3E}">
        <p14:creationId xmlns:p14="http://schemas.microsoft.com/office/powerpoint/2010/main" val="2697230131"/>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E254FA-3B15-4A4C-002B-FA4A4F8A01F4}"/>
              </a:ext>
            </a:extLst>
          </p:cNvPr>
          <p:cNvSpPr>
            <a:spLocks noGrp="1"/>
          </p:cNvSpPr>
          <p:nvPr>
            <p:ph type="title"/>
          </p:nvPr>
        </p:nvSpPr>
        <p:spPr>
          <a:xfrm>
            <a:off x="629841" y="365126"/>
            <a:ext cx="7886700" cy="1325563"/>
          </a:xfrm>
        </p:spPr>
        <p:txBody>
          <a:bodyPr/>
          <a:lstStyle/>
          <a:p>
            <a:r>
              <a:rPr lang="en-GB"/>
              <a:t>Click to edit Master title style</a:t>
            </a:r>
            <a:endParaRPr lang="en-RO"/>
          </a:p>
        </p:txBody>
      </p:sp>
      <p:sp>
        <p:nvSpPr>
          <p:cNvPr id="3" name="Text Placeholder 2">
            <a:extLst>
              <a:ext uri="{FF2B5EF4-FFF2-40B4-BE49-F238E27FC236}">
                <a16:creationId xmlns:a16="http://schemas.microsoft.com/office/drawing/2014/main" id="{CC3ECD90-8203-9DD6-8758-33A2B2D39730}"/>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4" name="Content Placeholder 3">
            <a:extLst>
              <a:ext uri="{FF2B5EF4-FFF2-40B4-BE49-F238E27FC236}">
                <a16:creationId xmlns:a16="http://schemas.microsoft.com/office/drawing/2014/main" id="{74609F7A-F32F-B681-2CA7-8410F18C2E9F}"/>
              </a:ext>
            </a:extLst>
          </p:cNvPr>
          <p:cNvSpPr>
            <a:spLocks noGrp="1"/>
          </p:cNvSpPr>
          <p:nvPr>
            <p:ph sz="half" idx="2"/>
          </p:nvPr>
        </p:nvSpPr>
        <p:spPr>
          <a:xfrm>
            <a:off x="629842" y="2505075"/>
            <a:ext cx="3868340"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RO"/>
          </a:p>
        </p:txBody>
      </p:sp>
      <p:sp>
        <p:nvSpPr>
          <p:cNvPr id="5" name="Text Placeholder 4">
            <a:extLst>
              <a:ext uri="{FF2B5EF4-FFF2-40B4-BE49-F238E27FC236}">
                <a16:creationId xmlns:a16="http://schemas.microsoft.com/office/drawing/2014/main" id="{E563B823-C4F1-1252-A7BF-0D931A728620}"/>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6" name="Content Placeholder 5">
            <a:extLst>
              <a:ext uri="{FF2B5EF4-FFF2-40B4-BE49-F238E27FC236}">
                <a16:creationId xmlns:a16="http://schemas.microsoft.com/office/drawing/2014/main" id="{C74206F7-46F6-80D7-37A5-1D62AF36D215}"/>
              </a:ext>
            </a:extLst>
          </p:cNvPr>
          <p:cNvSpPr>
            <a:spLocks noGrp="1"/>
          </p:cNvSpPr>
          <p:nvPr>
            <p:ph sz="quarter" idx="4"/>
          </p:nvPr>
        </p:nvSpPr>
        <p:spPr>
          <a:xfrm>
            <a:off x="4629150" y="2505075"/>
            <a:ext cx="3887391"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RO"/>
          </a:p>
        </p:txBody>
      </p:sp>
      <p:sp>
        <p:nvSpPr>
          <p:cNvPr id="7" name="Date Placeholder 6">
            <a:extLst>
              <a:ext uri="{FF2B5EF4-FFF2-40B4-BE49-F238E27FC236}">
                <a16:creationId xmlns:a16="http://schemas.microsoft.com/office/drawing/2014/main" id="{EFD2E82B-B367-A3D7-66C5-2FB409C250CF}"/>
              </a:ext>
            </a:extLst>
          </p:cNvPr>
          <p:cNvSpPr>
            <a:spLocks noGrp="1"/>
          </p:cNvSpPr>
          <p:nvPr>
            <p:ph type="dt" sz="half" idx="10"/>
          </p:nvPr>
        </p:nvSpPr>
        <p:spPr/>
        <p:txBody>
          <a:bodyPr/>
          <a:lstStyle/>
          <a:p>
            <a:fld id="{8A558699-38D6-8145-8D07-56D363258B66}" type="datetimeFigureOut">
              <a:t>23/09/2024</a:t>
            </a:fld>
            <a:endParaRPr lang="en-RO"/>
          </a:p>
        </p:txBody>
      </p:sp>
      <p:sp>
        <p:nvSpPr>
          <p:cNvPr id="8" name="Footer Placeholder 7">
            <a:extLst>
              <a:ext uri="{FF2B5EF4-FFF2-40B4-BE49-F238E27FC236}">
                <a16:creationId xmlns:a16="http://schemas.microsoft.com/office/drawing/2014/main" id="{00F73C05-F9AB-3946-1CA8-9346BF7717DC}"/>
              </a:ext>
            </a:extLst>
          </p:cNvPr>
          <p:cNvSpPr>
            <a:spLocks noGrp="1"/>
          </p:cNvSpPr>
          <p:nvPr>
            <p:ph type="ftr" sz="quarter" idx="11"/>
          </p:nvPr>
        </p:nvSpPr>
        <p:spPr/>
        <p:txBody>
          <a:bodyPr/>
          <a:lstStyle/>
          <a:p>
            <a:endParaRPr lang="en-RO"/>
          </a:p>
        </p:txBody>
      </p:sp>
      <p:sp>
        <p:nvSpPr>
          <p:cNvPr id="9" name="Slide Number Placeholder 8">
            <a:extLst>
              <a:ext uri="{FF2B5EF4-FFF2-40B4-BE49-F238E27FC236}">
                <a16:creationId xmlns:a16="http://schemas.microsoft.com/office/drawing/2014/main" id="{22CB4B2B-394F-A4A3-F970-97B5B6B36A7B}"/>
              </a:ext>
            </a:extLst>
          </p:cNvPr>
          <p:cNvSpPr>
            <a:spLocks noGrp="1"/>
          </p:cNvSpPr>
          <p:nvPr>
            <p:ph type="sldNum" sz="quarter" idx="12"/>
          </p:nvPr>
        </p:nvSpPr>
        <p:spPr/>
        <p:txBody>
          <a:bodyPr/>
          <a:lstStyle/>
          <a:p>
            <a:fld id="{EDF01720-461E-A540-8F82-98EDA1A987DF}" type="slidenum">
              <a:t>‹#›</a:t>
            </a:fld>
            <a:endParaRPr lang="en-RO"/>
          </a:p>
        </p:txBody>
      </p:sp>
    </p:spTree>
    <p:extLst>
      <p:ext uri="{BB962C8B-B14F-4D97-AF65-F5344CB8AC3E}">
        <p14:creationId xmlns:p14="http://schemas.microsoft.com/office/powerpoint/2010/main" val="432078499"/>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7103A-E3C8-B6E6-E5B6-D3C614CB3AF7}"/>
              </a:ext>
            </a:extLst>
          </p:cNvPr>
          <p:cNvSpPr>
            <a:spLocks noGrp="1"/>
          </p:cNvSpPr>
          <p:nvPr>
            <p:ph type="title"/>
          </p:nvPr>
        </p:nvSpPr>
        <p:spPr/>
        <p:txBody>
          <a:bodyPr/>
          <a:lstStyle/>
          <a:p>
            <a:r>
              <a:rPr lang="en-GB"/>
              <a:t>Click to edit Master title style</a:t>
            </a:r>
            <a:endParaRPr lang="en-RO"/>
          </a:p>
        </p:txBody>
      </p:sp>
      <p:sp>
        <p:nvSpPr>
          <p:cNvPr id="3" name="Date Placeholder 2">
            <a:extLst>
              <a:ext uri="{FF2B5EF4-FFF2-40B4-BE49-F238E27FC236}">
                <a16:creationId xmlns:a16="http://schemas.microsoft.com/office/drawing/2014/main" id="{822534E8-50F1-C998-C72E-C6FC956D5F9A}"/>
              </a:ext>
            </a:extLst>
          </p:cNvPr>
          <p:cNvSpPr>
            <a:spLocks noGrp="1"/>
          </p:cNvSpPr>
          <p:nvPr>
            <p:ph type="dt" sz="half" idx="10"/>
          </p:nvPr>
        </p:nvSpPr>
        <p:spPr/>
        <p:txBody>
          <a:bodyPr/>
          <a:lstStyle/>
          <a:p>
            <a:fld id="{8A558699-38D6-8145-8D07-56D363258B66}" type="datetimeFigureOut">
              <a:t>23/09/2024</a:t>
            </a:fld>
            <a:endParaRPr lang="en-RO"/>
          </a:p>
        </p:txBody>
      </p:sp>
      <p:sp>
        <p:nvSpPr>
          <p:cNvPr id="4" name="Footer Placeholder 3">
            <a:extLst>
              <a:ext uri="{FF2B5EF4-FFF2-40B4-BE49-F238E27FC236}">
                <a16:creationId xmlns:a16="http://schemas.microsoft.com/office/drawing/2014/main" id="{1C5B5D6C-2904-4032-530C-DCF4A3A7E349}"/>
              </a:ext>
            </a:extLst>
          </p:cNvPr>
          <p:cNvSpPr>
            <a:spLocks noGrp="1"/>
          </p:cNvSpPr>
          <p:nvPr>
            <p:ph type="ftr" sz="quarter" idx="11"/>
          </p:nvPr>
        </p:nvSpPr>
        <p:spPr/>
        <p:txBody>
          <a:bodyPr/>
          <a:lstStyle/>
          <a:p>
            <a:endParaRPr lang="en-RO"/>
          </a:p>
        </p:txBody>
      </p:sp>
      <p:sp>
        <p:nvSpPr>
          <p:cNvPr id="5" name="Slide Number Placeholder 4">
            <a:extLst>
              <a:ext uri="{FF2B5EF4-FFF2-40B4-BE49-F238E27FC236}">
                <a16:creationId xmlns:a16="http://schemas.microsoft.com/office/drawing/2014/main" id="{846312BE-6E4D-5F8F-94F9-D2BB0DB4A730}"/>
              </a:ext>
            </a:extLst>
          </p:cNvPr>
          <p:cNvSpPr>
            <a:spLocks noGrp="1"/>
          </p:cNvSpPr>
          <p:nvPr>
            <p:ph type="sldNum" sz="quarter" idx="12"/>
          </p:nvPr>
        </p:nvSpPr>
        <p:spPr/>
        <p:txBody>
          <a:bodyPr/>
          <a:lstStyle/>
          <a:p>
            <a:fld id="{EDF01720-461E-A540-8F82-98EDA1A987DF}" type="slidenum">
              <a:t>‹#›</a:t>
            </a:fld>
            <a:endParaRPr lang="en-RO"/>
          </a:p>
        </p:txBody>
      </p:sp>
    </p:spTree>
    <p:extLst>
      <p:ext uri="{BB962C8B-B14F-4D97-AF65-F5344CB8AC3E}">
        <p14:creationId xmlns:p14="http://schemas.microsoft.com/office/powerpoint/2010/main" val="1874029338"/>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1B8E38F-1BCD-2530-D3CF-EFB79F4B8278}"/>
              </a:ext>
            </a:extLst>
          </p:cNvPr>
          <p:cNvSpPr>
            <a:spLocks noGrp="1"/>
          </p:cNvSpPr>
          <p:nvPr>
            <p:ph type="dt" sz="half" idx="10"/>
          </p:nvPr>
        </p:nvSpPr>
        <p:spPr/>
        <p:txBody>
          <a:bodyPr/>
          <a:lstStyle/>
          <a:p>
            <a:fld id="{8A558699-38D6-8145-8D07-56D363258B66}" type="datetimeFigureOut">
              <a:t>23/09/2024</a:t>
            </a:fld>
            <a:endParaRPr lang="en-RO"/>
          </a:p>
        </p:txBody>
      </p:sp>
      <p:sp>
        <p:nvSpPr>
          <p:cNvPr id="3" name="Footer Placeholder 2">
            <a:extLst>
              <a:ext uri="{FF2B5EF4-FFF2-40B4-BE49-F238E27FC236}">
                <a16:creationId xmlns:a16="http://schemas.microsoft.com/office/drawing/2014/main" id="{ABA6A33F-F04A-5A4F-1C96-D646A03510DC}"/>
              </a:ext>
            </a:extLst>
          </p:cNvPr>
          <p:cNvSpPr>
            <a:spLocks noGrp="1"/>
          </p:cNvSpPr>
          <p:nvPr>
            <p:ph type="ftr" sz="quarter" idx="11"/>
          </p:nvPr>
        </p:nvSpPr>
        <p:spPr/>
        <p:txBody>
          <a:bodyPr/>
          <a:lstStyle/>
          <a:p>
            <a:endParaRPr lang="en-RO"/>
          </a:p>
        </p:txBody>
      </p:sp>
      <p:sp>
        <p:nvSpPr>
          <p:cNvPr id="4" name="Slide Number Placeholder 3">
            <a:extLst>
              <a:ext uri="{FF2B5EF4-FFF2-40B4-BE49-F238E27FC236}">
                <a16:creationId xmlns:a16="http://schemas.microsoft.com/office/drawing/2014/main" id="{DDCF44AC-47B7-0F8D-4BF3-34C60566F963}"/>
              </a:ext>
            </a:extLst>
          </p:cNvPr>
          <p:cNvSpPr>
            <a:spLocks noGrp="1"/>
          </p:cNvSpPr>
          <p:nvPr>
            <p:ph type="sldNum" sz="quarter" idx="12"/>
          </p:nvPr>
        </p:nvSpPr>
        <p:spPr/>
        <p:txBody>
          <a:bodyPr/>
          <a:lstStyle/>
          <a:p>
            <a:fld id="{EDF01720-461E-A540-8F82-98EDA1A987DF}" type="slidenum">
              <a:t>‹#›</a:t>
            </a:fld>
            <a:endParaRPr lang="en-RO"/>
          </a:p>
        </p:txBody>
      </p:sp>
    </p:spTree>
    <p:extLst>
      <p:ext uri="{BB962C8B-B14F-4D97-AF65-F5344CB8AC3E}">
        <p14:creationId xmlns:p14="http://schemas.microsoft.com/office/powerpoint/2010/main" val="2599922367"/>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B8B47E-528C-6719-5CF3-DDB8ED4DC53F}"/>
              </a:ext>
            </a:extLst>
          </p:cNvPr>
          <p:cNvSpPr>
            <a:spLocks noGrp="1"/>
          </p:cNvSpPr>
          <p:nvPr>
            <p:ph type="title"/>
          </p:nvPr>
        </p:nvSpPr>
        <p:spPr>
          <a:xfrm>
            <a:off x="629841" y="457200"/>
            <a:ext cx="2949178" cy="1600200"/>
          </a:xfrm>
        </p:spPr>
        <p:txBody>
          <a:bodyPr anchor="b"/>
          <a:lstStyle>
            <a:lvl1pPr>
              <a:defRPr sz="2400"/>
            </a:lvl1pPr>
          </a:lstStyle>
          <a:p>
            <a:r>
              <a:rPr lang="en-GB"/>
              <a:t>Click to edit Master title style</a:t>
            </a:r>
            <a:endParaRPr lang="en-RO"/>
          </a:p>
        </p:txBody>
      </p:sp>
      <p:sp>
        <p:nvSpPr>
          <p:cNvPr id="3" name="Content Placeholder 2">
            <a:extLst>
              <a:ext uri="{FF2B5EF4-FFF2-40B4-BE49-F238E27FC236}">
                <a16:creationId xmlns:a16="http://schemas.microsoft.com/office/drawing/2014/main" id="{F32E03EB-E427-7B5C-7AEE-1B3B1D35896F}"/>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RO"/>
          </a:p>
        </p:txBody>
      </p:sp>
      <p:sp>
        <p:nvSpPr>
          <p:cNvPr id="4" name="Text Placeholder 3">
            <a:extLst>
              <a:ext uri="{FF2B5EF4-FFF2-40B4-BE49-F238E27FC236}">
                <a16:creationId xmlns:a16="http://schemas.microsoft.com/office/drawing/2014/main" id="{DA31DDEA-0E70-AB0C-51B4-8F86A3EF2E61}"/>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a:extLst>
              <a:ext uri="{FF2B5EF4-FFF2-40B4-BE49-F238E27FC236}">
                <a16:creationId xmlns:a16="http://schemas.microsoft.com/office/drawing/2014/main" id="{AB5BDD3C-E937-481C-C904-6E8EEB0B0A2D}"/>
              </a:ext>
            </a:extLst>
          </p:cNvPr>
          <p:cNvSpPr>
            <a:spLocks noGrp="1"/>
          </p:cNvSpPr>
          <p:nvPr>
            <p:ph type="dt" sz="half" idx="10"/>
          </p:nvPr>
        </p:nvSpPr>
        <p:spPr/>
        <p:txBody>
          <a:bodyPr/>
          <a:lstStyle/>
          <a:p>
            <a:fld id="{8A558699-38D6-8145-8D07-56D363258B66}" type="datetimeFigureOut">
              <a:t>23/09/2024</a:t>
            </a:fld>
            <a:endParaRPr lang="en-RO"/>
          </a:p>
        </p:txBody>
      </p:sp>
      <p:sp>
        <p:nvSpPr>
          <p:cNvPr id="6" name="Footer Placeholder 5">
            <a:extLst>
              <a:ext uri="{FF2B5EF4-FFF2-40B4-BE49-F238E27FC236}">
                <a16:creationId xmlns:a16="http://schemas.microsoft.com/office/drawing/2014/main" id="{89BE6336-C26D-668C-49AB-750B7EEBE5E9}"/>
              </a:ext>
            </a:extLst>
          </p:cNvPr>
          <p:cNvSpPr>
            <a:spLocks noGrp="1"/>
          </p:cNvSpPr>
          <p:nvPr>
            <p:ph type="ftr" sz="quarter" idx="11"/>
          </p:nvPr>
        </p:nvSpPr>
        <p:spPr/>
        <p:txBody>
          <a:bodyPr/>
          <a:lstStyle/>
          <a:p>
            <a:endParaRPr lang="en-RO"/>
          </a:p>
        </p:txBody>
      </p:sp>
      <p:sp>
        <p:nvSpPr>
          <p:cNvPr id="7" name="Slide Number Placeholder 6">
            <a:extLst>
              <a:ext uri="{FF2B5EF4-FFF2-40B4-BE49-F238E27FC236}">
                <a16:creationId xmlns:a16="http://schemas.microsoft.com/office/drawing/2014/main" id="{EE8CA720-F43A-6056-0C71-8DDB1821FB78}"/>
              </a:ext>
            </a:extLst>
          </p:cNvPr>
          <p:cNvSpPr>
            <a:spLocks noGrp="1"/>
          </p:cNvSpPr>
          <p:nvPr>
            <p:ph type="sldNum" sz="quarter" idx="12"/>
          </p:nvPr>
        </p:nvSpPr>
        <p:spPr/>
        <p:txBody>
          <a:bodyPr/>
          <a:lstStyle/>
          <a:p>
            <a:fld id="{EDF01720-461E-A540-8F82-98EDA1A987DF}" type="slidenum">
              <a:t>‹#›</a:t>
            </a:fld>
            <a:endParaRPr lang="en-RO"/>
          </a:p>
        </p:txBody>
      </p:sp>
    </p:spTree>
    <p:extLst>
      <p:ext uri="{BB962C8B-B14F-4D97-AF65-F5344CB8AC3E}">
        <p14:creationId xmlns:p14="http://schemas.microsoft.com/office/powerpoint/2010/main" val="3801219386"/>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543BB1-3773-DBB7-CA04-0AC2E5A6AA05}"/>
              </a:ext>
            </a:extLst>
          </p:cNvPr>
          <p:cNvSpPr>
            <a:spLocks noGrp="1"/>
          </p:cNvSpPr>
          <p:nvPr>
            <p:ph type="title"/>
          </p:nvPr>
        </p:nvSpPr>
        <p:spPr>
          <a:xfrm>
            <a:off x="629841" y="457200"/>
            <a:ext cx="2949178" cy="1600200"/>
          </a:xfrm>
        </p:spPr>
        <p:txBody>
          <a:bodyPr anchor="b"/>
          <a:lstStyle>
            <a:lvl1pPr>
              <a:defRPr sz="2400"/>
            </a:lvl1pPr>
          </a:lstStyle>
          <a:p>
            <a:r>
              <a:rPr lang="en-GB"/>
              <a:t>Click to edit Master title style</a:t>
            </a:r>
            <a:endParaRPr lang="en-RO"/>
          </a:p>
        </p:txBody>
      </p:sp>
      <p:sp>
        <p:nvSpPr>
          <p:cNvPr id="3" name="Picture Placeholder 2">
            <a:extLst>
              <a:ext uri="{FF2B5EF4-FFF2-40B4-BE49-F238E27FC236}">
                <a16:creationId xmlns:a16="http://schemas.microsoft.com/office/drawing/2014/main" id="{32FEA8EE-D10F-EE92-23F9-7414DA4DCE91}"/>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RO"/>
          </a:p>
        </p:txBody>
      </p:sp>
      <p:sp>
        <p:nvSpPr>
          <p:cNvPr id="4" name="Text Placeholder 3">
            <a:extLst>
              <a:ext uri="{FF2B5EF4-FFF2-40B4-BE49-F238E27FC236}">
                <a16:creationId xmlns:a16="http://schemas.microsoft.com/office/drawing/2014/main" id="{B6115F1C-7F8C-13A6-904B-AC310593F032}"/>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a:extLst>
              <a:ext uri="{FF2B5EF4-FFF2-40B4-BE49-F238E27FC236}">
                <a16:creationId xmlns:a16="http://schemas.microsoft.com/office/drawing/2014/main" id="{EBEF1361-926F-D19F-94B3-BCCE032DC7F3}"/>
              </a:ext>
            </a:extLst>
          </p:cNvPr>
          <p:cNvSpPr>
            <a:spLocks noGrp="1"/>
          </p:cNvSpPr>
          <p:nvPr>
            <p:ph type="dt" sz="half" idx="10"/>
          </p:nvPr>
        </p:nvSpPr>
        <p:spPr/>
        <p:txBody>
          <a:bodyPr/>
          <a:lstStyle/>
          <a:p>
            <a:fld id="{8A558699-38D6-8145-8D07-56D363258B66}" type="datetimeFigureOut">
              <a:t>23/09/2024</a:t>
            </a:fld>
            <a:endParaRPr lang="en-RO"/>
          </a:p>
        </p:txBody>
      </p:sp>
      <p:sp>
        <p:nvSpPr>
          <p:cNvPr id="6" name="Footer Placeholder 5">
            <a:extLst>
              <a:ext uri="{FF2B5EF4-FFF2-40B4-BE49-F238E27FC236}">
                <a16:creationId xmlns:a16="http://schemas.microsoft.com/office/drawing/2014/main" id="{A6572E7B-0203-53A0-30D9-C6164D0CDCE4}"/>
              </a:ext>
            </a:extLst>
          </p:cNvPr>
          <p:cNvSpPr>
            <a:spLocks noGrp="1"/>
          </p:cNvSpPr>
          <p:nvPr>
            <p:ph type="ftr" sz="quarter" idx="11"/>
          </p:nvPr>
        </p:nvSpPr>
        <p:spPr/>
        <p:txBody>
          <a:bodyPr/>
          <a:lstStyle/>
          <a:p>
            <a:endParaRPr lang="en-RO"/>
          </a:p>
        </p:txBody>
      </p:sp>
      <p:sp>
        <p:nvSpPr>
          <p:cNvPr id="7" name="Slide Number Placeholder 6">
            <a:extLst>
              <a:ext uri="{FF2B5EF4-FFF2-40B4-BE49-F238E27FC236}">
                <a16:creationId xmlns:a16="http://schemas.microsoft.com/office/drawing/2014/main" id="{D9C9F9DE-B5FB-077D-1124-6CF80DB8CE6A}"/>
              </a:ext>
            </a:extLst>
          </p:cNvPr>
          <p:cNvSpPr>
            <a:spLocks noGrp="1"/>
          </p:cNvSpPr>
          <p:nvPr>
            <p:ph type="sldNum" sz="quarter" idx="12"/>
          </p:nvPr>
        </p:nvSpPr>
        <p:spPr/>
        <p:txBody>
          <a:bodyPr/>
          <a:lstStyle/>
          <a:p>
            <a:fld id="{EDF01720-461E-A540-8F82-98EDA1A987DF}" type="slidenum">
              <a:t>‹#›</a:t>
            </a:fld>
            <a:endParaRPr lang="en-RO"/>
          </a:p>
        </p:txBody>
      </p:sp>
    </p:spTree>
    <p:extLst>
      <p:ext uri="{BB962C8B-B14F-4D97-AF65-F5344CB8AC3E}">
        <p14:creationId xmlns:p14="http://schemas.microsoft.com/office/powerpoint/2010/main" val="3127578298"/>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0017BA-EC56-6119-F402-CEDE627B8F24}"/>
              </a:ext>
            </a:extLst>
          </p:cNvPr>
          <p:cNvSpPr>
            <a:spLocks noGrp="1"/>
          </p:cNvSpPr>
          <p:nvPr>
            <p:ph type="title"/>
          </p:nvPr>
        </p:nvSpPr>
        <p:spPr/>
        <p:txBody>
          <a:bodyPr/>
          <a:lstStyle/>
          <a:p>
            <a:r>
              <a:rPr lang="en-GB"/>
              <a:t>Click to edit Master title style</a:t>
            </a:r>
            <a:endParaRPr lang="en-RO"/>
          </a:p>
        </p:txBody>
      </p:sp>
      <p:sp>
        <p:nvSpPr>
          <p:cNvPr id="3" name="Vertical Text Placeholder 2">
            <a:extLst>
              <a:ext uri="{FF2B5EF4-FFF2-40B4-BE49-F238E27FC236}">
                <a16:creationId xmlns:a16="http://schemas.microsoft.com/office/drawing/2014/main" id="{0C09DC1F-4CB7-958C-5D44-19660CC96586}"/>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RO"/>
          </a:p>
        </p:txBody>
      </p:sp>
      <p:sp>
        <p:nvSpPr>
          <p:cNvPr id="4" name="Date Placeholder 3">
            <a:extLst>
              <a:ext uri="{FF2B5EF4-FFF2-40B4-BE49-F238E27FC236}">
                <a16:creationId xmlns:a16="http://schemas.microsoft.com/office/drawing/2014/main" id="{03C4534F-50D1-2E00-9D8D-2522150E2F4E}"/>
              </a:ext>
            </a:extLst>
          </p:cNvPr>
          <p:cNvSpPr>
            <a:spLocks noGrp="1"/>
          </p:cNvSpPr>
          <p:nvPr>
            <p:ph type="dt" sz="half" idx="10"/>
          </p:nvPr>
        </p:nvSpPr>
        <p:spPr/>
        <p:txBody>
          <a:bodyPr/>
          <a:lstStyle/>
          <a:p>
            <a:fld id="{8A558699-38D6-8145-8D07-56D363258B66}" type="datetimeFigureOut">
              <a:t>23/09/2024</a:t>
            </a:fld>
            <a:endParaRPr lang="en-RO"/>
          </a:p>
        </p:txBody>
      </p:sp>
      <p:sp>
        <p:nvSpPr>
          <p:cNvPr id="5" name="Footer Placeholder 4">
            <a:extLst>
              <a:ext uri="{FF2B5EF4-FFF2-40B4-BE49-F238E27FC236}">
                <a16:creationId xmlns:a16="http://schemas.microsoft.com/office/drawing/2014/main" id="{F1E5D841-985A-2CB9-4EF7-8DAACB0562AE}"/>
              </a:ext>
            </a:extLst>
          </p:cNvPr>
          <p:cNvSpPr>
            <a:spLocks noGrp="1"/>
          </p:cNvSpPr>
          <p:nvPr>
            <p:ph type="ftr" sz="quarter" idx="11"/>
          </p:nvPr>
        </p:nvSpPr>
        <p:spPr/>
        <p:txBody>
          <a:bodyPr/>
          <a:lstStyle/>
          <a:p>
            <a:endParaRPr lang="en-RO"/>
          </a:p>
        </p:txBody>
      </p:sp>
      <p:sp>
        <p:nvSpPr>
          <p:cNvPr id="6" name="Slide Number Placeholder 5">
            <a:extLst>
              <a:ext uri="{FF2B5EF4-FFF2-40B4-BE49-F238E27FC236}">
                <a16:creationId xmlns:a16="http://schemas.microsoft.com/office/drawing/2014/main" id="{765ACF62-C95C-26D5-E47A-1AD3B8285EF7}"/>
              </a:ext>
            </a:extLst>
          </p:cNvPr>
          <p:cNvSpPr>
            <a:spLocks noGrp="1"/>
          </p:cNvSpPr>
          <p:nvPr>
            <p:ph type="sldNum" sz="quarter" idx="12"/>
          </p:nvPr>
        </p:nvSpPr>
        <p:spPr/>
        <p:txBody>
          <a:bodyPr/>
          <a:lstStyle/>
          <a:p>
            <a:fld id="{EDF01720-461E-A540-8F82-98EDA1A987DF}" type="slidenum">
              <a:t>‹#›</a:t>
            </a:fld>
            <a:endParaRPr lang="en-RO"/>
          </a:p>
        </p:txBody>
      </p:sp>
    </p:spTree>
    <p:extLst>
      <p:ext uri="{BB962C8B-B14F-4D97-AF65-F5344CB8AC3E}">
        <p14:creationId xmlns:p14="http://schemas.microsoft.com/office/powerpoint/2010/main" val="1495249240"/>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E55FD71-9D9C-F742-3809-F280B4DA251A}"/>
              </a:ext>
            </a:extLst>
          </p:cNvPr>
          <p:cNvSpPr>
            <a:spLocks noGrp="1"/>
          </p:cNvSpPr>
          <p:nvPr>
            <p:ph type="title" orient="vert"/>
          </p:nvPr>
        </p:nvSpPr>
        <p:spPr>
          <a:xfrm>
            <a:off x="6543675" y="365125"/>
            <a:ext cx="1971675" cy="5811838"/>
          </a:xfrm>
        </p:spPr>
        <p:txBody>
          <a:bodyPr vert="eaVert"/>
          <a:lstStyle/>
          <a:p>
            <a:r>
              <a:rPr lang="en-GB"/>
              <a:t>Click to edit Master title style</a:t>
            </a:r>
            <a:endParaRPr lang="en-RO"/>
          </a:p>
        </p:txBody>
      </p:sp>
      <p:sp>
        <p:nvSpPr>
          <p:cNvPr id="3" name="Vertical Text Placeholder 2">
            <a:extLst>
              <a:ext uri="{FF2B5EF4-FFF2-40B4-BE49-F238E27FC236}">
                <a16:creationId xmlns:a16="http://schemas.microsoft.com/office/drawing/2014/main" id="{D0938A7D-BF0D-535B-2395-691337289CB2}"/>
              </a:ext>
            </a:extLst>
          </p:cNvPr>
          <p:cNvSpPr>
            <a:spLocks noGrp="1"/>
          </p:cNvSpPr>
          <p:nvPr>
            <p:ph type="body" orient="vert" idx="1"/>
          </p:nvPr>
        </p:nvSpPr>
        <p:spPr>
          <a:xfrm>
            <a:off x="628650" y="365125"/>
            <a:ext cx="5800725"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RO"/>
          </a:p>
        </p:txBody>
      </p:sp>
      <p:sp>
        <p:nvSpPr>
          <p:cNvPr id="4" name="Date Placeholder 3">
            <a:extLst>
              <a:ext uri="{FF2B5EF4-FFF2-40B4-BE49-F238E27FC236}">
                <a16:creationId xmlns:a16="http://schemas.microsoft.com/office/drawing/2014/main" id="{15FD4108-362E-5A42-9842-5A1DEA2F6873}"/>
              </a:ext>
            </a:extLst>
          </p:cNvPr>
          <p:cNvSpPr>
            <a:spLocks noGrp="1"/>
          </p:cNvSpPr>
          <p:nvPr>
            <p:ph type="dt" sz="half" idx="10"/>
          </p:nvPr>
        </p:nvSpPr>
        <p:spPr/>
        <p:txBody>
          <a:bodyPr/>
          <a:lstStyle/>
          <a:p>
            <a:fld id="{8A558699-38D6-8145-8D07-56D363258B66}" type="datetimeFigureOut">
              <a:t>23/09/2024</a:t>
            </a:fld>
            <a:endParaRPr lang="en-RO"/>
          </a:p>
        </p:txBody>
      </p:sp>
      <p:sp>
        <p:nvSpPr>
          <p:cNvPr id="5" name="Footer Placeholder 4">
            <a:extLst>
              <a:ext uri="{FF2B5EF4-FFF2-40B4-BE49-F238E27FC236}">
                <a16:creationId xmlns:a16="http://schemas.microsoft.com/office/drawing/2014/main" id="{3CB5EE4A-8BB3-53CB-39CD-BF1ADA0F4C0A}"/>
              </a:ext>
            </a:extLst>
          </p:cNvPr>
          <p:cNvSpPr>
            <a:spLocks noGrp="1"/>
          </p:cNvSpPr>
          <p:nvPr>
            <p:ph type="ftr" sz="quarter" idx="11"/>
          </p:nvPr>
        </p:nvSpPr>
        <p:spPr/>
        <p:txBody>
          <a:bodyPr/>
          <a:lstStyle/>
          <a:p>
            <a:endParaRPr lang="en-RO"/>
          </a:p>
        </p:txBody>
      </p:sp>
      <p:sp>
        <p:nvSpPr>
          <p:cNvPr id="6" name="Slide Number Placeholder 5">
            <a:extLst>
              <a:ext uri="{FF2B5EF4-FFF2-40B4-BE49-F238E27FC236}">
                <a16:creationId xmlns:a16="http://schemas.microsoft.com/office/drawing/2014/main" id="{6203788F-A1C0-709C-F370-624EF9DBF90E}"/>
              </a:ext>
            </a:extLst>
          </p:cNvPr>
          <p:cNvSpPr>
            <a:spLocks noGrp="1"/>
          </p:cNvSpPr>
          <p:nvPr>
            <p:ph type="sldNum" sz="quarter" idx="12"/>
          </p:nvPr>
        </p:nvSpPr>
        <p:spPr/>
        <p:txBody>
          <a:bodyPr/>
          <a:lstStyle/>
          <a:p>
            <a:fld id="{EDF01720-461E-A540-8F82-98EDA1A987DF}" type="slidenum">
              <a:t>‹#›</a:t>
            </a:fld>
            <a:endParaRPr lang="en-RO"/>
          </a:p>
        </p:txBody>
      </p:sp>
    </p:spTree>
    <p:extLst>
      <p:ext uri="{BB962C8B-B14F-4D97-AF65-F5344CB8AC3E}">
        <p14:creationId xmlns:p14="http://schemas.microsoft.com/office/powerpoint/2010/main" val="7960756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4BFCBF9-C6A3-4310-9CA0-9165FC37313D}" type="datetime1">
              <a:rPr lang="en-GB" smtClean="0"/>
              <a:t>23/09/2024</a:t>
            </a:fld>
            <a:endParaRPr lang="en-GB"/>
          </a:p>
        </p:txBody>
      </p:sp>
      <p:sp>
        <p:nvSpPr>
          <p:cNvPr id="5" name="Footer Placeholder 4"/>
          <p:cNvSpPr>
            <a:spLocks noGrp="1"/>
          </p:cNvSpPr>
          <p:nvPr>
            <p:ph type="ftr" sz="quarter" idx="11"/>
          </p:nvPr>
        </p:nvSpPr>
        <p:spPr/>
        <p:txBody>
          <a:bodyPr/>
          <a:lstStyle/>
          <a:p>
            <a:r>
              <a:rPr lang="en-US"/>
              <a:t>European Association of Long-Term Investors (ELTI) a.i.s.b.l.</a:t>
            </a:r>
            <a:endParaRPr lang="en-GB"/>
          </a:p>
        </p:txBody>
      </p:sp>
      <p:sp>
        <p:nvSpPr>
          <p:cNvPr id="6" name="Slide Number Placeholder 5"/>
          <p:cNvSpPr>
            <a:spLocks noGrp="1"/>
          </p:cNvSpPr>
          <p:nvPr>
            <p:ph type="sldNum" sz="quarter" idx="12"/>
          </p:nvPr>
        </p:nvSpPr>
        <p:spPr/>
        <p:txBody>
          <a:bodyPr/>
          <a:lstStyle/>
          <a:p>
            <a:fld id="{FA8385D3-9729-4B34-B5C3-E9FD64FFC734}" type="slidenum">
              <a:rPr lang="en-GB" smtClean="0"/>
              <a:t>‹#›</a:t>
            </a:fld>
            <a:endParaRPr lang="en-GB"/>
          </a:p>
        </p:txBody>
      </p:sp>
    </p:spTree>
    <p:extLst>
      <p:ext uri="{BB962C8B-B14F-4D97-AF65-F5344CB8AC3E}">
        <p14:creationId xmlns:p14="http://schemas.microsoft.com/office/powerpoint/2010/main" val="334055885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Obrázek a text (P) s nadpisem">
    <p:spTree>
      <p:nvGrpSpPr>
        <p:cNvPr id="1" name=""/>
        <p:cNvGrpSpPr/>
        <p:nvPr/>
      </p:nvGrpSpPr>
      <p:grpSpPr>
        <a:xfrm>
          <a:off x="0" y="0"/>
          <a:ext cx="0" cy="0"/>
          <a:chOff x="0" y="0"/>
          <a:chExt cx="0" cy="0"/>
        </a:xfrm>
      </p:grpSpPr>
      <p:sp>
        <p:nvSpPr>
          <p:cNvPr id="2" name="Nadpis 1"/>
          <p:cNvSpPr>
            <a:spLocks noGrp="1"/>
          </p:cNvSpPr>
          <p:nvPr>
            <p:ph type="title" hasCustomPrompt="1"/>
          </p:nvPr>
        </p:nvSpPr>
        <p:spPr/>
        <p:txBody>
          <a:bodyPr/>
          <a:lstStyle>
            <a:lvl1pPr algn="ctr">
              <a:defRPr>
                <a:solidFill>
                  <a:srgbClr val="2896D4"/>
                </a:solidFill>
              </a:defRPr>
            </a:lvl1pPr>
          </a:lstStyle>
          <a:p>
            <a:r>
              <a:rPr lang="en-GB" noProof="0" dirty="0"/>
              <a:t>Headline</a:t>
            </a:r>
          </a:p>
        </p:txBody>
      </p:sp>
      <p:sp>
        <p:nvSpPr>
          <p:cNvPr id="6" name="Zástupný symbol pro číslo snímku 5"/>
          <p:cNvSpPr>
            <a:spLocks noGrp="1"/>
          </p:cNvSpPr>
          <p:nvPr>
            <p:ph type="sldNum" sz="quarter" idx="12"/>
          </p:nvPr>
        </p:nvSpPr>
        <p:spPr/>
        <p:txBody>
          <a:bodyPr/>
          <a:lstStyle/>
          <a:p>
            <a:fld id="{7EB3CF81-40B1-461F-ABB1-DF8E3BDEAF2C}" type="slidenum">
              <a:rPr lang="cs-CZ" smtClean="0"/>
              <a:t>‹#›</a:t>
            </a:fld>
            <a:endParaRPr lang="cs-CZ"/>
          </a:p>
        </p:txBody>
      </p:sp>
      <p:sp>
        <p:nvSpPr>
          <p:cNvPr id="11" name="Zástupný symbol pro obrázek 4"/>
          <p:cNvSpPr>
            <a:spLocks noGrp="1"/>
          </p:cNvSpPr>
          <p:nvPr>
            <p:ph type="pic" sz="quarter" idx="14"/>
          </p:nvPr>
        </p:nvSpPr>
        <p:spPr>
          <a:xfrm>
            <a:off x="628650" y="1728001"/>
            <a:ext cx="3860866" cy="4318357"/>
          </a:xfrm>
        </p:spPr>
        <p:txBody>
          <a:bodyPr/>
          <a:lstStyle>
            <a:lvl1pPr marL="0" indent="0">
              <a:buNone/>
              <a:defRPr/>
            </a:lvl1pPr>
          </a:lstStyle>
          <a:p>
            <a:endParaRPr lang="cs-CZ" dirty="0"/>
          </a:p>
          <a:p>
            <a:endParaRPr lang="cs-CZ" dirty="0"/>
          </a:p>
        </p:txBody>
      </p:sp>
      <p:sp>
        <p:nvSpPr>
          <p:cNvPr id="8" name="Zástupný symbol pro text 9"/>
          <p:cNvSpPr>
            <a:spLocks noGrp="1"/>
          </p:cNvSpPr>
          <p:nvPr>
            <p:ph type="body" sz="quarter" idx="13" hasCustomPrompt="1"/>
          </p:nvPr>
        </p:nvSpPr>
        <p:spPr>
          <a:xfrm>
            <a:off x="4654350" y="1728000"/>
            <a:ext cx="3861000" cy="4320000"/>
          </a:xfrm>
        </p:spPr>
        <p:txBody>
          <a:bodyPr/>
          <a:lstStyle>
            <a:lvl1pPr>
              <a:defRPr sz="1350"/>
            </a:lvl1pPr>
          </a:lstStyle>
          <a:p>
            <a:pPr lvl="0"/>
            <a:r>
              <a:rPr lang="en-GB" noProof="0" dirty="0"/>
              <a:t>Insert text</a:t>
            </a:r>
          </a:p>
        </p:txBody>
      </p:sp>
    </p:spTree>
    <p:extLst>
      <p:ext uri="{BB962C8B-B14F-4D97-AF65-F5344CB8AC3E}">
        <p14:creationId xmlns:p14="http://schemas.microsoft.com/office/powerpoint/2010/main" val="2441672475"/>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9" name="Picture 8" descr="A blue and green rectangles&#10;&#10;Description automatically generated">
            <a:extLst>
              <a:ext uri="{FF2B5EF4-FFF2-40B4-BE49-F238E27FC236}">
                <a16:creationId xmlns:a16="http://schemas.microsoft.com/office/drawing/2014/main" id="{3F117FFF-7089-9247-1501-7C8AE552B4E1}"/>
              </a:ext>
            </a:extLst>
          </p:cNvPr>
          <p:cNvPicPr>
            <a:picLocks noChangeAspect="1"/>
          </p:cNvPicPr>
          <p:nvPr userDrawn="1"/>
        </p:nvPicPr>
        <p:blipFill>
          <a:blip r:embed="rId2"/>
          <a:stretch>
            <a:fillRect/>
          </a:stretch>
        </p:blipFill>
        <p:spPr>
          <a:xfrm>
            <a:off x="4585766" y="2343807"/>
            <a:ext cx="4558234" cy="4514193"/>
          </a:xfrm>
          <a:prstGeom prst="rect">
            <a:avLst/>
          </a:prstGeom>
        </p:spPr>
      </p:pic>
      <p:sp>
        <p:nvSpPr>
          <p:cNvPr id="2" name="Title 1">
            <a:extLst>
              <a:ext uri="{FF2B5EF4-FFF2-40B4-BE49-F238E27FC236}">
                <a16:creationId xmlns:a16="http://schemas.microsoft.com/office/drawing/2014/main" id="{192439AD-638D-13CF-B8E0-097FB636F3C8}"/>
              </a:ext>
            </a:extLst>
          </p:cNvPr>
          <p:cNvSpPr>
            <a:spLocks noGrp="1"/>
          </p:cNvSpPr>
          <p:nvPr>
            <p:ph type="ctrTitle" hasCustomPrompt="1"/>
          </p:nvPr>
        </p:nvSpPr>
        <p:spPr>
          <a:xfrm>
            <a:off x="1143000" y="1122363"/>
            <a:ext cx="6858000" cy="2387600"/>
          </a:xfrm>
        </p:spPr>
        <p:txBody>
          <a:bodyPr anchor="b">
            <a:normAutofit/>
          </a:bodyPr>
          <a:lstStyle>
            <a:lvl1pPr algn="ctr">
              <a:defRPr lang="en-GB" sz="3900" b="1" kern="1200" dirty="0">
                <a:solidFill>
                  <a:srgbClr val="FFFFFF"/>
                </a:solidFill>
                <a:latin typeface="Poppins" pitchFamily="2" charset="77"/>
                <a:ea typeface="+mn-ea"/>
                <a:cs typeface="Poppins" pitchFamily="2" charset="77"/>
              </a:defRPr>
            </a:lvl1pPr>
          </a:lstStyle>
          <a:p>
            <a:r>
              <a:rPr lang="en-GB" sz="3900" b="1" kern="1200" err="1">
                <a:solidFill>
                  <a:srgbClr val="302C97"/>
                </a:solidFill>
                <a:latin typeface="Poppins" pitchFamily="2" charset="77"/>
                <a:ea typeface="+mn-ea"/>
                <a:cs typeface="Poppins" pitchFamily="2" charset="77"/>
              </a:rPr>
              <a:t>Titlul</a:t>
            </a:r>
            <a:r>
              <a:rPr lang="en-GB" sz="3900" b="1" kern="1200">
                <a:solidFill>
                  <a:srgbClr val="302C97"/>
                </a:solidFill>
                <a:latin typeface="Poppins" pitchFamily="2" charset="77"/>
                <a:ea typeface="+mn-ea"/>
                <a:cs typeface="Poppins" pitchFamily="2" charset="77"/>
              </a:rPr>
              <a:t> </a:t>
            </a:r>
            <a:r>
              <a:rPr lang="en-GB" sz="3900" b="1" kern="1200" err="1">
                <a:solidFill>
                  <a:srgbClr val="302C97"/>
                </a:solidFill>
                <a:latin typeface="Poppins" pitchFamily="2" charset="77"/>
                <a:ea typeface="+mn-ea"/>
                <a:cs typeface="Poppins" pitchFamily="2" charset="77"/>
              </a:rPr>
              <a:t>documentului</a:t>
            </a:r>
            <a:endParaRPr lang="en-GB"/>
          </a:p>
        </p:txBody>
      </p:sp>
      <p:sp>
        <p:nvSpPr>
          <p:cNvPr id="3" name="Subtitle 2">
            <a:extLst>
              <a:ext uri="{FF2B5EF4-FFF2-40B4-BE49-F238E27FC236}">
                <a16:creationId xmlns:a16="http://schemas.microsoft.com/office/drawing/2014/main" id="{680FCDC5-62AD-97A2-07C5-039146ED8BCA}"/>
              </a:ext>
            </a:extLst>
          </p:cNvPr>
          <p:cNvSpPr>
            <a:spLocks noGrp="1"/>
          </p:cNvSpPr>
          <p:nvPr>
            <p:ph type="subTitle" idx="1"/>
          </p:nvPr>
        </p:nvSpPr>
        <p:spPr>
          <a:xfrm>
            <a:off x="1143000" y="3602038"/>
            <a:ext cx="6858000" cy="1655762"/>
          </a:xfrm>
        </p:spPr>
        <p:txBody>
          <a:bodyPr>
            <a:normAutofit/>
          </a:bodyPr>
          <a:lstStyle>
            <a:lvl1pPr marL="0" indent="0" algn="ctr">
              <a:buNone/>
              <a:defRPr lang="en-GB" sz="1800" b="0" kern="1200" dirty="0">
                <a:solidFill>
                  <a:srgbClr val="302C97"/>
                </a:solidFill>
                <a:latin typeface="Poppins" pitchFamily="2" charset="77"/>
                <a:ea typeface="+mn-ea"/>
                <a:cs typeface="Poppins" pitchFamily="2" charset="77"/>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p>
        </p:txBody>
      </p:sp>
      <p:sp>
        <p:nvSpPr>
          <p:cNvPr id="4" name="Date Placeholder 3">
            <a:extLst>
              <a:ext uri="{FF2B5EF4-FFF2-40B4-BE49-F238E27FC236}">
                <a16:creationId xmlns:a16="http://schemas.microsoft.com/office/drawing/2014/main" id="{F24B75A5-53F5-2767-63C5-AFC54E8A2429}"/>
              </a:ext>
            </a:extLst>
          </p:cNvPr>
          <p:cNvSpPr>
            <a:spLocks noGrp="1"/>
          </p:cNvSpPr>
          <p:nvPr>
            <p:ph type="dt" sz="half" idx="10"/>
          </p:nvPr>
        </p:nvSpPr>
        <p:spPr/>
        <p:txBody>
          <a:bodyPr/>
          <a:lstStyle/>
          <a:p>
            <a:fld id="{EC326095-EFE3-4EDE-8B90-5ECADC982C4F}" type="datetimeFigureOut">
              <a:rPr lang="en-GB" smtClean="0"/>
              <a:t>23/09/2024</a:t>
            </a:fld>
            <a:endParaRPr lang="en-GB"/>
          </a:p>
        </p:txBody>
      </p:sp>
      <p:sp>
        <p:nvSpPr>
          <p:cNvPr id="5" name="Footer Placeholder 4">
            <a:extLst>
              <a:ext uri="{FF2B5EF4-FFF2-40B4-BE49-F238E27FC236}">
                <a16:creationId xmlns:a16="http://schemas.microsoft.com/office/drawing/2014/main" id="{AA100866-3AF0-D043-E531-2E66D69D06B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0982C79-A72E-2870-B8E9-37EEF6328C36}"/>
              </a:ext>
            </a:extLst>
          </p:cNvPr>
          <p:cNvSpPr>
            <a:spLocks noGrp="1"/>
          </p:cNvSpPr>
          <p:nvPr>
            <p:ph type="sldNum" sz="quarter" idx="12"/>
          </p:nvPr>
        </p:nvSpPr>
        <p:spPr/>
        <p:txBody>
          <a:bodyPr/>
          <a:lstStyle/>
          <a:p>
            <a:fld id="{566BD299-1718-4C05-8CAA-618D852AF7B7}" type="slidenum">
              <a:rPr lang="en-GB" smtClean="0"/>
              <a:t>‹#›</a:t>
            </a:fld>
            <a:endParaRPr lang="en-GB"/>
          </a:p>
        </p:txBody>
      </p:sp>
      <p:pic>
        <p:nvPicPr>
          <p:cNvPr id="8" name="Picture 7">
            <a:extLst>
              <a:ext uri="{FF2B5EF4-FFF2-40B4-BE49-F238E27FC236}">
                <a16:creationId xmlns:a16="http://schemas.microsoft.com/office/drawing/2014/main" id="{739FB9CA-3F94-1FA1-8BD3-48A0EEC2BDAD}"/>
              </a:ext>
            </a:extLst>
          </p:cNvPr>
          <p:cNvPicPr>
            <a:picLocks noChangeAspect="1"/>
          </p:cNvPicPr>
          <p:nvPr userDrawn="1"/>
        </p:nvPicPr>
        <p:blipFill>
          <a:blip r:embed="rId3"/>
          <a:stretch>
            <a:fillRect/>
          </a:stretch>
        </p:blipFill>
        <p:spPr>
          <a:xfrm>
            <a:off x="188000" y="228472"/>
            <a:ext cx="3289520" cy="1787782"/>
          </a:xfrm>
          <a:prstGeom prst="rect">
            <a:avLst/>
          </a:prstGeom>
        </p:spPr>
      </p:pic>
      <p:cxnSp>
        <p:nvCxnSpPr>
          <p:cNvPr id="10" name="Straight Connector 9">
            <a:extLst>
              <a:ext uri="{FF2B5EF4-FFF2-40B4-BE49-F238E27FC236}">
                <a16:creationId xmlns:a16="http://schemas.microsoft.com/office/drawing/2014/main" id="{18F22B5A-A818-8FFA-EF7C-00F26F2CB3A3}"/>
              </a:ext>
            </a:extLst>
          </p:cNvPr>
          <p:cNvCxnSpPr>
            <a:cxnSpLocks/>
          </p:cNvCxnSpPr>
          <p:nvPr userDrawn="1"/>
        </p:nvCxnSpPr>
        <p:spPr>
          <a:xfrm>
            <a:off x="764628" y="5466700"/>
            <a:ext cx="3208283" cy="0"/>
          </a:xfrm>
          <a:prstGeom prst="line">
            <a:avLst/>
          </a:prstGeom>
          <a:ln w="12700">
            <a:solidFill>
              <a:srgbClr val="00A88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44519528"/>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8C1241-94F6-1CF1-1307-05B77280C3A3}"/>
              </a:ext>
            </a:extLst>
          </p:cNvPr>
          <p:cNvSpPr>
            <a:spLocks noGrp="1"/>
          </p:cNvSpPr>
          <p:nvPr>
            <p:ph type="title"/>
          </p:nvPr>
        </p:nvSpPr>
        <p:spPr>
          <a:xfrm>
            <a:off x="962936" y="136526"/>
            <a:ext cx="7886700" cy="777874"/>
          </a:xfrm>
        </p:spPr>
        <p:txBody>
          <a:bodyPr>
            <a:normAutofit/>
          </a:bodyPr>
          <a:lstStyle>
            <a:lvl1pPr>
              <a:defRPr lang="en-GB" sz="1350" b="1" kern="1200" dirty="0">
                <a:solidFill>
                  <a:srgbClr val="302C97"/>
                </a:solidFill>
                <a:latin typeface="Poppins" pitchFamily="2" charset="77"/>
                <a:ea typeface="+mn-ea"/>
                <a:cs typeface="Poppins" pitchFamily="2" charset="77"/>
              </a:defRPr>
            </a:lvl1pPr>
          </a:lstStyle>
          <a:p>
            <a:r>
              <a:rPr lang="en-GB"/>
              <a:t>Click to edit Master title style</a:t>
            </a:r>
          </a:p>
        </p:txBody>
      </p:sp>
      <p:sp>
        <p:nvSpPr>
          <p:cNvPr id="3" name="Content Placeholder 2">
            <a:extLst>
              <a:ext uri="{FF2B5EF4-FFF2-40B4-BE49-F238E27FC236}">
                <a16:creationId xmlns:a16="http://schemas.microsoft.com/office/drawing/2014/main" id="{1A3D907D-5077-3C3E-ABD0-BBF5F9F2C303}"/>
              </a:ext>
            </a:extLst>
          </p:cNvPr>
          <p:cNvSpPr>
            <a:spLocks noGrp="1"/>
          </p:cNvSpPr>
          <p:nvPr>
            <p:ph idx="1"/>
          </p:nvPr>
        </p:nvSpPr>
        <p:spPr>
          <a:xfrm>
            <a:off x="260350" y="1042226"/>
            <a:ext cx="8255000" cy="5134738"/>
          </a:xfrm>
        </p:spPr>
        <p:txBody>
          <a:bodyPr/>
          <a:lstStyle>
            <a:lvl1pPr>
              <a:buClr>
                <a:srgbClr val="00A99D"/>
              </a:buClr>
              <a:defRPr>
                <a:latin typeface="Poppins" panose="00000500000000000000" pitchFamily="2" charset="0"/>
                <a:cs typeface="Poppins" panose="00000500000000000000" pitchFamily="2" charset="0"/>
              </a:defRPr>
            </a:lvl1pPr>
            <a:lvl2pPr>
              <a:buClr>
                <a:srgbClr val="00A99D"/>
              </a:buClr>
              <a:defRPr>
                <a:latin typeface="Poppins" panose="00000500000000000000" pitchFamily="2" charset="0"/>
                <a:cs typeface="Poppins" panose="00000500000000000000" pitchFamily="2" charset="0"/>
              </a:defRPr>
            </a:lvl2pPr>
            <a:lvl3pPr>
              <a:buClr>
                <a:srgbClr val="00A99D"/>
              </a:buClr>
              <a:defRPr>
                <a:latin typeface="Poppins" panose="00000500000000000000" pitchFamily="2" charset="0"/>
                <a:cs typeface="Poppins" panose="00000500000000000000" pitchFamily="2" charset="0"/>
              </a:defRPr>
            </a:lvl3pPr>
            <a:lvl4pPr>
              <a:buClr>
                <a:srgbClr val="00A99D"/>
              </a:buClr>
              <a:defRPr>
                <a:latin typeface="Poppins" panose="00000500000000000000" pitchFamily="2" charset="0"/>
                <a:cs typeface="Poppins" panose="00000500000000000000" pitchFamily="2" charset="0"/>
              </a:defRPr>
            </a:lvl4pPr>
            <a:lvl5pPr>
              <a:buClr>
                <a:srgbClr val="00A99D"/>
              </a:buClr>
              <a:defRPr>
                <a:latin typeface="Poppins" panose="00000500000000000000" pitchFamily="2" charset="0"/>
                <a:cs typeface="Poppins" panose="00000500000000000000"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96B76E95-7EE6-EB01-BC39-56466CEC2A79}"/>
              </a:ext>
            </a:extLst>
          </p:cNvPr>
          <p:cNvSpPr>
            <a:spLocks noGrp="1"/>
          </p:cNvSpPr>
          <p:nvPr>
            <p:ph type="ftr" sz="quarter" idx="11"/>
          </p:nvPr>
        </p:nvSpPr>
        <p:spPr>
          <a:xfrm>
            <a:off x="3028950" y="6452199"/>
            <a:ext cx="3086100" cy="269276"/>
          </a:xfrm>
        </p:spPr>
        <p:txBody>
          <a:bodyPr/>
          <a:lstStyle>
            <a:lvl1pPr>
              <a:defRPr sz="525">
                <a:latin typeface="Poppins" panose="00000500000000000000" pitchFamily="2" charset="0"/>
                <a:cs typeface="Poppins" panose="00000500000000000000" pitchFamily="2" charset="0"/>
              </a:defRPr>
            </a:lvl1pPr>
          </a:lstStyle>
          <a:p>
            <a:endParaRPr lang="en-GB"/>
          </a:p>
        </p:txBody>
      </p:sp>
      <p:sp>
        <p:nvSpPr>
          <p:cNvPr id="6" name="Slide Number Placeholder 5">
            <a:extLst>
              <a:ext uri="{FF2B5EF4-FFF2-40B4-BE49-F238E27FC236}">
                <a16:creationId xmlns:a16="http://schemas.microsoft.com/office/drawing/2014/main" id="{0886BCD0-51BA-8C5F-1CBF-8109F20AFA74}"/>
              </a:ext>
            </a:extLst>
          </p:cNvPr>
          <p:cNvSpPr>
            <a:spLocks noGrp="1"/>
          </p:cNvSpPr>
          <p:nvPr>
            <p:ph type="sldNum" sz="quarter" idx="12"/>
          </p:nvPr>
        </p:nvSpPr>
        <p:spPr/>
        <p:txBody>
          <a:bodyPr/>
          <a:lstStyle/>
          <a:p>
            <a:fld id="{566BD299-1718-4C05-8CAA-618D852AF7B7}" type="slidenum">
              <a:rPr lang="en-GB" smtClean="0"/>
              <a:t>‹#›</a:t>
            </a:fld>
            <a:endParaRPr lang="en-GB"/>
          </a:p>
        </p:txBody>
      </p:sp>
      <p:pic>
        <p:nvPicPr>
          <p:cNvPr id="8" name="Picture 7" descr="A blue and green geometrical design&#10;&#10;Description automatically generated">
            <a:extLst>
              <a:ext uri="{FF2B5EF4-FFF2-40B4-BE49-F238E27FC236}">
                <a16:creationId xmlns:a16="http://schemas.microsoft.com/office/drawing/2014/main" id="{E3A742EF-F238-3D23-106E-C0C2A9E6B020}"/>
              </a:ext>
            </a:extLst>
          </p:cNvPr>
          <p:cNvPicPr>
            <a:picLocks noChangeAspect="1"/>
          </p:cNvPicPr>
          <p:nvPr userDrawn="1"/>
        </p:nvPicPr>
        <p:blipFill>
          <a:blip r:embed="rId2"/>
          <a:stretch>
            <a:fillRect/>
          </a:stretch>
        </p:blipFill>
        <p:spPr>
          <a:xfrm>
            <a:off x="-3941" y="8702"/>
            <a:ext cx="1011327" cy="905699"/>
          </a:xfrm>
          <a:prstGeom prst="rect">
            <a:avLst/>
          </a:prstGeom>
        </p:spPr>
      </p:pic>
      <p:pic>
        <p:nvPicPr>
          <p:cNvPr id="11" name="Picture 10">
            <a:extLst>
              <a:ext uri="{FF2B5EF4-FFF2-40B4-BE49-F238E27FC236}">
                <a16:creationId xmlns:a16="http://schemas.microsoft.com/office/drawing/2014/main" id="{311D930B-88CC-E6A1-AAC3-D0AB1A2B4383}"/>
              </a:ext>
            </a:extLst>
          </p:cNvPr>
          <p:cNvPicPr>
            <a:picLocks noChangeAspect="1"/>
          </p:cNvPicPr>
          <p:nvPr userDrawn="1"/>
        </p:nvPicPr>
        <p:blipFill>
          <a:blip r:embed="rId3"/>
          <a:stretch>
            <a:fillRect/>
          </a:stretch>
        </p:blipFill>
        <p:spPr>
          <a:xfrm>
            <a:off x="133350" y="6452200"/>
            <a:ext cx="1855952" cy="269275"/>
          </a:xfrm>
          <a:prstGeom prst="rect">
            <a:avLst/>
          </a:prstGeom>
        </p:spPr>
      </p:pic>
    </p:spTree>
    <p:extLst>
      <p:ext uri="{BB962C8B-B14F-4D97-AF65-F5344CB8AC3E}">
        <p14:creationId xmlns:p14="http://schemas.microsoft.com/office/powerpoint/2010/main" val="3027039352"/>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D4E090-9BE9-34EB-E901-CC64338F0599}"/>
              </a:ext>
            </a:extLst>
          </p:cNvPr>
          <p:cNvSpPr>
            <a:spLocks noGrp="1"/>
          </p:cNvSpPr>
          <p:nvPr>
            <p:ph type="title"/>
          </p:nvPr>
        </p:nvSpPr>
        <p:spPr>
          <a:xfrm>
            <a:off x="623888" y="1709739"/>
            <a:ext cx="7886700" cy="2852737"/>
          </a:xfrm>
        </p:spPr>
        <p:txBody>
          <a:bodyPr anchor="b"/>
          <a:lstStyle>
            <a:lvl1pPr>
              <a:defRPr sz="4500"/>
            </a:lvl1pPr>
          </a:lstStyle>
          <a:p>
            <a:r>
              <a:rPr lang="en-GB"/>
              <a:t>Click to edit Master title style</a:t>
            </a:r>
          </a:p>
        </p:txBody>
      </p:sp>
      <p:sp>
        <p:nvSpPr>
          <p:cNvPr id="3" name="Text Placeholder 2">
            <a:extLst>
              <a:ext uri="{FF2B5EF4-FFF2-40B4-BE49-F238E27FC236}">
                <a16:creationId xmlns:a16="http://schemas.microsoft.com/office/drawing/2014/main" id="{90B96CD0-4582-726B-C3D8-6A09C8940F26}"/>
              </a:ext>
            </a:extLst>
          </p:cNvPr>
          <p:cNvSpPr>
            <a:spLocks noGrp="1"/>
          </p:cNvSpPr>
          <p:nvPr>
            <p:ph type="body" idx="1"/>
          </p:nvPr>
        </p:nvSpPr>
        <p:spPr>
          <a:xfrm>
            <a:off x="623888" y="4589464"/>
            <a:ext cx="7886700" cy="1500187"/>
          </a:xfrm>
        </p:spPr>
        <p:txBody>
          <a:bodyPr/>
          <a:lstStyle>
            <a:lvl1pPr marL="0" indent="0">
              <a:buNone/>
              <a:defRPr sz="1800">
                <a:solidFill>
                  <a:schemeClr val="tx1">
                    <a:tint val="82000"/>
                  </a:schemeClr>
                </a:solidFill>
              </a:defRPr>
            </a:lvl1pPr>
            <a:lvl2pPr marL="342900" indent="0">
              <a:buNone/>
              <a:defRPr sz="1500">
                <a:solidFill>
                  <a:schemeClr val="tx1">
                    <a:tint val="82000"/>
                  </a:schemeClr>
                </a:solidFill>
              </a:defRPr>
            </a:lvl2pPr>
            <a:lvl3pPr marL="685800" indent="0">
              <a:buNone/>
              <a:defRPr sz="1350">
                <a:solidFill>
                  <a:schemeClr val="tx1">
                    <a:tint val="82000"/>
                  </a:schemeClr>
                </a:solidFill>
              </a:defRPr>
            </a:lvl3pPr>
            <a:lvl4pPr marL="1028700" indent="0">
              <a:buNone/>
              <a:defRPr sz="1200">
                <a:solidFill>
                  <a:schemeClr val="tx1">
                    <a:tint val="82000"/>
                  </a:schemeClr>
                </a:solidFill>
              </a:defRPr>
            </a:lvl4pPr>
            <a:lvl5pPr marL="1371600" indent="0">
              <a:buNone/>
              <a:defRPr sz="1200">
                <a:solidFill>
                  <a:schemeClr val="tx1">
                    <a:tint val="82000"/>
                  </a:schemeClr>
                </a:solidFill>
              </a:defRPr>
            </a:lvl5pPr>
            <a:lvl6pPr marL="1714500" indent="0">
              <a:buNone/>
              <a:defRPr sz="1200">
                <a:solidFill>
                  <a:schemeClr val="tx1">
                    <a:tint val="82000"/>
                  </a:schemeClr>
                </a:solidFill>
              </a:defRPr>
            </a:lvl6pPr>
            <a:lvl7pPr marL="2057400" indent="0">
              <a:buNone/>
              <a:defRPr sz="1200">
                <a:solidFill>
                  <a:schemeClr val="tx1">
                    <a:tint val="82000"/>
                  </a:schemeClr>
                </a:solidFill>
              </a:defRPr>
            </a:lvl7pPr>
            <a:lvl8pPr marL="2400300" indent="0">
              <a:buNone/>
              <a:defRPr sz="1200">
                <a:solidFill>
                  <a:schemeClr val="tx1">
                    <a:tint val="82000"/>
                  </a:schemeClr>
                </a:solidFill>
              </a:defRPr>
            </a:lvl8pPr>
            <a:lvl9pPr marL="2743200" indent="0">
              <a:buNone/>
              <a:defRPr sz="12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E9A7D88E-1115-A9B5-0CC6-C813B1508871}"/>
              </a:ext>
            </a:extLst>
          </p:cNvPr>
          <p:cNvSpPr>
            <a:spLocks noGrp="1"/>
          </p:cNvSpPr>
          <p:nvPr>
            <p:ph type="dt" sz="half" idx="10"/>
          </p:nvPr>
        </p:nvSpPr>
        <p:spPr/>
        <p:txBody>
          <a:bodyPr/>
          <a:lstStyle/>
          <a:p>
            <a:fld id="{EC326095-EFE3-4EDE-8B90-5ECADC982C4F}" type="datetimeFigureOut">
              <a:rPr lang="en-GB" smtClean="0"/>
              <a:t>23/09/2024</a:t>
            </a:fld>
            <a:endParaRPr lang="en-GB"/>
          </a:p>
        </p:txBody>
      </p:sp>
      <p:sp>
        <p:nvSpPr>
          <p:cNvPr id="5" name="Footer Placeholder 4">
            <a:extLst>
              <a:ext uri="{FF2B5EF4-FFF2-40B4-BE49-F238E27FC236}">
                <a16:creationId xmlns:a16="http://schemas.microsoft.com/office/drawing/2014/main" id="{05F1FE94-67FE-287E-D9D1-79633E4D9FC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1C05952-FC9D-06AA-E6DC-EF90F4460278}"/>
              </a:ext>
            </a:extLst>
          </p:cNvPr>
          <p:cNvSpPr>
            <a:spLocks noGrp="1"/>
          </p:cNvSpPr>
          <p:nvPr>
            <p:ph type="sldNum" sz="quarter" idx="12"/>
          </p:nvPr>
        </p:nvSpPr>
        <p:spPr/>
        <p:txBody>
          <a:bodyPr/>
          <a:lstStyle/>
          <a:p>
            <a:fld id="{566BD299-1718-4C05-8CAA-618D852AF7B7}" type="slidenum">
              <a:rPr lang="en-GB" smtClean="0"/>
              <a:t>‹#›</a:t>
            </a:fld>
            <a:endParaRPr lang="en-GB"/>
          </a:p>
        </p:txBody>
      </p:sp>
    </p:spTree>
    <p:extLst>
      <p:ext uri="{BB962C8B-B14F-4D97-AF65-F5344CB8AC3E}">
        <p14:creationId xmlns:p14="http://schemas.microsoft.com/office/powerpoint/2010/main" val="1945075346"/>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7DA337-16D5-C019-7723-90ED631E8633}"/>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40CE3849-A290-F877-1E44-71F8BB8FD365}"/>
              </a:ext>
            </a:extLst>
          </p:cNvPr>
          <p:cNvSpPr>
            <a:spLocks noGrp="1"/>
          </p:cNvSpPr>
          <p:nvPr>
            <p:ph sz="half" idx="1"/>
          </p:nvPr>
        </p:nvSpPr>
        <p:spPr>
          <a:xfrm>
            <a:off x="628650" y="1825625"/>
            <a:ext cx="38862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C963174F-15DC-F615-D835-DCFCFE1A50E0}"/>
              </a:ext>
            </a:extLst>
          </p:cNvPr>
          <p:cNvSpPr>
            <a:spLocks noGrp="1"/>
          </p:cNvSpPr>
          <p:nvPr>
            <p:ph sz="half" idx="2"/>
          </p:nvPr>
        </p:nvSpPr>
        <p:spPr>
          <a:xfrm>
            <a:off x="4629150" y="1825625"/>
            <a:ext cx="38862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0753B8A4-D528-D8D8-AB83-BF8B17E30584}"/>
              </a:ext>
            </a:extLst>
          </p:cNvPr>
          <p:cNvSpPr>
            <a:spLocks noGrp="1"/>
          </p:cNvSpPr>
          <p:nvPr>
            <p:ph type="dt" sz="half" idx="10"/>
          </p:nvPr>
        </p:nvSpPr>
        <p:spPr/>
        <p:txBody>
          <a:bodyPr/>
          <a:lstStyle/>
          <a:p>
            <a:fld id="{EC326095-EFE3-4EDE-8B90-5ECADC982C4F}" type="datetimeFigureOut">
              <a:rPr lang="en-GB" smtClean="0"/>
              <a:t>23/09/2024</a:t>
            </a:fld>
            <a:endParaRPr lang="en-GB"/>
          </a:p>
        </p:txBody>
      </p:sp>
      <p:sp>
        <p:nvSpPr>
          <p:cNvPr id="6" name="Footer Placeholder 5">
            <a:extLst>
              <a:ext uri="{FF2B5EF4-FFF2-40B4-BE49-F238E27FC236}">
                <a16:creationId xmlns:a16="http://schemas.microsoft.com/office/drawing/2014/main" id="{9BFD5CE1-D5C0-E0E0-B18E-C441EE5B0F3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9CD01AE-0EFF-A021-ABDD-C11AB8ECED98}"/>
              </a:ext>
            </a:extLst>
          </p:cNvPr>
          <p:cNvSpPr>
            <a:spLocks noGrp="1"/>
          </p:cNvSpPr>
          <p:nvPr>
            <p:ph type="sldNum" sz="quarter" idx="12"/>
          </p:nvPr>
        </p:nvSpPr>
        <p:spPr/>
        <p:txBody>
          <a:bodyPr/>
          <a:lstStyle/>
          <a:p>
            <a:fld id="{566BD299-1718-4C05-8CAA-618D852AF7B7}" type="slidenum">
              <a:rPr lang="en-GB" smtClean="0"/>
              <a:t>‹#›</a:t>
            </a:fld>
            <a:endParaRPr lang="en-GB"/>
          </a:p>
        </p:txBody>
      </p:sp>
    </p:spTree>
    <p:extLst>
      <p:ext uri="{BB962C8B-B14F-4D97-AF65-F5344CB8AC3E}">
        <p14:creationId xmlns:p14="http://schemas.microsoft.com/office/powerpoint/2010/main" val="3623008019"/>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463FB0-B3AF-FFB5-586D-B1FA111749EF}"/>
              </a:ext>
            </a:extLst>
          </p:cNvPr>
          <p:cNvSpPr>
            <a:spLocks noGrp="1"/>
          </p:cNvSpPr>
          <p:nvPr>
            <p:ph type="title"/>
          </p:nvPr>
        </p:nvSpPr>
        <p:spPr>
          <a:xfrm>
            <a:off x="629841" y="365126"/>
            <a:ext cx="78867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3DDF166A-4200-B734-3D7F-FC95D1987B72}"/>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4" name="Content Placeholder 3">
            <a:extLst>
              <a:ext uri="{FF2B5EF4-FFF2-40B4-BE49-F238E27FC236}">
                <a16:creationId xmlns:a16="http://schemas.microsoft.com/office/drawing/2014/main" id="{4B23DC3D-C9B1-BAB2-B94D-AA8D7D3F6CC9}"/>
              </a:ext>
            </a:extLst>
          </p:cNvPr>
          <p:cNvSpPr>
            <a:spLocks noGrp="1"/>
          </p:cNvSpPr>
          <p:nvPr>
            <p:ph sz="half" idx="2"/>
          </p:nvPr>
        </p:nvSpPr>
        <p:spPr>
          <a:xfrm>
            <a:off x="629842" y="2505075"/>
            <a:ext cx="3868340"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A440695D-8EA4-9728-7E88-B5D14882BFF8}"/>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6" name="Content Placeholder 5">
            <a:extLst>
              <a:ext uri="{FF2B5EF4-FFF2-40B4-BE49-F238E27FC236}">
                <a16:creationId xmlns:a16="http://schemas.microsoft.com/office/drawing/2014/main" id="{11556731-C778-7C92-C0AF-EBF8B035E035}"/>
              </a:ext>
            </a:extLst>
          </p:cNvPr>
          <p:cNvSpPr>
            <a:spLocks noGrp="1"/>
          </p:cNvSpPr>
          <p:nvPr>
            <p:ph sz="quarter" idx="4"/>
          </p:nvPr>
        </p:nvSpPr>
        <p:spPr>
          <a:xfrm>
            <a:off x="4629150" y="2505075"/>
            <a:ext cx="3887391"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416E69DD-8EB3-CDF0-CA2D-0BF778DF189E}"/>
              </a:ext>
            </a:extLst>
          </p:cNvPr>
          <p:cNvSpPr>
            <a:spLocks noGrp="1"/>
          </p:cNvSpPr>
          <p:nvPr>
            <p:ph type="dt" sz="half" idx="10"/>
          </p:nvPr>
        </p:nvSpPr>
        <p:spPr/>
        <p:txBody>
          <a:bodyPr/>
          <a:lstStyle/>
          <a:p>
            <a:fld id="{EC326095-EFE3-4EDE-8B90-5ECADC982C4F}" type="datetimeFigureOut">
              <a:rPr lang="en-GB" smtClean="0"/>
              <a:t>23/09/2024</a:t>
            </a:fld>
            <a:endParaRPr lang="en-GB"/>
          </a:p>
        </p:txBody>
      </p:sp>
      <p:sp>
        <p:nvSpPr>
          <p:cNvPr id="8" name="Footer Placeholder 7">
            <a:extLst>
              <a:ext uri="{FF2B5EF4-FFF2-40B4-BE49-F238E27FC236}">
                <a16:creationId xmlns:a16="http://schemas.microsoft.com/office/drawing/2014/main" id="{1C4D7DDA-509F-615D-7A6A-E42DCCA1E3F4}"/>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31977672-FBB5-7ACB-C88F-11740903BB06}"/>
              </a:ext>
            </a:extLst>
          </p:cNvPr>
          <p:cNvSpPr>
            <a:spLocks noGrp="1"/>
          </p:cNvSpPr>
          <p:nvPr>
            <p:ph type="sldNum" sz="quarter" idx="12"/>
          </p:nvPr>
        </p:nvSpPr>
        <p:spPr/>
        <p:txBody>
          <a:bodyPr/>
          <a:lstStyle/>
          <a:p>
            <a:fld id="{566BD299-1718-4C05-8CAA-618D852AF7B7}" type="slidenum">
              <a:rPr lang="en-GB" smtClean="0"/>
              <a:t>‹#›</a:t>
            </a:fld>
            <a:endParaRPr lang="en-GB"/>
          </a:p>
        </p:txBody>
      </p:sp>
    </p:spTree>
    <p:extLst>
      <p:ext uri="{BB962C8B-B14F-4D97-AF65-F5344CB8AC3E}">
        <p14:creationId xmlns:p14="http://schemas.microsoft.com/office/powerpoint/2010/main" val="3047424778"/>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929E9F-449B-B227-B660-AA4654D3C05E}"/>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B2B7F52B-3059-DA67-0C25-01D7E3191103}"/>
              </a:ext>
            </a:extLst>
          </p:cNvPr>
          <p:cNvSpPr>
            <a:spLocks noGrp="1"/>
          </p:cNvSpPr>
          <p:nvPr>
            <p:ph type="dt" sz="half" idx="10"/>
          </p:nvPr>
        </p:nvSpPr>
        <p:spPr/>
        <p:txBody>
          <a:bodyPr/>
          <a:lstStyle/>
          <a:p>
            <a:fld id="{EC326095-EFE3-4EDE-8B90-5ECADC982C4F}" type="datetimeFigureOut">
              <a:rPr lang="en-GB" smtClean="0"/>
              <a:t>23/09/2024</a:t>
            </a:fld>
            <a:endParaRPr lang="en-GB"/>
          </a:p>
        </p:txBody>
      </p:sp>
      <p:sp>
        <p:nvSpPr>
          <p:cNvPr id="4" name="Footer Placeholder 3">
            <a:extLst>
              <a:ext uri="{FF2B5EF4-FFF2-40B4-BE49-F238E27FC236}">
                <a16:creationId xmlns:a16="http://schemas.microsoft.com/office/drawing/2014/main" id="{B8513979-D0DF-B0E9-746C-DFA9D8B7562E}"/>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933336C-A752-3B7A-17D7-C27192AB1103}"/>
              </a:ext>
            </a:extLst>
          </p:cNvPr>
          <p:cNvSpPr>
            <a:spLocks noGrp="1"/>
          </p:cNvSpPr>
          <p:nvPr>
            <p:ph type="sldNum" sz="quarter" idx="12"/>
          </p:nvPr>
        </p:nvSpPr>
        <p:spPr/>
        <p:txBody>
          <a:bodyPr/>
          <a:lstStyle/>
          <a:p>
            <a:fld id="{566BD299-1718-4C05-8CAA-618D852AF7B7}" type="slidenum">
              <a:rPr lang="en-GB" smtClean="0"/>
              <a:t>‹#›</a:t>
            </a:fld>
            <a:endParaRPr lang="en-GB"/>
          </a:p>
        </p:txBody>
      </p:sp>
    </p:spTree>
    <p:extLst>
      <p:ext uri="{BB962C8B-B14F-4D97-AF65-F5344CB8AC3E}">
        <p14:creationId xmlns:p14="http://schemas.microsoft.com/office/powerpoint/2010/main" val="3488074181"/>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1E908D8-BBBD-0E24-688F-0DD9B124B286}"/>
              </a:ext>
            </a:extLst>
          </p:cNvPr>
          <p:cNvSpPr>
            <a:spLocks noGrp="1"/>
          </p:cNvSpPr>
          <p:nvPr>
            <p:ph type="dt" sz="half" idx="10"/>
          </p:nvPr>
        </p:nvSpPr>
        <p:spPr/>
        <p:txBody>
          <a:bodyPr/>
          <a:lstStyle/>
          <a:p>
            <a:fld id="{EC326095-EFE3-4EDE-8B90-5ECADC982C4F}" type="datetimeFigureOut">
              <a:rPr lang="en-GB" smtClean="0"/>
              <a:t>23/09/2024</a:t>
            </a:fld>
            <a:endParaRPr lang="en-GB"/>
          </a:p>
        </p:txBody>
      </p:sp>
      <p:sp>
        <p:nvSpPr>
          <p:cNvPr id="3" name="Footer Placeholder 2">
            <a:extLst>
              <a:ext uri="{FF2B5EF4-FFF2-40B4-BE49-F238E27FC236}">
                <a16:creationId xmlns:a16="http://schemas.microsoft.com/office/drawing/2014/main" id="{5B85419C-01DA-CE5D-093A-D2514A1351DC}"/>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91C91804-FA76-E7F2-3E6B-46012FD53364}"/>
              </a:ext>
            </a:extLst>
          </p:cNvPr>
          <p:cNvSpPr>
            <a:spLocks noGrp="1"/>
          </p:cNvSpPr>
          <p:nvPr>
            <p:ph type="sldNum" sz="quarter" idx="12"/>
          </p:nvPr>
        </p:nvSpPr>
        <p:spPr/>
        <p:txBody>
          <a:bodyPr/>
          <a:lstStyle/>
          <a:p>
            <a:fld id="{566BD299-1718-4C05-8CAA-618D852AF7B7}" type="slidenum">
              <a:rPr lang="en-GB" smtClean="0"/>
              <a:t>‹#›</a:t>
            </a:fld>
            <a:endParaRPr lang="en-GB"/>
          </a:p>
        </p:txBody>
      </p:sp>
    </p:spTree>
    <p:extLst>
      <p:ext uri="{BB962C8B-B14F-4D97-AF65-F5344CB8AC3E}">
        <p14:creationId xmlns:p14="http://schemas.microsoft.com/office/powerpoint/2010/main" val="4090883301"/>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E7EED-E382-CA22-55D4-B0B2C93845FF}"/>
              </a:ext>
            </a:extLst>
          </p:cNvPr>
          <p:cNvSpPr>
            <a:spLocks noGrp="1"/>
          </p:cNvSpPr>
          <p:nvPr>
            <p:ph type="title"/>
          </p:nvPr>
        </p:nvSpPr>
        <p:spPr>
          <a:xfrm>
            <a:off x="629841" y="457200"/>
            <a:ext cx="2949178" cy="1600200"/>
          </a:xfrm>
        </p:spPr>
        <p:txBody>
          <a:bodyPr anchor="b"/>
          <a:lstStyle>
            <a:lvl1pPr>
              <a:defRPr sz="2400"/>
            </a:lvl1pPr>
          </a:lstStyle>
          <a:p>
            <a:r>
              <a:rPr lang="en-GB"/>
              <a:t>Click to edit Master title style</a:t>
            </a:r>
          </a:p>
        </p:txBody>
      </p:sp>
      <p:sp>
        <p:nvSpPr>
          <p:cNvPr id="3" name="Content Placeholder 2">
            <a:extLst>
              <a:ext uri="{FF2B5EF4-FFF2-40B4-BE49-F238E27FC236}">
                <a16:creationId xmlns:a16="http://schemas.microsoft.com/office/drawing/2014/main" id="{B0AFB592-279F-E7CF-5143-0B513384FFD1}"/>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40D5A7C8-1C79-BB9F-D40E-80FB64D523C9}"/>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a:extLst>
              <a:ext uri="{FF2B5EF4-FFF2-40B4-BE49-F238E27FC236}">
                <a16:creationId xmlns:a16="http://schemas.microsoft.com/office/drawing/2014/main" id="{B196077D-4C67-E506-FFA0-DAD80E1BE26C}"/>
              </a:ext>
            </a:extLst>
          </p:cNvPr>
          <p:cNvSpPr>
            <a:spLocks noGrp="1"/>
          </p:cNvSpPr>
          <p:nvPr>
            <p:ph type="dt" sz="half" idx="10"/>
          </p:nvPr>
        </p:nvSpPr>
        <p:spPr/>
        <p:txBody>
          <a:bodyPr/>
          <a:lstStyle/>
          <a:p>
            <a:fld id="{EC326095-EFE3-4EDE-8B90-5ECADC982C4F}" type="datetimeFigureOut">
              <a:rPr lang="en-GB" smtClean="0"/>
              <a:t>23/09/2024</a:t>
            </a:fld>
            <a:endParaRPr lang="en-GB"/>
          </a:p>
        </p:txBody>
      </p:sp>
      <p:sp>
        <p:nvSpPr>
          <p:cNvPr id="6" name="Footer Placeholder 5">
            <a:extLst>
              <a:ext uri="{FF2B5EF4-FFF2-40B4-BE49-F238E27FC236}">
                <a16:creationId xmlns:a16="http://schemas.microsoft.com/office/drawing/2014/main" id="{D185A83D-5DEA-AAD4-6377-CA34BA458E1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4A94B73-1F99-FDAF-AA18-0D653356F011}"/>
              </a:ext>
            </a:extLst>
          </p:cNvPr>
          <p:cNvSpPr>
            <a:spLocks noGrp="1"/>
          </p:cNvSpPr>
          <p:nvPr>
            <p:ph type="sldNum" sz="quarter" idx="12"/>
          </p:nvPr>
        </p:nvSpPr>
        <p:spPr/>
        <p:txBody>
          <a:bodyPr/>
          <a:lstStyle/>
          <a:p>
            <a:fld id="{566BD299-1718-4C05-8CAA-618D852AF7B7}" type="slidenum">
              <a:rPr lang="en-GB" smtClean="0"/>
              <a:t>‹#›</a:t>
            </a:fld>
            <a:endParaRPr lang="en-GB"/>
          </a:p>
        </p:txBody>
      </p:sp>
    </p:spTree>
    <p:extLst>
      <p:ext uri="{BB962C8B-B14F-4D97-AF65-F5344CB8AC3E}">
        <p14:creationId xmlns:p14="http://schemas.microsoft.com/office/powerpoint/2010/main" val="1698208316"/>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DB9896-7E34-5463-2359-4154F1981147}"/>
              </a:ext>
            </a:extLst>
          </p:cNvPr>
          <p:cNvSpPr>
            <a:spLocks noGrp="1"/>
          </p:cNvSpPr>
          <p:nvPr>
            <p:ph type="title"/>
          </p:nvPr>
        </p:nvSpPr>
        <p:spPr>
          <a:xfrm>
            <a:off x="629841" y="457200"/>
            <a:ext cx="2949178" cy="1600200"/>
          </a:xfrm>
        </p:spPr>
        <p:txBody>
          <a:bodyPr anchor="b"/>
          <a:lstStyle>
            <a:lvl1pPr>
              <a:defRPr sz="2400"/>
            </a:lvl1pPr>
          </a:lstStyle>
          <a:p>
            <a:r>
              <a:rPr lang="en-GB"/>
              <a:t>Click to edit Master title style</a:t>
            </a:r>
          </a:p>
        </p:txBody>
      </p:sp>
      <p:sp>
        <p:nvSpPr>
          <p:cNvPr id="3" name="Picture Placeholder 2">
            <a:extLst>
              <a:ext uri="{FF2B5EF4-FFF2-40B4-BE49-F238E27FC236}">
                <a16:creationId xmlns:a16="http://schemas.microsoft.com/office/drawing/2014/main" id="{F099620B-E984-FED2-DD39-A6028DB8A88E}"/>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GB"/>
          </a:p>
        </p:txBody>
      </p:sp>
      <p:sp>
        <p:nvSpPr>
          <p:cNvPr id="4" name="Text Placeholder 3">
            <a:extLst>
              <a:ext uri="{FF2B5EF4-FFF2-40B4-BE49-F238E27FC236}">
                <a16:creationId xmlns:a16="http://schemas.microsoft.com/office/drawing/2014/main" id="{4DD9A915-976F-6AE8-C6F3-B6693C983E51}"/>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a:extLst>
              <a:ext uri="{FF2B5EF4-FFF2-40B4-BE49-F238E27FC236}">
                <a16:creationId xmlns:a16="http://schemas.microsoft.com/office/drawing/2014/main" id="{38A4A2DC-30CE-8350-879B-6DE47C9DE305}"/>
              </a:ext>
            </a:extLst>
          </p:cNvPr>
          <p:cNvSpPr>
            <a:spLocks noGrp="1"/>
          </p:cNvSpPr>
          <p:nvPr>
            <p:ph type="dt" sz="half" idx="10"/>
          </p:nvPr>
        </p:nvSpPr>
        <p:spPr/>
        <p:txBody>
          <a:bodyPr/>
          <a:lstStyle/>
          <a:p>
            <a:fld id="{EC326095-EFE3-4EDE-8B90-5ECADC982C4F}" type="datetimeFigureOut">
              <a:rPr lang="en-GB" smtClean="0"/>
              <a:t>23/09/2024</a:t>
            </a:fld>
            <a:endParaRPr lang="en-GB"/>
          </a:p>
        </p:txBody>
      </p:sp>
      <p:sp>
        <p:nvSpPr>
          <p:cNvPr id="6" name="Footer Placeholder 5">
            <a:extLst>
              <a:ext uri="{FF2B5EF4-FFF2-40B4-BE49-F238E27FC236}">
                <a16:creationId xmlns:a16="http://schemas.microsoft.com/office/drawing/2014/main" id="{D34EDB6E-F41F-53AA-4F89-46EFF0F8EA4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F342182-41B0-F3F6-E793-806F31A4DD40}"/>
              </a:ext>
            </a:extLst>
          </p:cNvPr>
          <p:cNvSpPr>
            <a:spLocks noGrp="1"/>
          </p:cNvSpPr>
          <p:nvPr>
            <p:ph type="sldNum" sz="quarter" idx="12"/>
          </p:nvPr>
        </p:nvSpPr>
        <p:spPr/>
        <p:txBody>
          <a:bodyPr/>
          <a:lstStyle/>
          <a:p>
            <a:fld id="{566BD299-1718-4C05-8CAA-618D852AF7B7}" type="slidenum">
              <a:rPr lang="en-GB" smtClean="0"/>
              <a:t>‹#›</a:t>
            </a:fld>
            <a:endParaRPr lang="en-GB"/>
          </a:p>
        </p:txBody>
      </p:sp>
    </p:spTree>
    <p:extLst>
      <p:ext uri="{BB962C8B-B14F-4D97-AF65-F5344CB8AC3E}">
        <p14:creationId xmlns:p14="http://schemas.microsoft.com/office/powerpoint/2010/main" val="4145678176"/>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F1EDAC-FC50-C490-8C52-21D448A3F77F}"/>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235553C7-32D5-356F-66AE-88101EB7AF9C}"/>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CE7155F4-50B5-E80C-EF31-D25632D4626B}"/>
              </a:ext>
            </a:extLst>
          </p:cNvPr>
          <p:cNvSpPr>
            <a:spLocks noGrp="1"/>
          </p:cNvSpPr>
          <p:nvPr>
            <p:ph type="dt" sz="half" idx="10"/>
          </p:nvPr>
        </p:nvSpPr>
        <p:spPr/>
        <p:txBody>
          <a:bodyPr/>
          <a:lstStyle/>
          <a:p>
            <a:fld id="{EC326095-EFE3-4EDE-8B90-5ECADC982C4F}" type="datetimeFigureOut">
              <a:rPr lang="en-GB" smtClean="0"/>
              <a:t>23/09/2024</a:t>
            </a:fld>
            <a:endParaRPr lang="en-GB"/>
          </a:p>
        </p:txBody>
      </p:sp>
      <p:sp>
        <p:nvSpPr>
          <p:cNvPr id="5" name="Footer Placeholder 4">
            <a:extLst>
              <a:ext uri="{FF2B5EF4-FFF2-40B4-BE49-F238E27FC236}">
                <a16:creationId xmlns:a16="http://schemas.microsoft.com/office/drawing/2014/main" id="{E403821F-CB38-FB8C-F74F-505091AD508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A874130-6986-9F24-2441-8E2B603BA290}"/>
              </a:ext>
            </a:extLst>
          </p:cNvPr>
          <p:cNvSpPr>
            <a:spLocks noGrp="1"/>
          </p:cNvSpPr>
          <p:nvPr>
            <p:ph type="sldNum" sz="quarter" idx="12"/>
          </p:nvPr>
        </p:nvSpPr>
        <p:spPr/>
        <p:txBody>
          <a:bodyPr/>
          <a:lstStyle/>
          <a:p>
            <a:fld id="{566BD299-1718-4C05-8CAA-618D852AF7B7}" type="slidenum">
              <a:rPr lang="en-GB" smtClean="0"/>
              <a:t>‹#›</a:t>
            </a:fld>
            <a:endParaRPr lang="en-GB"/>
          </a:p>
        </p:txBody>
      </p:sp>
    </p:spTree>
    <p:extLst>
      <p:ext uri="{BB962C8B-B14F-4D97-AF65-F5344CB8AC3E}">
        <p14:creationId xmlns:p14="http://schemas.microsoft.com/office/powerpoint/2010/main" val="40466963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Pouze obrázek">
    <p:spTree>
      <p:nvGrpSpPr>
        <p:cNvPr id="1" name=""/>
        <p:cNvGrpSpPr/>
        <p:nvPr/>
      </p:nvGrpSpPr>
      <p:grpSpPr>
        <a:xfrm>
          <a:off x="0" y="0"/>
          <a:ext cx="0" cy="0"/>
          <a:chOff x="0" y="0"/>
          <a:chExt cx="0" cy="0"/>
        </a:xfrm>
      </p:grpSpPr>
      <p:sp>
        <p:nvSpPr>
          <p:cNvPr id="6" name="Zástupný symbol pro číslo snímku 5"/>
          <p:cNvSpPr>
            <a:spLocks noGrp="1"/>
          </p:cNvSpPr>
          <p:nvPr>
            <p:ph type="sldNum" sz="quarter" idx="12"/>
          </p:nvPr>
        </p:nvSpPr>
        <p:spPr/>
        <p:txBody>
          <a:bodyPr/>
          <a:lstStyle/>
          <a:p>
            <a:fld id="{7EB3CF81-40B1-461F-ABB1-DF8E3BDEAF2C}" type="slidenum">
              <a:rPr lang="cs-CZ" smtClean="0"/>
              <a:t>‹#›</a:t>
            </a:fld>
            <a:endParaRPr lang="cs-CZ" dirty="0"/>
          </a:p>
        </p:txBody>
      </p:sp>
      <p:sp>
        <p:nvSpPr>
          <p:cNvPr id="5" name="Zástupný symbol pro obrázek 4"/>
          <p:cNvSpPr>
            <a:spLocks noGrp="1"/>
          </p:cNvSpPr>
          <p:nvPr>
            <p:ph type="pic" sz="quarter" idx="13"/>
          </p:nvPr>
        </p:nvSpPr>
        <p:spPr>
          <a:xfrm>
            <a:off x="628650" y="428369"/>
            <a:ext cx="7886700" cy="5618205"/>
          </a:xfrm>
        </p:spPr>
        <p:txBody>
          <a:bodyPr/>
          <a:lstStyle>
            <a:lvl1pPr marL="0" indent="0">
              <a:buNone/>
              <a:defRPr>
                <a:latin typeface="Segoe UI" panose="020B0502040204020203" pitchFamily="34" charset="0"/>
                <a:cs typeface="Segoe UI" panose="020B0502040204020203" pitchFamily="34" charset="0"/>
              </a:defRPr>
            </a:lvl1pPr>
          </a:lstStyle>
          <a:p>
            <a:endParaRPr lang="cs-CZ" dirty="0"/>
          </a:p>
          <a:p>
            <a:endParaRPr lang="cs-CZ" dirty="0"/>
          </a:p>
        </p:txBody>
      </p:sp>
    </p:spTree>
    <p:extLst>
      <p:ext uri="{BB962C8B-B14F-4D97-AF65-F5344CB8AC3E}">
        <p14:creationId xmlns:p14="http://schemas.microsoft.com/office/powerpoint/2010/main" val="70787965"/>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CBD2838-6186-467C-8F01-25F1E5805033}"/>
              </a:ext>
            </a:extLst>
          </p:cNvPr>
          <p:cNvSpPr>
            <a:spLocks noGrp="1"/>
          </p:cNvSpPr>
          <p:nvPr>
            <p:ph type="title" orient="vert"/>
          </p:nvPr>
        </p:nvSpPr>
        <p:spPr>
          <a:xfrm>
            <a:off x="6543675" y="365125"/>
            <a:ext cx="1971675"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B81F134C-D6AC-4144-67A5-B4007A5F7F8A}"/>
              </a:ext>
            </a:extLst>
          </p:cNvPr>
          <p:cNvSpPr>
            <a:spLocks noGrp="1"/>
          </p:cNvSpPr>
          <p:nvPr>
            <p:ph type="body" orient="vert" idx="1"/>
          </p:nvPr>
        </p:nvSpPr>
        <p:spPr>
          <a:xfrm>
            <a:off x="628650" y="365125"/>
            <a:ext cx="5800725"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F99DDF2B-6EFC-7394-5A91-DD6974254F69}"/>
              </a:ext>
            </a:extLst>
          </p:cNvPr>
          <p:cNvSpPr>
            <a:spLocks noGrp="1"/>
          </p:cNvSpPr>
          <p:nvPr>
            <p:ph type="dt" sz="half" idx="10"/>
          </p:nvPr>
        </p:nvSpPr>
        <p:spPr/>
        <p:txBody>
          <a:bodyPr/>
          <a:lstStyle/>
          <a:p>
            <a:fld id="{EC326095-EFE3-4EDE-8B90-5ECADC982C4F}" type="datetimeFigureOut">
              <a:rPr lang="en-GB" smtClean="0"/>
              <a:t>23/09/2024</a:t>
            </a:fld>
            <a:endParaRPr lang="en-GB"/>
          </a:p>
        </p:txBody>
      </p:sp>
      <p:sp>
        <p:nvSpPr>
          <p:cNvPr id="5" name="Footer Placeholder 4">
            <a:extLst>
              <a:ext uri="{FF2B5EF4-FFF2-40B4-BE49-F238E27FC236}">
                <a16:creationId xmlns:a16="http://schemas.microsoft.com/office/drawing/2014/main" id="{EDEEC433-CD79-2BD8-28BA-407F3FC36C7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B7896DA-3D56-33DA-314A-BFE703B3B0BE}"/>
              </a:ext>
            </a:extLst>
          </p:cNvPr>
          <p:cNvSpPr>
            <a:spLocks noGrp="1"/>
          </p:cNvSpPr>
          <p:nvPr>
            <p:ph type="sldNum" sz="quarter" idx="12"/>
          </p:nvPr>
        </p:nvSpPr>
        <p:spPr/>
        <p:txBody>
          <a:bodyPr/>
          <a:lstStyle/>
          <a:p>
            <a:fld id="{566BD299-1718-4C05-8CAA-618D852AF7B7}" type="slidenum">
              <a:rPr lang="en-GB" smtClean="0"/>
              <a:t>‹#›</a:t>
            </a:fld>
            <a:endParaRPr lang="en-GB"/>
          </a:p>
        </p:txBody>
      </p:sp>
    </p:spTree>
    <p:extLst>
      <p:ext uri="{BB962C8B-B14F-4D97-AF65-F5344CB8AC3E}">
        <p14:creationId xmlns:p14="http://schemas.microsoft.com/office/powerpoint/2010/main" val="519413368"/>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userDrawn="1">
  <p:cSld name="Forside 1">
    <p:bg>
      <p:bgPr>
        <a:solidFill>
          <a:schemeClr val="accent1"/>
        </a:solidFill>
        <a:effectLst/>
      </p:bgPr>
    </p:bg>
    <p:spTree>
      <p:nvGrpSpPr>
        <p:cNvPr id="1" name=""/>
        <p:cNvGrpSpPr/>
        <p:nvPr/>
      </p:nvGrpSpPr>
      <p:grpSpPr>
        <a:xfrm>
          <a:off x="0" y="0"/>
          <a:ext cx="0" cy="0"/>
          <a:chOff x="0" y="0"/>
          <a:chExt cx="0" cy="0"/>
        </a:xfrm>
      </p:grpSpPr>
      <p:pic>
        <p:nvPicPr>
          <p:cNvPr id="12" name="Picture 11" descr="A picture containing text, businesscard, vector graphics, envelope&#10;&#10;Description automatically generated">
            <a:extLst>
              <a:ext uri="{FF2B5EF4-FFF2-40B4-BE49-F238E27FC236}">
                <a16:creationId xmlns:a16="http://schemas.microsoft.com/office/drawing/2014/main" id="{77B5D818-6C05-77A3-C7AE-8ABA75EF9E3F}"/>
              </a:ext>
            </a:extLst>
          </p:cNvPr>
          <p:cNvPicPr>
            <a:picLocks noChangeAspect="1"/>
          </p:cNvPicPr>
          <p:nvPr userDrawn="1"/>
        </p:nvPicPr>
        <p:blipFill>
          <a:blip r:embed="rId2"/>
          <a:stretch>
            <a:fillRect/>
          </a:stretch>
        </p:blipFill>
        <p:spPr>
          <a:xfrm>
            <a:off x="5600700" y="0"/>
            <a:ext cx="3543300" cy="6858000"/>
          </a:xfrm>
          <a:prstGeom prst="rect">
            <a:avLst/>
          </a:prstGeom>
        </p:spPr>
      </p:pic>
      <p:sp>
        <p:nvSpPr>
          <p:cNvPr id="2" name="Title 1">
            <a:extLst>
              <a:ext uri="{FF2B5EF4-FFF2-40B4-BE49-F238E27FC236}">
                <a16:creationId xmlns:a16="http://schemas.microsoft.com/office/drawing/2014/main" id="{1BC41062-572A-D9DD-E27F-469CD0C7914D}"/>
              </a:ext>
            </a:extLst>
          </p:cNvPr>
          <p:cNvSpPr>
            <a:spLocks noGrp="1"/>
          </p:cNvSpPr>
          <p:nvPr>
            <p:ph type="ctrTitle" hasCustomPrompt="1"/>
          </p:nvPr>
        </p:nvSpPr>
        <p:spPr>
          <a:xfrm>
            <a:off x="323850" y="3990825"/>
            <a:ext cx="5663804" cy="2039295"/>
          </a:xfrm>
        </p:spPr>
        <p:txBody>
          <a:bodyPr anchor="t" anchorCtr="0">
            <a:noAutofit/>
          </a:bodyPr>
          <a:lstStyle>
            <a:lvl1pPr algn="l">
              <a:lnSpc>
                <a:spcPts val="5550"/>
              </a:lnSpc>
              <a:defRPr sz="4650"/>
            </a:lvl1pPr>
          </a:lstStyle>
          <a:p>
            <a:r>
              <a:rPr lang="en-GB" dirty="0" err="1"/>
              <a:t>Overskrift</a:t>
            </a:r>
            <a:br>
              <a:rPr lang="en-GB" dirty="0"/>
            </a:br>
            <a:r>
              <a:rPr lang="en-GB" dirty="0"/>
              <a:t>max 2 </a:t>
            </a:r>
            <a:r>
              <a:rPr lang="en-GB" dirty="0" err="1"/>
              <a:t>linjer</a:t>
            </a:r>
            <a:endParaRPr lang="en-US" dirty="0"/>
          </a:p>
        </p:txBody>
      </p:sp>
      <p:sp>
        <p:nvSpPr>
          <p:cNvPr id="3" name="Subtitle 2">
            <a:extLst>
              <a:ext uri="{FF2B5EF4-FFF2-40B4-BE49-F238E27FC236}">
                <a16:creationId xmlns:a16="http://schemas.microsoft.com/office/drawing/2014/main" id="{A795EF71-45A6-4B5D-31E6-4BBDD2FE076B}"/>
              </a:ext>
            </a:extLst>
          </p:cNvPr>
          <p:cNvSpPr>
            <a:spLocks noGrp="1"/>
          </p:cNvSpPr>
          <p:nvPr>
            <p:ph type="subTitle" idx="1" hasCustomPrompt="1"/>
          </p:nvPr>
        </p:nvSpPr>
        <p:spPr>
          <a:xfrm>
            <a:off x="323850" y="6030119"/>
            <a:ext cx="5663804" cy="394494"/>
          </a:xfrm>
        </p:spPr>
        <p:txBody>
          <a:bodyPr anchor="t" anchorCtr="0">
            <a:noAutofit/>
          </a:bodyPr>
          <a:lstStyle>
            <a:lvl1pPr marL="0" indent="0" algn="l">
              <a:lnSpc>
                <a:spcPts val="1650"/>
              </a:lnSpc>
              <a:buNone/>
              <a:defRPr sz="135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dirty="0" err="1"/>
              <a:t>Tekst</a:t>
            </a:r>
            <a:r>
              <a:rPr lang="en-GB" dirty="0"/>
              <a:t>/</a:t>
            </a:r>
            <a:r>
              <a:rPr lang="en-GB" dirty="0" err="1"/>
              <a:t>dato</a:t>
            </a:r>
            <a:endParaRPr lang="en-US" dirty="0"/>
          </a:p>
        </p:txBody>
      </p:sp>
      <p:pic>
        <p:nvPicPr>
          <p:cNvPr id="6" name="Graphic 5">
            <a:extLst>
              <a:ext uri="{FF2B5EF4-FFF2-40B4-BE49-F238E27FC236}">
                <a16:creationId xmlns:a16="http://schemas.microsoft.com/office/drawing/2014/main" id="{FC73C665-8231-D2F8-DCA8-28A66DFDBB1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23850" y="432000"/>
            <a:ext cx="550800" cy="378216"/>
          </a:xfrm>
          <a:prstGeom prst="rect">
            <a:avLst/>
          </a:prstGeom>
        </p:spPr>
      </p:pic>
    </p:spTree>
    <p:extLst>
      <p:ext uri="{BB962C8B-B14F-4D97-AF65-F5344CB8AC3E}">
        <p14:creationId xmlns:p14="http://schemas.microsoft.com/office/powerpoint/2010/main" val="408464695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userDrawn="1">
  <p:cSld name="Forside 2">
    <p:bg>
      <p:bgPr>
        <a:solidFill>
          <a:schemeClr val="accent2"/>
        </a:solidFill>
        <a:effectLst/>
      </p:bgPr>
    </p:bg>
    <p:spTree>
      <p:nvGrpSpPr>
        <p:cNvPr id="1" name=""/>
        <p:cNvGrpSpPr/>
        <p:nvPr/>
      </p:nvGrpSpPr>
      <p:grpSpPr>
        <a:xfrm>
          <a:off x="0" y="0"/>
          <a:ext cx="0" cy="0"/>
          <a:chOff x="0" y="0"/>
          <a:chExt cx="0" cy="0"/>
        </a:xfrm>
      </p:grpSpPr>
      <p:pic>
        <p:nvPicPr>
          <p:cNvPr id="6" name="Picture 5" descr="Shape, arrow&#10;&#10;Description automatically generated">
            <a:extLst>
              <a:ext uri="{FF2B5EF4-FFF2-40B4-BE49-F238E27FC236}">
                <a16:creationId xmlns:a16="http://schemas.microsoft.com/office/drawing/2014/main" id="{64822B49-176C-9EF2-BDE3-BB8C5FBC9D0B}"/>
              </a:ext>
            </a:extLst>
          </p:cNvPr>
          <p:cNvPicPr>
            <a:picLocks noChangeAspect="1"/>
          </p:cNvPicPr>
          <p:nvPr userDrawn="1"/>
        </p:nvPicPr>
        <p:blipFill>
          <a:blip r:embed="rId2"/>
          <a:stretch>
            <a:fillRect/>
          </a:stretch>
        </p:blipFill>
        <p:spPr>
          <a:xfrm>
            <a:off x="5543551" y="24317"/>
            <a:ext cx="3600952" cy="4807775"/>
          </a:xfrm>
          <a:prstGeom prst="rect">
            <a:avLst/>
          </a:prstGeom>
        </p:spPr>
      </p:pic>
      <p:pic>
        <p:nvPicPr>
          <p:cNvPr id="5" name="Graphic 4">
            <a:extLst>
              <a:ext uri="{FF2B5EF4-FFF2-40B4-BE49-F238E27FC236}">
                <a16:creationId xmlns:a16="http://schemas.microsoft.com/office/drawing/2014/main" id="{ADB440BB-DFA9-6482-FBC7-D376D4F4C00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0" y="0"/>
            <a:ext cx="3600450" cy="6858000"/>
          </a:xfrm>
          <a:prstGeom prst="rect">
            <a:avLst/>
          </a:prstGeom>
        </p:spPr>
      </p:pic>
      <p:sp>
        <p:nvSpPr>
          <p:cNvPr id="2" name="Title 1">
            <a:extLst>
              <a:ext uri="{FF2B5EF4-FFF2-40B4-BE49-F238E27FC236}">
                <a16:creationId xmlns:a16="http://schemas.microsoft.com/office/drawing/2014/main" id="{1BC41062-572A-D9DD-E27F-469CD0C7914D}"/>
              </a:ext>
            </a:extLst>
          </p:cNvPr>
          <p:cNvSpPr>
            <a:spLocks noGrp="1"/>
          </p:cNvSpPr>
          <p:nvPr>
            <p:ph type="ctrTitle" hasCustomPrompt="1"/>
          </p:nvPr>
        </p:nvSpPr>
        <p:spPr>
          <a:xfrm>
            <a:off x="323851" y="3990825"/>
            <a:ext cx="4955381" cy="2039295"/>
          </a:xfrm>
        </p:spPr>
        <p:txBody>
          <a:bodyPr anchor="t" anchorCtr="0">
            <a:noAutofit/>
          </a:bodyPr>
          <a:lstStyle>
            <a:lvl1pPr algn="l">
              <a:lnSpc>
                <a:spcPts val="5550"/>
              </a:lnSpc>
              <a:defRPr sz="4650"/>
            </a:lvl1pPr>
          </a:lstStyle>
          <a:p>
            <a:r>
              <a:rPr lang="en-GB" dirty="0" err="1"/>
              <a:t>Overskrift</a:t>
            </a:r>
            <a:br>
              <a:rPr lang="en-GB" dirty="0"/>
            </a:br>
            <a:r>
              <a:rPr lang="en-GB" dirty="0"/>
              <a:t>max 2 </a:t>
            </a:r>
            <a:r>
              <a:rPr lang="en-GB" dirty="0" err="1"/>
              <a:t>linjer</a:t>
            </a:r>
            <a:endParaRPr lang="en-US" dirty="0"/>
          </a:p>
        </p:txBody>
      </p:sp>
      <p:sp>
        <p:nvSpPr>
          <p:cNvPr id="3" name="Subtitle 2">
            <a:extLst>
              <a:ext uri="{FF2B5EF4-FFF2-40B4-BE49-F238E27FC236}">
                <a16:creationId xmlns:a16="http://schemas.microsoft.com/office/drawing/2014/main" id="{A795EF71-45A6-4B5D-31E6-4BBDD2FE076B}"/>
              </a:ext>
            </a:extLst>
          </p:cNvPr>
          <p:cNvSpPr>
            <a:spLocks noGrp="1"/>
          </p:cNvSpPr>
          <p:nvPr>
            <p:ph type="subTitle" idx="1" hasCustomPrompt="1"/>
          </p:nvPr>
        </p:nvSpPr>
        <p:spPr>
          <a:xfrm>
            <a:off x="323851" y="6030119"/>
            <a:ext cx="4955381" cy="394494"/>
          </a:xfrm>
        </p:spPr>
        <p:txBody>
          <a:bodyPr anchor="t" anchorCtr="0">
            <a:noAutofit/>
          </a:bodyPr>
          <a:lstStyle>
            <a:lvl1pPr marL="0" indent="0" algn="l">
              <a:lnSpc>
                <a:spcPts val="1650"/>
              </a:lnSpc>
              <a:buNone/>
              <a:defRPr sz="135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dirty="0" err="1"/>
              <a:t>Tekst</a:t>
            </a:r>
            <a:r>
              <a:rPr lang="en-GB" dirty="0"/>
              <a:t>/</a:t>
            </a:r>
            <a:r>
              <a:rPr lang="en-GB" dirty="0" err="1"/>
              <a:t>dato</a:t>
            </a:r>
            <a:endParaRPr lang="en-US" dirty="0"/>
          </a:p>
        </p:txBody>
      </p:sp>
      <p:pic>
        <p:nvPicPr>
          <p:cNvPr id="4" name="Graphic 3">
            <a:extLst>
              <a:ext uri="{FF2B5EF4-FFF2-40B4-BE49-F238E27FC236}">
                <a16:creationId xmlns:a16="http://schemas.microsoft.com/office/drawing/2014/main" id="{7A4730B9-4BFD-AD14-F30F-901352708F71}"/>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323850" y="432000"/>
            <a:ext cx="550800" cy="378216"/>
          </a:xfrm>
          <a:prstGeom prst="rect">
            <a:avLst/>
          </a:prstGeom>
        </p:spPr>
      </p:pic>
    </p:spTree>
    <p:extLst>
      <p:ext uri="{BB962C8B-B14F-4D97-AF65-F5344CB8AC3E}">
        <p14:creationId xmlns:p14="http://schemas.microsoft.com/office/powerpoint/2010/main" val="214120689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userDrawn="1">
  <p:cSld name="Forside 3">
    <p:bg>
      <p:bgPr>
        <a:solidFill>
          <a:schemeClr val="bg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DF1D378-C302-DCB6-3C41-1A3F78575E59}"/>
              </a:ext>
            </a:extLst>
          </p:cNvPr>
          <p:cNvSpPr/>
          <p:nvPr userDrawn="1"/>
        </p:nvSpPr>
        <p:spPr>
          <a:xfrm>
            <a:off x="0" y="0"/>
            <a:ext cx="9144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7" name="Picture Placeholder 6">
            <a:extLst>
              <a:ext uri="{FF2B5EF4-FFF2-40B4-BE49-F238E27FC236}">
                <a16:creationId xmlns:a16="http://schemas.microsoft.com/office/drawing/2014/main" id="{368934C7-3A20-6D57-E6D5-DC2D63C01A61}"/>
              </a:ext>
            </a:extLst>
          </p:cNvPr>
          <p:cNvSpPr>
            <a:spLocks noGrp="1"/>
          </p:cNvSpPr>
          <p:nvPr>
            <p:ph type="pic" sz="quarter" idx="11" hasCustomPrompt="1"/>
          </p:nvPr>
        </p:nvSpPr>
        <p:spPr>
          <a:xfrm>
            <a:off x="3693286" y="-6724"/>
            <a:ext cx="5450714" cy="6861600"/>
          </a:xfrm>
          <a:custGeom>
            <a:avLst/>
            <a:gdLst>
              <a:gd name="connsiteX0" fmla="*/ 0 w 7267574"/>
              <a:gd name="connsiteY0" fmla="*/ 0 h 6858000"/>
              <a:gd name="connsiteX1" fmla="*/ 7267574 w 7267574"/>
              <a:gd name="connsiteY1" fmla="*/ 0 h 6858000"/>
              <a:gd name="connsiteX2" fmla="*/ 7267574 w 7267574"/>
              <a:gd name="connsiteY2" fmla="*/ 0 h 6858000"/>
              <a:gd name="connsiteX3" fmla="*/ 7267574 w 7267574"/>
              <a:gd name="connsiteY3" fmla="*/ 6858000 h 6858000"/>
              <a:gd name="connsiteX4" fmla="*/ 7267574 w 7267574"/>
              <a:gd name="connsiteY4" fmla="*/ 6858000 h 6858000"/>
              <a:gd name="connsiteX5" fmla="*/ 0 w 7267574"/>
              <a:gd name="connsiteY5" fmla="*/ 6858000 h 6858000"/>
              <a:gd name="connsiteX6" fmla="*/ 0 w 7267574"/>
              <a:gd name="connsiteY6" fmla="*/ 6858000 h 6858000"/>
              <a:gd name="connsiteX7" fmla="*/ 0 w 7267574"/>
              <a:gd name="connsiteY7" fmla="*/ 0 h 6858000"/>
              <a:gd name="connsiteX8" fmla="*/ 0 w 7267574"/>
              <a:gd name="connsiteY8" fmla="*/ 0 h 6858000"/>
              <a:gd name="connsiteX0" fmla="*/ 1905000 w 7267574"/>
              <a:gd name="connsiteY0" fmla="*/ 9525 h 6858000"/>
              <a:gd name="connsiteX1" fmla="*/ 7267574 w 7267574"/>
              <a:gd name="connsiteY1" fmla="*/ 0 h 6858000"/>
              <a:gd name="connsiteX2" fmla="*/ 7267574 w 7267574"/>
              <a:gd name="connsiteY2" fmla="*/ 0 h 6858000"/>
              <a:gd name="connsiteX3" fmla="*/ 7267574 w 7267574"/>
              <a:gd name="connsiteY3" fmla="*/ 6858000 h 6858000"/>
              <a:gd name="connsiteX4" fmla="*/ 7267574 w 7267574"/>
              <a:gd name="connsiteY4" fmla="*/ 6858000 h 6858000"/>
              <a:gd name="connsiteX5" fmla="*/ 0 w 7267574"/>
              <a:gd name="connsiteY5" fmla="*/ 6858000 h 6858000"/>
              <a:gd name="connsiteX6" fmla="*/ 0 w 7267574"/>
              <a:gd name="connsiteY6" fmla="*/ 6858000 h 6858000"/>
              <a:gd name="connsiteX7" fmla="*/ 0 w 7267574"/>
              <a:gd name="connsiteY7" fmla="*/ 0 h 6858000"/>
              <a:gd name="connsiteX8" fmla="*/ 1905000 w 7267574"/>
              <a:gd name="connsiteY8" fmla="*/ 9525 h 6858000"/>
              <a:gd name="connsiteX0" fmla="*/ 1905000 w 7267574"/>
              <a:gd name="connsiteY0" fmla="*/ 9525 h 6858000"/>
              <a:gd name="connsiteX1" fmla="*/ 7267574 w 7267574"/>
              <a:gd name="connsiteY1" fmla="*/ 0 h 6858000"/>
              <a:gd name="connsiteX2" fmla="*/ 7267574 w 7267574"/>
              <a:gd name="connsiteY2" fmla="*/ 0 h 6858000"/>
              <a:gd name="connsiteX3" fmla="*/ 7267574 w 7267574"/>
              <a:gd name="connsiteY3" fmla="*/ 6858000 h 6858000"/>
              <a:gd name="connsiteX4" fmla="*/ 7267574 w 7267574"/>
              <a:gd name="connsiteY4" fmla="*/ 6858000 h 6858000"/>
              <a:gd name="connsiteX5" fmla="*/ 0 w 7267574"/>
              <a:gd name="connsiteY5" fmla="*/ 6858000 h 6858000"/>
              <a:gd name="connsiteX6" fmla="*/ 0 w 7267574"/>
              <a:gd name="connsiteY6" fmla="*/ 6858000 h 6858000"/>
              <a:gd name="connsiteX7" fmla="*/ 0 w 7267574"/>
              <a:gd name="connsiteY7" fmla="*/ 2219325 h 6858000"/>
              <a:gd name="connsiteX8" fmla="*/ 1905000 w 7267574"/>
              <a:gd name="connsiteY8" fmla="*/ 9525 h 6858000"/>
              <a:gd name="connsiteX0" fmla="*/ 1905000 w 7267574"/>
              <a:gd name="connsiteY0" fmla="*/ 9525 h 6858000"/>
              <a:gd name="connsiteX1" fmla="*/ 7267574 w 7267574"/>
              <a:gd name="connsiteY1" fmla="*/ 0 h 6858000"/>
              <a:gd name="connsiteX2" fmla="*/ 7267574 w 7267574"/>
              <a:gd name="connsiteY2" fmla="*/ 0 h 6858000"/>
              <a:gd name="connsiteX3" fmla="*/ 7267574 w 7267574"/>
              <a:gd name="connsiteY3" fmla="*/ 6858000 h 6858000"/>
              <a:gd name="connsiteX4" fmla="*/ 7267574 w 7267574"/>
              <a:gd name="connsiteY4" fmla="*/ 6858000 h 6858000"/>
              <a:gd name="connsiteX5" fmla="*/ 0 w 7267574"/>
              <a:gd name="connsiteY5" fmla="*/ 6858000 h 6858000"/>
              <a:gd name="connsiteX6" fmla="*/ 0 w 7267574"/>
              <a:gd name="connsiteY6" fmla="*/ 6858000 h 6858000"/>
              <a:gd name="connsiteX7" fmla="*/ 0 w 7267574"/>
              <a:gd name="connsiteY7" fmla="*/ 2219325 h 6858000"/>
              <a:gd name="connsiteX8" fmla="*/ 1905000 w 7267574"/>
              <a:gd name="connsiteY8" fmla="*/ 9525 h 6858000"/>
              <a:gd name="connsiteX0" fmla="*/ 1905000 w 7267574"/>
              <a:gd name="connsiteY0" fmla="*/ 9525 h 6858000"/>
              <a:gd name="connsiteX1" fmla="*/ 7267574 w 7267574"/>
              <a:gd name="connsiteY1" fmla="*/ 0 h 6858000"/>
              <a:gd name="connsiteX2" fmla="*/ 7267574 w 7267574"/>
              <a:gd name="connsiteY2" fmla="*/ 0 h 6858000"/>
              <a:gd name="connsiteX3" fmla="*/ 7267574 w 7267574"/>
              <a:gd name="connsiteY3" fmla="*/ 6858000 h 6858000"/>
              <a:gd name="connsiteX4" fmla="*/ 7267574 w 7267574"/>
              <a:gd name="connsiteY4" fmla="*/ 6858000 h 6858000"/>
              <a:gd name="connsiteX5" fmla="*/ 0 w 7267574"/>
              <a:gd name="connsiteY5" fmla="*/ 6858000 h 6858000"/>
              <a:gd name="connsiteX6" fmla="*/ 0 w 7267574"/>
              <a:gd name="connsiteY6" fmla="*/ 6858000 h 6858000"/>
              <a:gd name="connsiteX7" fmla="*/ 0 w 7267574"/>
              <a:gd name="connsiteY7" fmla="*/ 2219325 h 6858000"/>
              <a:gd name="connsiteX8" fmla="*/ 1905000 w 7267574"/>
              <a:gd name="connsiteY8" fmla="*/ 9525 h 6858000"/>
              <a:gd name="connsiteX0" fmla="*/ 1905000 w 7267574"/>
              <a:gd name="connsiteY0" fmla="*/ 9525 h 6858000"/>
              <a:gd name="connsiteX1" fmla="*/ 7267574 w 7267574"/>
              <a:gd name="connsiteY1" fmla="*/ 0 h 6858000"/>
              <a:gd name="connsiteX2" fmla="*/ 7267574 w 7267574"/>
              <a:gd name="connsiteY2" fmla="*/ 0 h 6858000"/>
              <a:gd name="connsiteX3" fmla="*/ 7267574 w 7267574"/>
              <a:gd name="connsiteY3" fmla="*/ 6858000 h 6858000"/>
              <a:gd name="connsiteX4" fmla="*/ 7267574 w 7267574"/>
              <a:gd name="connsiteY4" fmla="*/ 6858000 h 6858000"/>
              <a:gd name="connsiteX5" fmla="*/ 0 w 7267574"/>
              <a:gd name="connsiteY5" fmla="*/ 6858000 h 6858000"/>
              <a:gd name="connsiteX6" fmla="*/ 0 w 7267574"/>
              <a:gd name="connsiteY6" fmla="*/ 6858000 h 6858000"/>
              <a:gd name="connsiteX7" fmla="*/ 0 w 7267574"/>
              <a:gd name="connsiteY7" fmla="*/ 2219325 h 6858000"/>
              <a:gd name="connsiteX8" fmla="*/ 1905000 w 7267574"/>
              <a:gd name="connsiteY8" fmla="*/ 9525 h 6858000"/>
              <a:gd name="connsiteX0" fmla="*/ 1923380 w 7267574"/>
              <a:gd name="connsiteY0" fmla="*/ 4930 h 6858000"/>
              <a:gd name="connsiteX1" fmla="*/ 7267574 w 7267574"/>
              <a:gd name="connsiteY1" fmla="*/ 0 h 6858000"/>
              <a:gd name="connsiteX2" fmla="*/ 7267574 w 7267574"/>
              <a:gd name="connsiteY2" fmla="*/ 0 h 6858000"/>
              <a:gd name="connsiteX3" fmla="*/ 7267574 w 7267574"/>
              <a:gd name="connsiteY3" fmla="*/ 6858000 h 6858000"/>
              <a:gd name="connsiteX4" fmla="*/ 7267574 w 7267574"/>
              <a:gd name="connsiteY4" fmla="*/ 6858000 h 6858000"/>
              <a:gd name="connsiteX5" fmla="*/ 0 w 7267574"/>
              <a:gd name="connsiteY5" fmla="*/ 6858000 h 6858000"/>
              <a:gd name="connsiteX6" fmla="*/ 0 w 7267574"/>
              <a:gd name="connsiteY6" fmla="*/ 6858000 h 6858000"/>
              <a:gd name="connsiteX7" fmla="*/ 0 w 7267574"/>
              <a:gd name="connsiteY7" fmla="*/ 2219325 h 6858000"/>
              <a:gd name="connsiteX8" fmla="*/ 1923380 w 7267574"/>
              <a:gd name="connsiteY8" fmla="*/ 4930 h 6858000"/>
              <a:gd name="connsiteX0" fmla="*/ 1923380 w 7267574"/>
              <a:gd name="connsiteY0" fmla="*/ 4930 h 6858000"/>
              <a:gd name="connsiteX1" fmla="*/ 7267574 w 7267574"/>
              <a:gd name="connsiteY1" fmla="*/ 0 h 6858000"/>
              <a:gd name="connsiteX2" fmla="*/ 7267574 w 7267574"/>
              <a:gd name="connsiteY2" fmla="*/ 0 h 6858000"/>
              <a:gd name="connsiteX3" fmla="*/ 7267574 w 7267574"/>
              <a:gd name="connsiteY3" fmla="*/ 6858000 h 6858000"/>
              <a:gd name="connsiteX4" fmla="*/ 7267574 w 7267574"/>
              <a:gd name="connsiteY4" fmla="*/ 6858000 h 6858000"/>
              <a:gd name="connsiteX5" fmla="*/ 0 w 7267574"/>
              <a:gd name="connsiteY5" fmla="*/ 6858000 h 6858000"/>
              <a:gd name="connsiteX6" fmla="*/ 0 w 7267574"/>
              <a:gd name="connsiteY6" fmla="*/ 6858000 h 6858000"/>
              <a:gd name="connsiteX7" fmla="*/ 0 w 7267574"/>
              <a:gd name="connsiteY7" fmla="*/ 2219325 h 6858000"/>
              <a:gd name="connsiteX8" fmla="*/ 1923380 w 7267574"/>
              <a:gd name="connsiteY8" fmla="*/ 4930 h 6858000"/>
              <a:gd name="connsiteX0" fmla="*/ 1923380 w 7267574"/>
              <a:gd name="connsiteY0" fmla="*/ 4930 h 6858000"/>
              <a:gd name="connsiteX1" fmla="*/ 7267574 w 7267574"/>
              <a:gd name="connsiteY1" fmla="*/ 0 h 6858000"/>
              <a:gd name="connsiteX2" fmla="*/ 7267574 w 7267574"/>
              <a:gd name="connsiteY2" fmla="*/ 0 h 6858000"/>
              <a:gd name="connsiteX3" fmla="*/ 7267574 w 7267574"/>
              <a:gd name="connsiteY3" fmla="*/ 6858000 h 6858000"/>
              <a:gd name="connsiteX4" fmla="*/ 7267574 w 7267574"/>
              <a:gd name="connsiteY4" fmla="*/ 6858000 h 6858000"/>
              <a:gd name="connsiteX5" fmla="*/ 0 w 7267574"/>
              <a:gd name="connsiteY5" fmla="*/ 6858000 h 6858000"/>
              <a:gd name="connsiteX6" fmla="*/ 0 w 7267574"/>
              <a:gd name="connsiteY6" fmla="*/ 6858000 h 6858000"/>
              <a:gd name="connsiteX7" fmla="*/ 0 w 7267574"/>
              <a:gd name="connsiteY7" fmla="*/ 2219325 h 6858000"/>
              <a:gd name="connsiteX8" fmla="*/ 1923380 w 7267574"/>
              <a:gd name="connsiteY8" fmla="*/ 4930 h 6858000"/>
              <a:gd name="connsiteX0" fmla="*/ 1923380 w 7267574"/>
              <a:gd name="connsiteY0" fmla="*/ 4930 h 6858000"/>
              <a:gd name="connsiteX1" fmla="*/ 7267574 w 7267574"/>
              <a:gd name="connsiteY1" fmla="*/ 0 h 6858000"/>
              <a:gd name="connsiteX2" fmla="*/ 7267574 w 7267574"/>
              <a:gd name="connsiteY2" fmla="*/ 0 h 6858000"/>
              <a:gd name="connsiteX3" fmla="*/ 7267574 w 7267574"/>
              <a:gd name="connsiteY3" fmla="*/ 6858000 h 6858000"/>
              <a:gd name="connsiteX4" fmla="*/ 7267574 w 7267574"/>
              <a:gd name="connsiteY4" fmla="*/ 6858000 h 6858000"/>
              <a:gd name="connsiteX5" fmla="*/ 0 w 7267574"/>
              <a:gd name="connsiteY5" fmla="*/ 6858000 h 6858000"/>
              <a:gd name="connsiteX6" fmla="*/ 0 w 7267574"/>
              <a:gd name="connsiteY6" fmla="*/ 6858000 h 6858000"/>
              <a:gd name="connsiteX7" fmla="*/ 0 w 7267574"/>
              <a:gd name="connsiteY7" fmla="*/ 2219325 h 6858000"/>
              <a:gd name="connsiteX8" fmla="*/ 1923380 w 7267574"/>
              <a:gd name="connsiteY8" fmla="*/ 4930 h 6858000"/>
              <a:gd name="connsiteX0" fmla="*/ 1926351 w 7270545"/>
              <a:gd name="connsiteY0" fmla="*/ 4930 h 6858000"/>
              <a:gd name="connsiteX1" fmla="*/ 7270545 w 7270545"/>
              <a:gd name="connsiteY1" fmla="*/ 0 h 6858000"/>
              <a:gd name="connsiteX2" fmla="*/ 7270545 w 7270545"/>
              <a:gd name="connsiteY2" fmla="*/ 0 h 6858000"/>
              <a:gd name="connsiteX3" fmla="*/ 7270545 w 7270545"/>
              <a:gd name="connsiteY3" fmla="*/ 6858000 h 6858000"/>
              <a:gd name="connsiteX4" fmla="*/ 7270545 w 7270545"/>
              <a:gd name="connsiteY4" fmla="*/ 6858000 h 6858000"/>
              <a:gd name="connsiteX5" fmla="*/ 2971 w 7270545"/>
              <a:gd name="connsiteY5" fmla="*/ 6858000 h 6858000"/>
              <a:gd name="connsiteX6" fmla="*/ 2971 w 7270545"/>
              <a:gd name="connsiteY6" fmla="*/ 6858000 h 6858000"/>
              <a:gd name="connsiteX7" fmla="*/ 2971 w 7270545"/>
              <a:gd name="connsiteY7" fmla="*/ 2219325 h 6858000"/>
              <a:gd name="connsiteX8" fmla="*/ 1926351 w 7270545"/>
              <a:gd name="connsiteY8" fmla="*/ 4930 h 6858000"/>
              <a:gd name="connsiteX0" fmla="*/ 1928393 w 7272587"/>
              <a:gd name="connsiteY0" fmla="*/ 4930 h 6858000"/>
              <a:gd name="connsiteX1" fmla="*/ 7272587 w 7272587"/>
              <a:gd name="connsiteY1" fmla="*/ 0 h 6858000"/>
              <a:gd name="connsiteX2" fmla="*/ 7272587 w 7272587"/>
              <a:gd name="connsiteY2" fmla="*/ 0 h 6858000"/>
              <a:gd name="connsiteX3" fmla="*/ 7272587 w 7272587"/>
              <a:gd name="connsiteY3" fmla="*/ 6858000 h 6858000"/>
              <a:gd name="connsiteX4" fmla="*/ 7272587 w 7272587"/>
              <a:gd name="connsiteY4" fmla="*/ 6858000 h 6858000"/>
              <a:gd name="connsiteX5" fmla="*/ 5013 w 7272587"/>
              <a:gd name="connsiteY5" fmla="*/ 6858000 h 6858000"/>
              <a:gd name="connsiteX6" fmla="*/ 5013 w 7272587"/>
              <a:gd name="connsiteY6" fmla="*/ 6858000 h 6858000"/>
              <a:gd name="connsiteX7" fmla="*/ 5013 w 7272587"/>
              <a:gd name="connsiteY7" fmla="*/ 2219325 h 6858000"/>
              <a:gd name="connsiteX8" fmla="*/ 1928393 w 7272587"/>
              <a:gd name="connsiteY8" fmla="*/ 4930 h 6858000"/>
              <a:gd name="connsiteX0" fmla="*/ 1928393 w 7272587"/>
              <a:gd name="connsiteY0" fmla="*/ 4930 h 6858000"/>
              <a:gd name="connsiteX1" fmla="*/ 7272587 w 7272587"/>
              <a:gd name="connsiteY1" fmla="*/ 0 h 6858000"/>
              <a:gd name="connsiteX2" fmla="*/ 7272587 w 7272587"/>
              <a:gd name="connsiteY2" fmla="*/ 0 h 6858000"/>
              <a:gd name="connsiteX3" fmla="*/ 7272587 w 7272587"/>
              <a:gd name="connsiteY3" fmla="*/ 6858000 h 6858000"/>
              <a:gd name="connsiteX4" fmla="*/ 7272587 w 7272587"/>
              <a:gd name="connsiteY4" fmla="*/ 6858000 h 6858000"/>
              <a:gd name="connsiteX5" fmla="*/ 5013 w 7272587"/>
              <a:gd name="connsiteY5" fmla="*/ 6858000 h 6858000"/>
              <a:gd name="connsiteX6" fmla="*/ 5013 w 7272587"/>
              <a:gd name="connsiteY6" fmla="*/ 6858000 h 6858000"/>
              <a:gd name="connsiteX7" fmla="*/ 5013 w 7272587"/>
              <a:gd name="connsiteY7" fmla="*/ 2219325 h 6858000"/>
              <a:gd name="connsiteX8" fmla="*/ 1928393 w 7272587"/>
              <a:gd name="connsiteY8" fmla="*/ 4930 h 6858000"/>
              <a:gd name="connsiteX0" fmla="*/ 1928393 w 7272587"/>
              <a:gd name="connsiteY0" fmla="*/ 4930 h 6858000"/>
              <a:gd name="connsiteX1" fmla="*/ 7272587 w 7272587"/>
              <a:gd name="connsiteY1" fmla="*/ 0 h 6858000"/>
              <a:gd name="connsiteX2" fmla="*/ 7272587 w 7272587"/>
              <a:gd name="connsiteY2" fmla="*/ 0 h 6858000"/>
              <a:gd name="connsiteX3" fmla="*/ 7272587 w 7272587"/>
              <a:gd name="connsiteY3" fmla="*/ 6858000 h 6858000"/>
              <a:gd name="connsiteX4" fmla="*/ 7272587 w 7272587"/>
              <a:gd name="connsiteY4" fmla="*/ 6858000 h 6858000"/>
              <a:gd name="connsiteX5" fmla="*/ 5013 w 7272587"/>
              <a:gd name="connsiteY5" fmla="*/ 6858000 h 6858000"/>
              <a:gd name="connsiteX6" fmla="*/ 5013 w 7272587"/>
              <a:gd name="connsiteY6" fmla="*/ 6858000 h 6858000"/>
              <a:gd name="connsiteX7" fmla="*/ 5013 w 7272587"/>
              <a:gd name="connsiteY7" fmla="*/ 2219325 h 6858000"/>
              <a:gd name="connsiteX8" fmla="*/ 1928393 w 7272587"/>
              <a:gd name="connsiteY8" fmla="*/ 4930 h 6858000"/>
              <a:gd name="connsiteX0" fmla="*/ 1928393 w 7272587"/>
              <a:gd name="connsiteY0" fmla="*/ 4930 h 6858000"/>
              <a:gd name="connsiteX1" fmla="*/ 7272587 w 7272587"/>
              <a:gd name="connsiteY1" fmla="*/ 0 h 6858000"/>
              <a:gd name="connsiteX2" fmla="*/ 7272587 w 7272587"/>
              <a:gd name="connsiteY2" fmla="*/ 0 h 6858000"/>
              <a:gd name="connsiteX3" fmla="*/ 7272587 w 7272587"/>
              <a:gd name="connsiteY3" fmla="*/ 6858000 h 6858000"/>
              <a:gd name="connsiteX4" fmla="*/ 7272587 w 7272587"/>
              <a:gd name="connsiteY4" fmla="*/ 6858000 h 6858000"/>
              <a:gd name="connsiteX5" fmla="*/ 5013 w 7272587"/>
              <a:gd name="connsiteY5" fmla="*/ 6858000 h 6858000"/>
              <a:gd name="connsiteX6" fmla="*/ 5013 w 7272587"/>
              <a:gd name="connsiteY6" fmla="*/ 6858000 h 6858000"/>
              <a:gd name="connsiteX7" fmla="*/ 5013 w 7272587"/>
              <a:gd name="connsiteY7" fmla="*/ 2219325 h 6858000"/>
              <a:gd name="connsiteX8" fmla="*/ 1928393 w 7272587"/>
              <a:gd name="connsiteY8" fmla="*/ 4930 h 6858000"/>
              <a:gd name="connsiteX0" fmla="*/ 1928393 w 7272587"/>
              <a:gd name="connsiteY0" fmla="*/ 4930 h 6858000"/>
              <a:gd name="connsiteX1" fmla="*/ 7272587 w 7272587"/>
              <a:gd name="connsiteY1" fmla="*/ 0 h 6858000"/>
              <a:gd name="connsiteX2" fmla="*/ 7272587 w 7272587"/>
              <a:gd name="connsiteY2" fmla="*/ 0 h 6858000"/>
              <a:gd name="connsiteX3" fmla="*/ 7272587 w 7272587"/>
              <a:gd name="connsiteY3" fmla="*/ 6858000 h 6858000"/>
              <a:gd name="connsiteX4" fmla="*/ 7272587 w 7272587"/>
              <a:gd name="connsiteY4" fmla="*/ 6858000 h 6858000"/>
              <a:gd name="connsiteX5" fmla="*/ 5013 w 7272587"/>
              <a:gd name="connsiteY5" fmla="*/ 6858000 h 6858000"/>
              <a:gd name="connsiteX6" fmla="*/ 5013 w 7272587"/>
              <a:gd name="connsiteY6" fmla="*/ 6858000 h 6858000"/>
              <a:gd name="connsiteX7" fmla="*/ 5013 w 7272587"/>
              <a:gd name="connsiteY7" fmla="*/ 2219325 h 6858000"/>
              <a:gd name="connsiteX8" fmla="*/ 1928393 w 7272587"/>
              <a:gd name="connsiteY8" fmla="*/ 4930 h 6858000"/>
              <a:gd name="connsiteX0" fmla="*/ 1928393 w 7272587"/>
              <a:gd name="connsiteY0" fmla="*/ 4930 h 6858000"/>
              <a:gd name="connsiteX1" fmla="*/ 7272587 w 7272587"/>
              <a:gd name="connsiteY1" fmla="*/ 0 h 6858000"/>
              <a:gd name="connsiteX2" fmla="*/ 7272587 w 7272587"/>
              <a:gd name="connsiteY2" fmla="*/ 0 h 6858000"/>
              <a:gd name="connsiteX3" fmla="*/ 7272587 w 7272587"/>
              <a:gd name="connsiteY3" fmla="*/ 6858000 h 6858000"/>
              <a:gd name="connsiteX4" fmla="*/ 7272587 w 7272587"/>
              <a:gd name="connsiteY4" fmla="*/ 6858000 h 6858000"/>
              <a:gd name="connsiteX5" fmla="*/ 5013 w 7272587"/>
              <a:gd name="connsiteY5" fmla="*/ 6858000 h 6858000"/>
              <a:gd name="connsiteX6" fmla="*/ 5013 w 7272587"/>
              <a:gd name="connsiteY6" fmla="*/ 6858000 h 6858000"/>
              <a:gd name="connsiteX7" fmla="*/ 5013 w 7272587"/>
              <a:gd name="connsiteY7" fmla="*/ 2219325 h 6858000"/>
              <a:gd name="connsiteX8" fmla="*/ 1928393 w 7272587"/>
              <a:gd name="connsiteY8" fmla="*/ 4930 h 6858000"/>
              <a:gd name="connsiteX0" fmla="*/ 1928393 w 7272587"/>
              <a:gd name="connsiteY0" fmla="*/ 4930 h 6858000"/>
              <a:gd name="connsiteX1" fmla="*/ 7272587 w 7272587"/>
              <a:gd name="connsiteY1" fmla="*/ 0 h 6858000"/>
              <a:gd name="connsiteX2" fmla="*/ 7272587 w 7272587"/>
              <a:gd name="connsiteY2" fmla="*/ 0 h 6858000"/>
              <a:gd name="connsiteX3" fmla="*/ 7272587 w 7272587"/>
              <a:gd name="connsiteY3" fmla="*/ 6858000 h 6858000"/>
              <a:gd name="connsiteX4" fmla="*/ 7272587 w 7272587"/>
              <a:gd name="connsiteY4" fmla="*/ 6858000 h 6858000"/>
              <a:gd name="connsiteX5" fmla="*/ 5013 w 7272587"/>
              <a:gd name="connsiteY5" fmla="*/ 6858000 h 6858000"/>
              <a:gd name="connsiteX6" fmla="*/ 5013 w 7272587"/>
              <a:gd name="connsiteY6" fmla="*/ 6858000 h 6858000"/>
              <a:gd name="connsiteX7" fmla="*/ 5013 w 7272587"/>
              <a:gd name="connsiteY7" fmla="*/ 2219325 h 6858000"/>
              <a:gd name="connsiteX8" fmla="*/ 1928393 w 7272587"/>
              <a:gd name="connsiteY8" fmla="*/ 4930 h 6858000"/>
              <a:gd name="connsiteX0" fmla="*/ 1938644 w 7282838"/>
              <a:gd name="connsiteY0" fmla="*/ 4930 h 6858000"/>
              <a:gd name="connsiteX1" fmla="*/ 7282838 w 7282838"/>
              <a:gd name="connsiteY1" fmla="*/ 0 h 6858000"/>
              <a:gd name="connsiteX2" fmla="*/ 7282838 w 7282838"/>
              <a:gd name="connsiteY2" fmla="*/ 0 h 6858000"/>
              <a:gd name="connsiteX3" fmla="*/ 7282838 w 7282838"/>
              <a:gd name="connsiteY3" fmla="*/ 6858000 h 6858000"/>
              <a:gd name="connsiteX4" fmla="*/ 7282838 w 7282838"/>
              <a:gd name="connsiteY4" fmla="*/ 6858000 h 6858000"/>
              <a:gd name="connsiteX5" fmla="*/ 15264 w 7282838"/>
              <a:gd name="connsiteY5" fmla="*/ 6858000 h 6858000"/>
              <a:gd name="connsiteX6" fmla="*/ 986814 w 7282838"/>
              <a:gd name="connsiteY6" fmla="*/ 6858000 h 6858000"/>
              <a:gd name="connsiteX7" fmla="*/ 15264 w 7282838"/>
              <a:gd name="connsiteY7" fmla="*/ 2219325 h 6858000"/>
              <a:gd name="connsiteX8" fmla="*/ 1938644 w 7282838"/>
              <a:gd name="connsiteY8" fmla="*/ 4930 h 6858000"/>
              <a:gd name="connsiteX0" fmla="*/ 1933450 w 7277644"/>
              <a:gd name="connsiteY0" fmla="*/ 4930 h 6858000"/>
              <a:gd name="connsiteX1" fmla="*/ 7277644 w 7277644"/>
              <a:gd name="connsiteY1" fmla="*/ 0 h 6858000"/>
              <a:gd name="connsiteX2" fmla="*/ 7277644 w 7277644"/>
              <a:gd name="connsiteY2" fmla="*/ 0 h 6858000"/>
              <a:gd name="connsiteX3" fmla="*/ 7277644 w 7277644"/>
              <a:gd name="connsiteY3" fmla="*/ 6858000 h 6858000"/>
              <a:gd name="connsiteX4" fmla="*/ 7277644 w 7277644"/>
              <a:gd name="connsiteY4" fmla="*/ 6858000 h 6858000"/>
              <a:gd name="connsiteX5" fmla="*/ 10070 w 7277644"/>
              <a:gd name="connsiteY5" fmla="*/ 6858000 h 6858000"/>
              <a:gd name="connsiteX6" fmla="*/ 981620 w 7277644"/>
              <a:gd name="connsiteY6" fmla="*/ 6858000 h 6858000"/>
              <a:gd name="connsiteX7" fmla="*/ 10070 w 7277644"/>
              <a:gd name="connsiteY7" fmla="*/ 2219325 h 6858000"/>
              <a:gd name="connsiteX8" fmla="*/ 1933450 w 7277644"/>
              <a:gd name="connsiteY8" fmla="*/ 4930 h 6858000"/>
              <a:gd name="connsiteX0" fmla="*/ 1923386 w 7267580"/>
              <a:gd name="connsiteY0" fmla="*/ 4930 h 6858000"/>
              <a:gd name="connsiteX1" fmla="*/ 7267580 w 7267580"/>
              <a:gd name="connsiteY1" fmla="*/ 0 h 6858000"/>
              <a:gd name="connsiteX2" fmla="*/ 7267580 w 7267580"/>
              <a:gd name="connsiteY2" fmla="*/ 0 h 6858000"/>
              <a:gd name="connsiteX3" fmla="*/ 7267580 w 7267580"/>
              <a:gd name="connsiteY3" fmla="*/ 6858000 h 6858000"/>
              <a:gd name="connsiteX4" fmla="*/ 7267580 w 7267580"/>
              <a:gd name="connsiteY4" fmla="*/ 6858000 h 6858000"/>
              <a:gd name="connsiteX5" fmla="*/ 6 w 7267580"/>
              <a:gd name="connsiteY5" fmla="*/ 6858000 h 6858000"/>
              <a:gd name="connsiteX6" fmla="*/ 971556 w 7267580"/>
              <a:gd name="connsiteY6" fmla="*/ 6858000 h 6858000"/>
              <a:gd name="connsiteX7" fmla="*/ 6 w 7267580"/>
              <a:gd name="connsiteY7" fmla="*/ 2219325 h 6858000"/>
              <a:gd name="connsiteX8" fmla="*/ 1923386 w 7267580"/>
              <a:gd name="connsiteY8" fmla="*/ 4930 h 6858000"/>
              <a:gd name="connsiteX0" fmla="*/ 1923668 w 7267862"/>
              <a:gd name="connsiteY0" fmla="*/ 4930 h 6858000"/>
              <a:gd name="connsiteX1" fmla="*/ 7267862 w 7267862"/>
              <a:gd name="connsiteY1" fmla="*/ 0 h 6858000"/>
              <a:gd name="connsiteX2" fmla="*/ 7267862 w 7267862"/>
              <a:gd name="connsiteY2" fmla="*/ 0 h 6858000"/>
              <a:gd name="connsiteX3" fmla="*/ 7267862 w 7267862"/>
              <a:gd name="connsiteY3" fmla="*/ 6858000 h 6858000"/>
              <a:gd name="connsiteX4" fmla="*/ 7267862 w 7267862"/>
              <a:gd name="connsiteY4" fmla="*/ 6858000 h 6858000"/>
              <a:gd name="connsiteX5" fmla="*/ 288 w 7267862"/>
              <a:gd name="connsiteY5" fmla="*/ 6858000 h 6858000"/>
              <a:gd name="connsiteX6" fmla="*/ 971838 w 7267862"/>
              <a:gd name="connsiteY6" fmla="*/ 6858000 h 6858000"/>
              <a:gd name="connsiteX7" fmla="*/ 288 w 7267862"/>
              <a:gd name="connsiteY7" fmla="*/ 2219325 h 6858000"/>
              <a:gd name="connsiteX8" fmla="*/ 1923668 w 7267862"/>
              <a:gd name="connsiteY8" fmla="*/ 4930 h 6858000"/>
              <a:gd name="connsiteX0" fmla="*/ 1923494 w 7267688"/>
              <a:gd name="connsiteY0" fmla="*/ 4930 h 6858000"/>
              <a:gd name="connsiteX1" fmla="*/ 7267688 w 7267688"/>
              <a:gd name="connsiteY1" fmla="*/ 0 h 6858000"/>
              <a:gd name="connsiteX2" fmla="*/ 7267688 w 7267688"/>
              <a:gd name="connsiteY2" fmla="*/ 0 h 6858000"/>
              <a:gd name="connsiteX3" fmla="*/ 7267688 w 7267688"/>
              <a:gd name="connsiteY3" fmla="*/ 6858000 h 6858000"/>
              <a:gd name="connsiteX4" fmla="*/ 7267688 w 7267688"/>
              <a:gd name="connsiteY4" fmla="*/ 6858000 h 6858000"/>
              <a:gd name="connsiteX5" fmla="*/ 114 w 7267688"/>
              <a:gd name="connsiteY5" fmla="*/ 6858000 h 6858000"/>
              <a:gd name="connsiteX6" fmla="*/ 971664 w 7267688"/>
              <a:gd name="connsiteY6" fmla="*/ 6858000 h 6858000"/>
              <a:gd name="connsiteX7" fmla="*/ 114 w 7267688"/>
              <a:gd name="connsiteY7" fmla="*/ 2219325 h 6858000"/>
              <a:gd name="connsiteX8" fmla="*/ 1923494 w 7267688"/>
              <a:gd name="connsiteY8" fmla="*/ 4930 h 6858000"/>
              <a:gd name="connsiteX0" fmla="*/ 1923494 w 7267688"/>
              <a:gd name="connsiteY0" fmla="*/ 173073 h 7026143"/>
              <a:gd name="connsiteX1" fmla="*/ 7267688 w 7267688"/>
              <a:gd name="connsiteY1" fmla="*/ 168143 h 7026143"/>
              <a:gd name="connsiteX2" fmla="*/ 7267688 w 7267688"/>
              <a:gd name="connsiteY2" fmla="*/ 168143 h 7026143"/>
              <a:gd name="connsiteX3" fmla="*/ 7267688 w 7267688"/>
              <a:gd name="connsiteY3" fmla="*/ 7026143 h 7026143"/>
              <a:gd name="connsiteX4" fmla="*/ 7267688 w 7267688"/>
              <a:gd name="connsiteY4" fmla="*/ 7026143 h 7026143"/>
              <a:gd name="connsiteX5" fmla="*/ 114 w 7267688"/>
              <a:gd name="connsiteY5" fmla="*/ 7026143 h 7026143"/>
              <a:gd name="connsiteX6" fmla="*/ 971664 w 7267688"/>
              <a:gd name="connsiteY6" fmla="*/ 7026143 h 7026143"/>
              <a:gd name="connsiteX7" fmla="*/ 114 w 7267688"/>
              <a:gd name="connsiteY7" fmla="*/ 2492243 h 7026143"/>
              <a:gd name="connsiteX8" fmla="*/ 1923494 w 7267688"/>
              <a:gd name="connsiteY8" fmla="*/ 173073 h 7026143"/>
              <a:gd name="connsiteX0" fmla="*/ 1923494 w 7267688"/>
              <a:gd name="connsiteY0" fmla="*/ 8121 h 6861191"/>
              <a:gd name="connsiteX1" fmla="*/ 7267688 w 7267688"/>
              <a:gd name="connsiteY1" fmla="*/ 3191 h 6861191"/>
              <a:gd name="connsiteX2" fmla="*/ 7267688 w 7267688"/>
              <a:gd name="connsiteY2" fmla="*/ 3191 h 6861191"/>
              <a:gd name="connsiteX3" fmla="*/ 7267688 w 7267688"/>
              <a:gd name="connsiteY3" fmla="*/ 6861191 h 6861191"/>
              <a:gd name="connsiteX4" fmla="*/ 7267688 w 7267688"/>
              <a:gd name="connsiteY4" fmla="*/ 6861191 h 6861191"/>
              <a:gd name="connsiteX5" fmla="*/ 114 w 7267688"/>
              <a:gd name="connsiteY5" fmla="*/ 6861191 h 6861191"/>
              <a:gd name="connsiteX6" fmla="*/ 971664 w 7267688"/>
              <a:gd name="connsiteY6" fmla="*/ 6861191 h 6861191"/>
              <a:gd name="connsiteX7" fmla="*/ 114 w 7267688"/>
              <a:gd name="connsiteY7" fmla="*/ 2327291 h 6861191"/>
              <a:gd name="connsiteX8" fmla="*/ 1923494 w 7267688"/>
              <a:gd name="connsiteY8" fmla="*/ 8121 h 6861191"/>
              <a:gd name="connsiteX0" fmla="*/ 1923494 w 7267688"/>
              <a:gd name="connsiteY0" fmla="*/ 4930 h 6858000"/>
              <a:gd name="connsiteX1" fmla="*/ 7267688 w 7267688"/>
              <a:gd name="connsiteY1" fmla="*/ 0 h 6858000"/>
              <a:gd name="connsiteX2" fmla="*/ 7267688 w 7267688"/>
              <a:gd name="connsiteY2" fmla="*/ 0 h 6858000"/>
              <a:gd name="connsiteX3" fmla="*/ 7267688 w 7267688"/>
              <a:gd name="connsiteY3" fmla="*/ 6858000 h 6858000"/>
              <a:gd name="connsiteX4" fmla="*/ 7267688 w 7267688"/>
              <a:gd name="connsiteY4" fmla="*/ 6858000 h 6858000"/>
              <a:gd name="connsiteX5" fmla="*/ 114 w 7267688"/>
              <a:gd name="connsiteY5" fmla="*/ 6858000 h 6858000"/>
              <a:gd name="connsiteX6" fmla="*/ 971664 w 7267688"/>
              <a:gd name="connsiteY6" fmla="*/ 6858000 h 6858000"/>
              <a:gd name="connsiteX7" fmla="*/ 114 w 7267688"/>
              <a:gd name="connsiteY7" fmla="*/ 2324100 h 6858000"/>
              <a:gd name="connsiteX8" fmla="*/ 1923494 w 7267688"/>
              <a:gd name="connsiteY8" fmla="*/ 4930 h 6858000"/>
              <a:gd name="connsiteX0" fmla="*/ 1923494 w 7267688"/>
              <a:gd name="connsiteY0" fmla="*/ 4930 h 6858000"/>
              <a:gd name="connsiteX1" fmla="*/ 7267688 w 7267688"/>
              <a:gd name="connsiteY1" fmla="*/ 0 h 6858000"/>
              <a:gd name="connsiteX2" fmla="*/ 7267688 w 7267688"/>
              <a:gd name="connsiteY2" fmla="*/ 0 h 6858000"/>
              <a:gd name="connsiteX3" fmla="*/ 7267688 w 7267688"/>
              <a:gd name="connsiteY3" fmla="*/ 6858000 h 6858000"/>
              <a:gd name="connsiteX4" fmla="*/ 7267688 w 7267688"/>
              <a:gd name="connsiteY4" fmla="*/ 6858000 h 6858000"/>
              <a:gd name="connsiteX5" fmla="*/ 114 w 7267688"/>
              <a:gd name="connsiteY5" fmla="*/ 6858000 h 6858000"/>
              <a:gd name="connsiteX6" fmla="*/ 971664 w 7267688"/>
              <a:gd name="connsiteY6" fmla="*/ 6858000 h 6858000"/>
              <a:gd name="connsiteX7" fmla="*/ 114 w 7267688"/>
              <a:gd name="connsiteY7" fmla="*/ 2324100 h 6858000"/>
              <a:gd name="connsiteX8" fmla="*/ 1923494 w 7267688"/>
              <a:gd name="connsiteY8" fmla="*/ 4930 h 6858000"/>
              <a:gd name="connsiteX0" fmla="*/ 1923424 w 7267618"/>
              <a:gd name="connsiteY0" fmla="*/ 4930 h 6858000"/>
              <a:gd name="connsiteX1" fmla="*/ 7267618 w 7267618"/>
              <a:gd name="connsiteY1" fmla="*/ 0 h 6858000"/>
              <a:gd name="connsiteX2" fmla="*/ 7267618 w 7267618"/>
              <a:gd name="connsiteY2" fmla="*/ 0 h 6858000"/>
              <a:gd name="connsiteX3" fmla="*/ 7267618 w 7267618"/>
              <a:gd name="connsiteY3" fmla="*/ 6858000 h 6858000"/>
              <a:gd name="connsiteX4" fmla="*/ 7267618 w 7267618"/>
              <a:gd name="connsiteY4" fmla="*/ 6858000 h 6858000"/>
              <a:gd name="connsiteX5" fmla="*/ 44 w 7267618"/>
              <a:gd name="connsiteY5" fmla="*/ 6858000 h 6858000"/>
              <a:gd name="connsiteX6" fmla="*/ 971594 w 7267618"/>
              <a:gd name="connsiteY6" fmla="*/ 6858000 h 6858000"/>
              <a:gd name="connsiteX7" fmla="*/ 44 w 7267618"/>
              <a:gd name="connsiteY7" fmla="*/ 2324100 h 6858000"/>
              <a:gd name="connsiteX8" fmla="*/ 1923424 w 7267618"/>
              <a:gd name="connsiteY8" fmla="*/ 4930 h 6858000"/>
              <a:gd name="connsiteX0" fmla="*/ 1923424 w 7267618"/>
              <a:gd name="connsiteY0" fmla="*/ 4930 h 6858000"/>
              <a:gd name="connsiteX1" fmla="*/ 7267618 w 7267618"/>
              <a:gd name="connsiteY1" fmla="*/ 0 h 6858000"/>
              <a:gd name="connsiteX2" fmla="*/ 7267618 w 7267618"/>
              <a:gd name="connsiteY2" fmla="*/ 0 h 6858000"/>
              <a:gd name="connsiteX3" fmla="*/ 7267618 w 7267618"/>
              <a:gd name="connsiteY3" fmla="*/ 6858000 h 6858000"/>
              <a:gd name="connsiteX4" fmla="*/ 7267618 w 7267618"/>
              <a:gd name="connsiteY4" fmla="*/ 6858000 h 6858000"/>
              <a:gd name="connsiteX5" fmla="*/ 44 w 7267618"/>
              <a:gd name="connsiteY5" fmla="*/ 6858000 h 6858000"/>
              <a:gd name="connsiteX6" fmla="*/ 971594 w 7267618"/>
              <a:gd name="connsiteY6" fmla="*/ 6858000 h 6858000"/>
              <a:gd name="connsiteX7" fmla="*/ 44 w 7267618"/>
              <a:gd name="connsiteY7" fmla="*/ 2324100 h 6858000"/>
              <a:gd name="connsiteX8" fmla="*/ 1923424 w 7267618"/>
              <a:gd name="connsiteY8" fmla="*/ 493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67618" h="6858000">
                <a:moveTo>
                  <a:pt x="1923424" y="4930"/>
                </a:moveTo>
                <a:cubicBezTo>
                  <a:pt x="2407051" y="-2776"/>
                  <a:pt x="5486220" y="1643"/>
                  <a:pt x="7267618" y="0"/>
                </a:cubicBezTo>
                <a:lnTo>
                  <a:pt x="7267618" y="0"/>
                </a:lnTo>
                <a:lnTo>
                  <a:pt x="7267618" y="6858000"/>
                </a:lnTo>
                <a:lnTo>
                  <a:pt x="7267618" y="6858000"/>
                </a:lnTo>
                <a:lnTo>
                  <a:pt x="44" y="6858000"/>
                </a:lnTo>
                <a:lnTo>
                  <a:pt x="971594" y="6858000"/>
                </a:lnTo>
                <a:cubicBezTo>
                  <a:pt x="1619294" y="5216525"/>
                  <a:pt x="-9743" y="3831963"/>
                  <a:pt x="44" y="2324100"/>
                </a:cubicBezTo>
                <a:cubicBezTo>
                  <a:pt x="9831" y="816237"/>
                  <a:pt x="1439797" y="12636"/>
                  <a:pt x="1923424" y="4930"/>
                </a:cubicBezTo>
                <a:close/>
              </a:path>
            </a:pathLst>
          </a:custGeom>
          <a:solidFill>
            <a:schemeClr val="bg2"/>
          </a:solidFill>
        </p:spPr>
        <p:txBody>
          <a:bodyPr tIns="2808000">
            <a:normAutofit/>
          </a:bodyPr>
          <a:lstStyle>
            <a:lvl1pPr marL="0" indent="0" algn="ctr">
              <a:buFontTx/>
              <a:buNone/>
              <a:defRPr sz="825"/>
            </a:lvl1pPr>
          </a:lstStyle>
          <a:p>
            <a:r>
              <a:rPr lang="en-US" dirty="0" err="1"/>
              <a:t>Indsæt</a:t>
            </a:r>
            <a:r>
              <a:rPr lang="en-US" dirty="0"/>
              <a:t> </a:t>
            </a:r>
            <a:r>
              <a:rPr lang="en-US" dirty="0" err="1"/>
              <a:t>billede</a:t>
            </a:r>
            <a:endParaRPr lang="en-US" dirty="0"/>
          </a:p>
        </p:txBody>
      </p:sp>
      <p:sp>
        <p:nvSpPr>
          <p:cNvPr id="2" name="Title 1">
            <a:extLst>
              <a:ext uri="{FF2B5EF4-FFF2-40B4-BE49-F238E27FC236}">
                <a16:creationId xmlns:a16="http://schemas.microsoft.com/office/drawing/2014/main" id="{1BC41062-572A-D9DD-E27F-469CD0C7914D}"/>
              </a:ext>
            </a:extLst>
          </p:cNvPr>
          <p:cNvSpPr>
            <a:spLocks noGrp="1"/>
          </p:cNvSpPr>
          <p:nvPr>
            <p:ph type="ctrTitle" hasCustomPrompt="1"/>
          </p:nvPr>
        </p:nvSpPr>
        <p:spPr>
          <a:xfrm>
            <a:off x="323851" y="3990825"/>
            <a:ext cx="4955381" cy="2039295"/>
          </a:xfrm>
        </p:spPr>
        <p:txBody>
          <a:bodyPr anchor="t" anchorCtr="0">
            <a:noAutofit/>
          </a:bodyPr>
          <a:lstStyle>
            <a:lvl1pPr algn="l">
              <a:lnSpc>
                <a:spcPts val="5550"/>
              </a:lnSpc>
              <a:defRPr sz="4650">
                <a:solidFill>
                  <a:schemeClr val="bg1"/>
                </a:solidFill>
              </a:defRPr>
            </a:lvl1pPr>
          </a:lstStyle>
          <a:p>
            <a:r>
              <a:rPr lang="en-GB" dirty="0" err="1"/>
              <a:t>Overskrift</a:t>
            </a:r>
            <a:br>
              <a:rPr lang="en-GB" dirty="0"/>
            </a:br>
            <a:r>
              <a:rPr lang="en-GB" dirty="0"/>
              <a:t>max 2 </a:t>
            </a:r>
            <a:r>
              <a:rPr lang="en-GB" dirty="0" err="1"/>
              <a:t>linjer</a:t>
            </a:r>
            <a:endParaRPr lang="en-US" dirty="0"/>
          </a:p>
        </p:txBody>
      </p:sp>
      <p:sp>
        <p:nvSpPr>
          <p:cNvPr id="3" name="Subtitle 2">
            <a:extLst>
              <a:ext uri="{FF2B5EF4-FFF2-40B4-BE49-F238E27FC236}">
                <a16:creationId xmlns:a16="http://schemas.microsoft.com/office/drawing/2014/main" id="{A795EF71-45A6-4B5D-31E6-4BBDD2FE076B}"/>
              </a:ext>
            </a:extLst>
          </p:cNvPr>
          <p:cNvSpPr>
            <a:spLocks noGrp="1"/>
          </p:cNvSpPr>
          <p:nvPr>
            <p:ph type="subTitle" idx="1" hasCustomPrompt="1"/>
          </p:nvPr>
        </p:nvSpPr>
        <p:spPr>
          <a:xfrm>
            <a:off x="323851" y="6030119"/>
            <a:ext cx="4955381" cy="394494"/>
          </a:xfrm>
        </p:spPr>
        <p:txBody>
          <a:bodyPr anchor="t" anchorCtr="0">
            <a:noAutofit/>
          </a:bodyPr>
          <a:lstStyle>
            <a:lvl1pPr marL="0" indent="0" algn="l">
              <a:lnSpc>
                <a:spcPts val="1650"/>
              </a:lnSpc>
              <a:buNone/>
              <a:defRPr sz="135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dirty="0" err="1"/>
              <a:t>Tekst</a:t>
            </a:r>
            <a:r>
              <a:rPr lang="en-GB" dirty="0"/>
              <a:t>/</a:t>
            </a:r>
            <a:r>
              <a:rPr lang="en-GB" dirty="0" err="1"/>
              <a:t>dato</a:t>
            </a:r>
            <a:endParaRPr lang="en-US" dirty="0"/>
          </a:p>
        </p:txBody>
      </p:sp>
      <p:pic>
        <p:nvPicPr>
          <p:cNvPr id="4" name="Graphic 3">
            <a:extLst>
              <a:ext uri="{FF2B5EF4-FFF2-40B4-BE49-F238E27FC236}">
                <a16:creationId xmlns:a16="http://schemas.microsoft.com/office/drawing/2014/main" id="{605FA9F5-8805-D693-9361-4B7FD08C9CEF}"/>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23850" y="432000"/>
            <a:ext cx="550800" cy="378216"/>
          </a:xfrm>
          <a:prstGeom prst="rect">
            <a:avLst/>
          </a:prstGeom>
        </p:spPr>
      </p:pic>
    </p:spTree>
    <p:extLst>
      <p:ext uri="{BB962C8B-B14F-4D97-AF65-F5344CB8AC3E}">
        <p14:creationId xmlns:p14="http://schemas.microsoft.com/office/powerpoint/2010/main" val="243281526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userDrawn="1">
  <p:cSld name="Agenda 1">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2BB577-8FC0-7007-3E91-CF45B9B7A497}"/>
              </a:ext>
            </a:extLst>
          </p:cNvPr>
          <p:cNvSpPr>
            <a:spLocks noGrp="1"/>
          </p:cNvSpPr>
          <p:nvPr>
            <p:ph type="title" hasCustomPrompt="1"/>
          </p:nvPr>
        </p:nvSpPr>
        <p:spPr/>
        <p:txBody>
          <a:bodyPr/>
          <a:lstStyle/>
          <a:p>
            <a:r>
              <a:rPr lang="en-GB" dirty="0"/>
              <a:t>Agenda</a:t>
            </a:r>
            <a:endParaRPr lang="en-US" dirty="0"/>
          </a:p>
        </p:txBody>
      </p:sp>
      <p:sp>
        <p:nvSpPr>
          <p:cNvPr id="5" name="Footer Placeholder 4">
            <a:extLst>
              <a:ext uri="{FF2B5EF4-FFF2-40B4-BE49-F238E27FC236}">
                <a16:creationId xmlns:a16="http://schemas.microsoft.com/office/drawing/2014/main" id="{2C8EF518-0404-FD17-E0A3-21241D754AE9}"/>
              </a:ext>
            </a:extLst>
          </p:cNvPr>
          <p:cNvSpPr>
            <a:spLocks noGrp="1"/>
          </p:cNvSpPr>
          <p:nvPr>
            <p:ph type="ftr" sz="quarter" idx="11"/>
          </p:nvPr>
        </p:nvSpPr>
        <p:spPr>
          <a:xfrm>
            <a:off x="323849" y="432000"/>
            <a:ext cx="3539729" cy="432000"/>
          </a:xfrm>
        </p:spPr>
        <p:txBody>
          <a:bodyPr/>
          <a:lstStyle/>
          <a:p>
            <a:r>
              <a:rPr lang="en-US">
                <a:solidFill>
                  <a:srgbClr val="121212"/>
                </a:solidFill>
              </a:rPr>
              <a:t>Denmark's Export and Investment Fund</a:t>
            </a:r>
            <a:endParaRPr lang="en-GB" dirty="0">
              <a:solidFill>
                <a:srgbClr val="121212"/>
              </a:solidFill>
            </a:endParaRPr>
          </a:p>
        </p:txBody>
      </p:sp>
      <p:sp>
        <p:nvSpPr>
          <p:cNvPr id="6" name="Slide Number Placeholder 5">
            <a:extLst>
              <a:ext uri="{FF2B5EF4-FFF2-40B4-BE49-F238E27FC236}">
                <a16:creationId xmlns:a16="http://schemas.microsoft.com/office/drawing/2014/main" id="{D33FFB37-073B-7316-450C-DBB23F6FB0CC}"/>
              </a:ext>
            </a:extLst>
          </p:cNvPr>
          <p:cNvSpPr>
            <a:spLocks noGrp="1"/>
          </p:cNvSpPr>
          <p:nvPr>
            <p:ph type="sldNum" sz="quarter" idx="12"/>
          </p:nvPr>
        </p:nvSpPr>
        <p:spPr/>
        <p:txBody>
          <a:bodyPr/>
          <a:lstStyle/>
          <a:p>
            <a:r>
              <a:rPr lang="en-US" dirty="0"/>
              <a:t>Slide </a:t>
            </a:r>
            <a:fld id="{E68BB47B-6AA6-7343-BE79-ECEFD83B2C88}" type="slidenum">
              <a:rPr lang="en-US" smtClean="0"/>
              <a:t>‹#›</a:t>
            </a:fld>
            <a:endParaRPr lang="en-US" dirty="0"/>
          </a:p>
        </p:txBody>
      </p:sp>
      <p:sp>
        <p:nvSpPr>
          <p:cNvPr id="8" name="Text Placeholder 7">
            <a:extLst>
              <a:ext uri="{FF2B5EF4-FFF2-40B4-BE49-F238E27FC236}">
                <a16:creationId xmlns:a16="http://schemas.microsoft.com/office/drawing/2014/main" id="{6EB4A4F2-5C90-5F6F-27AF-8ABB1D97AAD4}"/>
              </a:ext>
            </a:extLst>
          </p:cNvPr>
          <p:cNvSpPr>
            <a:spLocks noGrp="1"/>
          </p:cNvSpPr>
          <p:nvPr>
            <p:ph type="body" sz="quarter" idx="13" hasCustomPrompt="1"/>
          </p:nvPr>
        </p:nvSpPr>
        <p:spPr>
          <a:xfrm>
            <a:off x="323850" y="2671201"/>
            <a:ext cx="7079456" cy="3311525"/>
          </a:xfrm>
        </p:spPr>
        <p:txBody>
          <a:bodyPr>
            <a:noAutofit/>
          </a:bodyPr>
          <a:lstStyle>
            <a:lvl1pPr marL="533400" indent="-526256">
              <a:lnSpc>
                <a:spcPts val="2700"/>
              </a:lnSpc>
              <a:buFont typeface="+mj-lt"/>
              <a:buAutoNum type="arabicPlain"/>
              <a:tabLst/>
              <a:defRPr sz="2400"/>
            </a:lvl1pPr>
            <a:lvl2pPr marL="703660" indent="-696516">
              <a:lnSpc>
                <a:spcPts val="2700"/>
              </a:lnSpc>
              <a:buFont typeface="+mj-lt"/>
              <a:buNone/>
              <a:tabLst/>
              <a:defRPr sz="2400"/>
            </a:lvl2pPr>
            <a:lvl3pPr marL="7144" indent="0">
              <a:lnSpc>
                <a:spcPts val="2700"/>
              </a:lnSpc>
              <a:buFontTx/>
              <a:buNone/>
              <a:tabLst/>
              <a:defRPr sz="2400"/>
            </a:lvl3pPr>
            <a:lvl4pPr marL="7144" indent="0">
              <a:lnSpc>
                <a:spcPts val="2700"/>
              </a:lnSpc>
              <a:buFontTx/>
              <a:buNone/>
              <a:tabLst/>
              <a:defRPr sz="2400"/>
            </a:lvl4pPr>
            <a:lvl5pPr marL="7144" indent="0">
              <a:lnSpc>
                <a:spcPts val="2700"/>
              </a:lnSpc>
              <a:buFontTx/>
              <a:buNone/>
              <a:tabLst/>
              <a:defRPr sz="2400"/>
            </a:lvl5pPr>
          </a:lstStyle>
          <a:p>
            <a:pPr lvl="0"/>
            <a:r>
              <a:rPr lang="en-GB" dirty="0" err="1"/>
              <a:t>Tekst</a:t>
            </a:r>
            <a:endParaRPr lang="en-GB" dirty="0"/>
          </a:p>
          <a:p>
            <a:pPr marL="533400" marR="0" lvl="0" indent="-526256" algn="l" defTabSz="685800" rtl="0" eaLnBrk="1" fontAlgn="auto" latinLnBrk="0" hangingPunct="1">
              <a:lnSpc>
                <a:spcPts val="2700"/>
              </a:lnSpc>
              <a:spcBef>
                <a:spcPts val="750"/>
              </a:spcBef>
              <a:spcAft>
                <a:spcPts val="0"/>
              </a:spcAft>
              <a:buClrTx/>
              <a:buSzTx/>
              <a:buFont typeface="+mj-lt"/>
              <a:buAutoNum type="arabicPlain"/>
              <a:tabLst/>
              <a:defRPr/>
            </a:pPr>
            <a:r>
              <a:rPr lang="en-GB" dirty="0" err="1"/>
              <a:t>Tekst</a:t>
            </a:r>
            <a:endParaRPr lang="en-GB" dirty="0"/>
          </a:p>
          <a:p>
            <a:pPr lvl="0"/>
            <a:r>
              <a:rPr lang="en-GB" dirty="0" err="1"/>
              <a:t>Tekst</a:t>
            </a:r>
            <a:endParaRPr lang="en-GB" dirty="0"/>
          </a:p>
        </p:txBody>
      </p:sp>
    </p:spTree>
    <p:extLst>
      <p:ext uri="{BB962C8B-B14F-4D97-AF65-F5344CB8AC3E}">
        <p14:creationId xmlns:p14="http://schemas.microsoft.com/office/powerpoint/2010/main" val="3707581610"/>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userDrawn="1">
  <p:cSld name="Agenda 2">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7ABF835-772F-939C-1426-D5F1F1B2FAD9}"/>
              </a:ext>
            </a:extLst>
          </p:cNvPr>
          <p:cNvSpPr/>
          <p:nvPr userDrawn="1"/>
        </p:nvSpPr>
        <p:spPr>
          <a:xfrm>
            <a:off x="0" y="0"/>
            <a:ext cx="9144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2" name="Title 1">
            <a:extLst>
              <a:ext uri="{FF2B5EF4-FFF2-40B4-BE49-F238E27FC236}">
                <a16:creationId xmlns:a16="http://schemas.microsoft.com/office/drawing/2014/main" id="{DB2BB577-8FC0-7007-3E91-CF45B9B7A497}"/>
              </a:ext>
            </a:extLst>
          </p:cNvPr>
          <p:cNvSpPr>
            <a:spLocks noGrp="1"/>
          </p:cNvSpPr>
          <p:nvPr>
            <p:ph type="title" hasCustomPrompt="1"/>
          </p:nvPr>
        </p:nvSpPr>
        <p:spPr>
          <a:xfrm>
            <a:off x="323850" y="1081617"/>
            <a:ext cx="4246960" cy="1080000"/>
          </a:xfrm>
        </p:spPr>
        <p:txBody>
          <a:bodyPr/>
          <a:lstStyle/>
          <a:p>
            <a:r>
              <a:rPr lang="en-GB" dirty="0"/>
              <a:t>Agenda</a:t>
            </a:r>
            <a:endParaRPr lang="en-US" dirty="0"/>
          </a:p>
        </p:txBody>
      </p:sp>
      <p:sp>
        <p:nvSpPr>
          <p:cNvPr id="5" name="Footer Placeholder 4">
            <a:extLst>
              <a:ext uri="{FF2B5EF4-FFF2-40B4-BE49-F238E27FC236}">
                <a16:creationId xmlns:a16="http://schemas.microsoft.com/office/drawing/2014/main" id="{2C8EF518-0404-FD17-E0A3-21241D754AE9}"/>
              </a:ext>
            </a:extLst>
          </p:cNvPr>
          <p:cNvSpPr>
            <a:spLocks noGrp="1"/>
          </p:cNvSpPr>
          <p:nvPr>
            <p:ph type="ftr" sz="quarter" idx="11"/>
          </p:nvPr>
        </p:nvSpPr>
        <p:spPr>
          <a:xfrm>
            <a:off x="323849" y="432000"/>
            <a:ext cx="3539729" cy="432000"/>
          </a:xfrm>
        </p:spPr>
        <p:txBody>
          <a:bodyPr/>
          <a:lstStyle/>
          <a:p>
            <a:r>
              <a:rPr lang="en-US">
                <a:solidFill>
                  <a:srgbClr val="121212"/>
                </a:solidFill>
              </a:rPr>
              <a:t>Denmark's Export and Investment Fund</a:t>
            </a:r>
            <a:endParaRPr lang="en-GB" dirty="0">
              <a:solidFill>
                <a:srgbClr val="121212"/>
              </a:solidFill>
            </a:endParaRPr>
          </a:p>
        </p:txBody>
      </p:sp>
      <p:sp>
        <p:nvSpPr>
          <p:cNvPr id="6" name="Slide Number Placeholder 5">
            <a:extLst>
              <a:ext uri="{FF2B5EF4-FFF2-40B4-BE49-F238E27FC236}">
                <a16:creationId xmlns:a16="http://schemas.microsoft.com/office/drawing/2014/main" id="{D33FFB37-073B-7316-450C-DBB23F6FB0CC}"/>
              </a:ext>
            </a:extLst>
          </p:cNvPr>
          <p:cNvSpPr>
            <a:spLocks noGrp="1"/>
          </p:cNvSpPr>
          <p:nvPr>
            <p:ph type="sldNum" sz="quarter" idx="12"/>
          </p:nvPr>
        </p:nvSpPr>
        <p:spPr/>
        <p:txBody>
          <a:bodyPr/>
          <a:lstStyle/>
          <a:p>
            <a:r>
              <a:rPr lang="en-US" dirty="0"/>
              <a:t>Slide </a:t>
            </a:r>
            <a:fld id="{E68BB47B-6AA6-7343-BE79-ECEFD83B2C88}" type="slidenum">
              <a:rPr lang="en-US" smtClean="0"/>
              <a:t>‹#›</a:t>
            </a:fld>
            <a:endParaRPr lang="en-US" dirty="0"/>
          </a:p>
        </p:txBody>
      </p:sp>
      <p:sp>
        <p:nvSpPr>
          <p:cNvPr id="9" name="Text Placeholder 8">
            <a:extLst>
              <a:ext uri="{FF2B5EF4-FFF2-40B4-BE49-F238E27FC236}">
                <a16:creationId xmlns:a16="http://schemas.microsoft.com/office/drawing/2014/main" id="{C38A289E-2503-F16E-1543-F2B882B0A150}"/>
              </a:ext>
            </a:extLst>
          </p:cNvPr>
          <p:cNvSpPr>
            <a:spLocks noGrp="1"/>
          </p:cNvSpPr>
          <p:nvPr>
            <p:ph type="body" sz="quarter" idx="14" hasCustomPrompt="1"/>
          </p:nvPr>
        </p:nvSpPr>
        <p:spPr>
          <a:xfrm>
            <a:off x="323850" y="2671201"/>
            <a:ext cx="4248151" cy="3311525"/>
          </a:xfrm>
        </p:spPr>
        <p:txBody>
          <a:bodyPr>
            <a:noAutofit/>
          </a:bodyPr>
          <a:lstStyle>
            <a:lvl1pPr marL="350044" indent="-342900">
              <a:buFontTx/>
              <a:buAutoNum type="arabicPlain"/>
              <a:tabLst/>
              <a:defRPr sz="1800"/>
            </a:lvl1pPr>
            <a:lvl2pPr marL="7144" indent="0">
              <a:buFontTx/>
              <a:buNone/>
              <a:tabLst/>
              <a:defRPr sz="1800"/>
            </a:lvl2pPr>
            <a:lvl3pPr marL="7144" indent="0">
              <a:buFontTx/>
              <a:buNone/>
              <a:tabLst/>
              <a:defRPr sz="1800"/>
            </a:lvl3pPr>
            <a:lvl4pPr marL="7144" indent="0">
              <a:buFontTx/>
              <a:buNone/>
              <a:tabLst/>
              <a:defRPr sz="1800"/>
            </a:lvl4pPr>
            <a:lvl5pPr marL="7144" indent="0">
              <a:buFontTx/>
              <a:buNone/>
              <a:tabLst/>
              <a:defRPr sz="1800"/>
            </a:lvl5pPr>
          </a:lstStyle>
          <a:p>
            <a:pPr lvl="0"/>
            <a:r>
              <a:rPr lang="en-GB" dirty="0" err="1"/>
              <a:t>Tekst</a:t>
            </a:r>
            <a:endParaRPr lang="en-GB" dirty="0"/>
          </a:p>
          <a:p>
            <a:pPr lvl="0"/>
            <a:r>
              <a:rPr lang="en-GB" dirty="0" err="1"/>
              <a:t>Tekst</a:t>
            </a:r>
            <a:endParaRPr lang="en-GB" dirty="0"/>
          </a:p>
          <a:p>
            <a:pPr lvl="0"/>
            <a:r>
              <a:rPr lang="en-GB" dirty="0" err="1"/>
              <a:t>Tekst</a:t>
            </a:r>
            <a:endParaRPr lang="en-US" dirty="0"/>
          </a:p>
        </p:txBody>
      </p:sp>
      <p:sp>
        <p:nvSpPr>
          <p:cNvPr id="8" name="Picture Placeholder 7">
            <a:extLst>
              <a:ext uri="{FF2B5EF4-FFF2-40B4-BE49-F238E27FC236}">
                <a16:creationId xmlns:a16="http://schemas.microsoft.com/office/drawing/2014/main" id="{AE9AAB7B-B47E-C2C9-EFCF-2553C7E9A2CF}"/>
              </a:ext>
            </a:extLst>
          </p:cNvPr>
          <p:cNvSpPr>
            <a:spLocks noGrp="1"/>
          </p:cNvSpPr>
          <p:nvPr>
            <p:ph type="pic" sz="quarter" idx="13" hasCustomPrompt="1"/>
          </p:nvPr>
        </p:nvSpPr>
        <p:spPr>
          <a:xfrm>
            <a:off x="5204167" y="-3311"/>
            <a:ext cx="3939833" cy="6861310"/>
          </a:xfrm>
          <a:custGeom>
            <a:avLst/>
            <a:gdLst>
              <a:gd name="connsiteX0" fmla="*/ 0 w 5382408"/>
              <a:gd name="connsiteY0" fmla="*/ 0 h 6858000"/>
              <a:gd name="connsiteX1" fmla="*/ 5382408 w 5382408"/>
              <a:gd name="connsiteY1" fmla="*/ 0 h 6858000"/>
              <a:gd name="connsiteX2" fmla="*/ 5382408 w 5382408"/>
              <a:gd name="connsiteY2" fmla="*/ 0 h 6858000"/>
              <a:gd name="connsiteX3" fmla="*/ 5382408 w 5382408"/>
              <a:gd name="connsiteY3" fmla="*/ 6858000 h 6858000"/>
              <a:gd name="connsiteX4" fmla="*/ 5382408 w 5382408"/>
              <a:gd name="connsiteY4" fmla="*/ 6858000 h 6858000"/>
              <a:gd name="connsiteX5" fmla="*/ 0 w 5382408"/>
              <a:gd name="connsiteY5" fmla="*/ 6858000 h 6858000"/>
              <a:gd name="connsiteX6" fmla="*/ 0 w 5382408"/>
              <a:gd name="connsiteY6" fmla="*/ 6858000 h 6858000"/>
              <a:gd name="connsiteX7" fmla="*/ 0 w 5382408"/>
              <a:gd name="connsiteY7" fmla="*/ 0 h 6858000"/>
              <a:gd name="connsiteX8" fmla="*/ 0 w 5382408"/>
              <a:gd name="connsiteY8" fmla="*/ 0 h 6858000"/>
              <a:gd name="connsiteX0" fmla="*/ 2065468 w 5382408"/>
              <a:gd name="connsiteY0" fmla="*/ 10758 h 6858000"/>
              <a:gd name="connsiteX1" fmla="*/ 5382408 w 5382408"/>
              <a:gd name="connsiteY1" fmla="*/ 0 h 6858000"/>
              <a:gd name="connsiteX2" fmla="*/ 5382408 w 5382408"/>
              <a:gd name="connsiteY2" fmla="*/ 0 h 6858000"/>
              <a:gd name="connsiteX3" fmla="*/ 5382408 w 5382408"/>
              <a:gd name="connsiteY3" fmla="*/ 6858000 h 6858000"/>
              <a:gd name="connsiteX4" fmla="*/ 5382408 w 5382408"/>
              <a:gd name="connsiteY4" fmla="*/ 6858000 h 6858000"/>
              <a:gd name="connsiteX5" fmla="*/ 0 w 5382408"/>
              <a:gd name="connsiteY5" fmla="*/ 6858000 h 6858000"/>
              <a:gd name="connsiteX6" fmla="*/ 0 w 5382408"/>
              <a:gd name="connsiteY6" fmla="*/ 6858000 h 6858000"/>
              <a:gd name="connsiteX7" fmla="*/ 0 w 5382408"/>
              <a:gd name="connsiteY7" fmla="*/ 0 h 6858000"/>
              <a:gd name="connsiteX8" fmla="*/ 2065468 w 5382408"/>
              <a:gd name="connsiteY8" fmla="*/ 10758 h 6858000"/>
              <a:gd name="connsiteX0" fmla="*/ 2065468 w 5382408"/>
              <a:gd name="connsiteY0" fmla="*/ 10758 h 6858000"/>
              <a:gd name="connsiteX1" fmla="*/ 5382408 w 5382408"/>
              <a:gd name="connsiteY1" fmla="*/ 0 h 6858000"/>
              <a:gd name="connsiteX2" fmla="*/ 5382408 w 5382408"/>
              <a:gd name="connsiteY2" fmla="*/ 0 h 6858000"/>
              <a:gd name="connsiteX3" fmla="*/ 5382408 w 5382408"/>
              <a:gd name="connsiteY3" fmla="*/ 6858000 h 6858000"/>
              <a:gd name="connsiteX4" fmla="*/ 5382408 w 5382408"/>
              <a:gd name="connsiteY4" fmla="*/ 6858000 h 6858000"/>
              <a:gd name="connsiteX5" fmla="*/ 0 w 5382408"/>
              <a:gd name="connsiteY5" fmla="*/ 6858000 h 6858000"/>
              <a:gd name="connsiteX6" fmla="*/ 0 w 5382408"/>
              <a:gd name="connsiteY6" fmla="*/ 6858000 h 6858000"/>
              <a:gd name="connsiteX7" fmla="*/ 129091 w 5382408"/>
              <a:gd name="connsiteY7" fmla="*/ 2162287 h 6858000"/>
              <a:gd name="connsiteX8" fmla="*/ 2065468 w 5382408"/>
              <a:gd name="connsiteY8" fmla="*/ 10758 h 6858000"/>
              <a:gd name="connsiteX0" fmla="*/ 2065468 w 5382408"/>
              <a:gd name="connsiteY0" fmla="*/ 10758 h 6858000"/>
              <a:gd name="connsiteX1" fmla="*/ 5382408 w 5382408"/>
              <a:gd name="connsiteY1" fmla="*/ 0 h 6858000"/>
              <a:gd name="connsiteX2" fmla="*/ 5382408 w 5382408"/>
              <a:gd name="connsiteY2" fmla="*/ 0 h 6858000"/>
              <a:gd name="connsiteX3" fmla="*/ 5382408 w 5382408"/>
              <a:gd name="connsiteY3" fmla="*/ 6858000 h 6858000"/>
              <a:gd name="connsiteX4" fmla="*/ 5382408 w 5382408"/>
              <a:gd name="connsiteY4" fmla="*/ 6858000 h 6858000"/>
              <a:gd name="connsiteX5" fmla="*/ 0 w 5382408"/>
              <a:gd name="connsiteY5" fmla="*/ 6858000 h 6858000"/>
              <a:gd name="connsiteX6" fmla="*/ 0 w 5382408"/>
              <a:gd name="connsiteY6" fmla="*/ 6858000 h 6858000"/>
              <a:gd name="connsiteX7" fmla="*/ 129091 w 5382408"/>
              <a:gd name="connsiteY7" fmla="*/ 2162287 h 6858000"/>
              <a:gd name="connsiteX8" fmla="*/ 2065468 w 5382408"/>
              <a:gd name="connsiteY8" fmla="*/ 10758 h 6858000"/>
              <a:gd name="connsiteX0" fmla="*/ 2065468 w 5382408"/>
              <a:gd name="connsiteY0" fmla="*/ 10758 h 6858000"/>
              <a:gd name="connsiteX1" fmla="*/ 5382408 w 5382408"/>
              <a:gd name="connsiteY1" fmla="*/ 0 h 6858000"/>
              <a:gd name="connsiteX2" fmla="*/ 5382408 w 5382408"/>
              <a:gd name="connsiteY2" fmla="*/ 0 h 6858000"/>
              <a:gd name="connsiteX3" fmla="*/ 5382408 w 5382408"/>
              <a:gd name="connsiteY3" fmla="*/ 6858000 h 6858000"/>
              <a:gd name="connsiteX4" fmla="*/ 5382408 w 5382408"/>
              <a:gd name="connsiteY4" fmla="*/ 6858000 h 6858000"/>
              <a:gd name="connsiteX5" fmla="*/ 0 w 5382408"/>
              <a:gd name="connsiteY5" fmla="*/ 6858000 h 6858000"/>
              <a:gd name="connsiteX6" fmla="*/ 1118795 w 5382408"/>
              <a:gd name="connsiteY6" fmla="*/ 6847243 h 6858000"/>
              <a:gd name="connsiteX7" fmla="*/ 129091 w 5382408"/>
              <a:gd name="connsiteY7" fmla="*/ 2162287 h 6858000"/>
              <a:gd name="connsiteX8" fmla="*/ 2065468 w 5382408"/>
              <a:gd name="connsiteY8" fmla="*/ 10758 h 6858000"/>
              <a:gd name="connsiteX0" fmla="*/ 2065468 w 5382408"/>
              <a:gd name="connsiteY0" fmla="*/ 10758 h 6858000"/>
              <a:gd name="connsiteX1" fmla="*/ 5382408 w 5382408"/>
              <a:gd name="connsiteY1" fmla="*/ 0 h 6858000"/>
              <a:gd name="connsiteX2" fmla="*/ 5382408 w 5382408"/>
              <a:gd name="connsiteY2" fmla="*/ 0 h 6858000"/>
              <a:gd name="connsiteX3" fmla="*/ 5382408 w 5382408"/>
              <a:gd name="connsiteY3" fmla="*/ 6858000 h 6858000"/>
              <a:gd name="connsiteX4" fmla="*/ 5382408 w 5382408"/>
              <a:gd name="connsiteY4" fmla="*/ 6858000 h 6858000"/>
              <a:gd name="connsiteX5" fmla="*/ 0 w 5382408"/>
              <a:gd name="connsiteY5" fmla="*/ 6858000 h 6858000"/>
              <a:gd name="connsiteX6" fmla="*/ 1118795 w 5382408"/>
              <a:gd name="connsiteY6" fmla="*/ 6847243 h 6858000"/>
              <a:gd name="connsiteX7" fmla="*/ 129091 w 5382408"/>
              <a:gd name="connsiteY7" fmla="*/ 2162287 h 6858000"/>
              <a:gd name="connsiteX8" fmla="*/ 2065468 w 5382408"/>
              <a:gd name="connsiteY8" fmla="*/ 10758 h 6858000"/>
              <a:gd name="connsiteX0" fmla="*/ 1946431 w 5263371"/>
              <a:gd name="connsiteY0" fmla="*/ 10758 h 6858000"/>
              <a:gd name="connsiteX1" fmla="*/ 5263371 w 5263371"/>
              <a:gd name="connsiteY1" fmla="*/ 0 h 6858000"/>
              <a:gd name="connsiteX2" fmla="*/ 5263371 w 5263371"/>
              <a:gd name="connsiteY2" fmla="*/ 0 h 6858000"/>
              <a:gd name="connsiteX3" fmla="*/ 5263371 w 5263371"/>
              <a:gd name="connsiteY3" fmla="*/ 6858000 h 6858000"/>
              <a:gd name="connsiteX4" fmla="*/ 5263371 w 5263371"/>
              <a:gd name="connsiteY4" fmla="*/ 6858000 h 6858000"/>
              <a:gd name="connsiteX5" fmla="*/ 2097038 w 5263371"/>
              <a:gd name="connsiteY5" fmla="*/ 6847242 h 6858000"/>
              <a:gd name="connsiteX6" fmla="*/ 999758 w 5263371"/>
              <a:gd name="connsiteY6" fmla="*/ 6847243 h 6858000"/>
              <a:gd name="connsiteX7" fmla="*/ 10054 w 5263371"/>
              <a:gd name="connsiteY7" fmla="*/ 2162287 h 6858000"/>
              <a:gd name="connsiteX8" fmla="*/ 1946431 w 5263371"/>
              <a:gd name="connsiteY8" fmla="*/ 10758 h 6858000"/>
              <a:gd name="connsiteX0" fmla="*/ 1946982 w 5263922"/>
              <a:gd name="connsiteY0" fmla="*/ 10758 h 6858000"/>
              <a:gd name="connsiteX1" fmla="*/ 5263922 w 5263922"/>
              <a:gd name="connsiteY1" fmla="*/ 0 h 6858000"/>
              <a:gd name="connsiteX2" fmla="*/ 5263922 w 5263922"/>
              <a:gd name="connsiteY2" fmla="*/ 0 h 6858000"/>
              <a:gd name="connsiteX3" fmla="*/ 5263922 w 5263922"/>
              <a:gd name="connsiteY3" fmla="*/ 6858000 h 6858000"/>
              <a:gd name="connsiteX4" fmla="*/ 5263922 w 5263922"/>
              <a:gd name="connsiteY4" fmla="*/ 6858000 h 6858000"/>
              <a:gd name="connsiteX5" fmla="*/ 2097589 w 5263922"/>
              <a:gd name="connsiteY5" fmla="*/ 6847242 h 6858000"/>
              <a:gd name="connsiteX6" fmla="*/ 978794 w 5263922"/>
              <a:gd name="connsiteY6" fmla="*/ 6858000 h 6858000"/>
              <a:gd name="connsiteX7" fmla="*/ 10605 w 5263922"/>
              <a:gd name="connsiteY7" fmla="*/ 2162287 h 6858000"/>
              <a:gd name="connsiteX8" fmla="*/ 1946982 w 5263922"/>
              <a:gd name="connsiteY8" fmla="*/ 10758 h 6858000"/>
              <a:gd name="connsiteX0" fmla="*/ 1946982 w 5263922"/>
              <a:gd name="connsiteY0" fmla="*/ 10758 h 6858000"/>
              <a:gd name="connsiteX1" fmla="*/ 5263922 w 5263922"/>
              <a:gd name="connsiteY1" fmla="*/ 0 h 6858000"/>
              <a:gd name="connsiteX2" fmla="*/ 5263922 w 5263922"/>
              <a:gd name="connsiteY2" fmla="*/ 0 h 6858000"/>
              <a:gd name="connsiteX3" fmla="*/ 5263922 w 5263922"/>
              <a:gd name="connsiteY3" fmla="*/ 6858000 h 6858000"/>
              <a:gd name="connsiteX4" fmla="*/ 5263922 w 5263922"/>
              <a:gd name="connsiteY4" fmla="*/ 6858000 h 6858000"/>
              <a:gd name="connsiteX5" fmla="*/ 978794 w 5263922"/>
              <a:gd name="connsiteY5" fmla="*/ 6858000 h 6858000"/>
              <a:gd name="connsiteX6" fmla="*/ 10605 w 5263922"/>
              <a:gd name="connsiteY6" fmla="*/ 2162287 h 6858000"/>
              <a:gd name="connsiteX7" fmla="*/ 1946982 w 5263922"/>
              <a:gd name="connsiteY7" fmla="*/ 10758 h 6858000"/>
              <a:gd name="connsiteX0" fmla="*/ 1936957 w 5253897"/>
              <a:gd name="connsiteY0" fmla="*/ 10758 h 6858000"/>
              <a:gd name="connsiteX1" fmla="*/ 5253897 w 5253897"/>
              <a:gd name="connsiteY1" fmla="*/ 0 h 6858000"/>
              <a:gd name="connsiteX2" fmla="*/ 5253897 w 5253897"/>
              <a:gd name="connsiteY2" fmla="*/ 0 h 6858000"/>
              <a:gd name="connsiteX3" fmla="*/ 5253897 w 5253897"/>
              <a:gd name="connsiteY3" fmla="*/ 6858000 h 6858000"/>
              <a:gd name="connsiteX4" fmla="*/ 5253897 w 5253897"/>
              <a:gd name="connsiteY4" fmla="*/ 6858000 h 6858000"/>
              <a:gd name="connsiteX5" fmla="*/ 968769 w 5253897"/>
              <a:gd name="connsiteY5" fmla="*/ 6858000 h 6858000"/>
              <a:gd name="connsiteX6" fmla="*/ 580 w 5253897"/>
              <a:gd name="connsiteY6" fmla="*/ 2162287 h 6858000"/>
              <a:gd name="connsiteX7" fmla="*/ 1936957 w 5253897"/>
              <a:gd name="connsiteY7" fmla="*/ 10758 h 6858000"/>
              <a:gd name="connsiteX0" fmla="*/ 1937335 w 5254275"/>
              <a:gd name="connsiteY0" fmla="*/ 10758 h 6858000"/>
              <a:gd name="connsiteX1" fmla="*/ 5254275 w 5254275"/>
              <a:gd name="connsiteY1" fmla="*/ 0 h 6858000"/>
              <a:gd name="connsiteX2" fmla="*/ 5254275 w 5254275"/>
              <a:gd name="connsiteY2" fmla="*/ 0 h 6858000"/>
              <a:gd name="connsiteX3" fmla="*/ 5254275 w 5254275"/>
              <a:gd name="connsiteY3" fmla="*/ 6858000 h 6858000"/>
              <a:gd name="connsiteX4" fmla="*/ 5254275 w 5254275"/>
              <a:gd name="connsiteY4" fmla="*/ 6858000 h 6858000"/>
              <a:gd name="connsiteX5" fmla="*/ 969147 w 5254275"/>
              <a:gd name="connsiteY5" fmla="*/ 6858000 h 6858000"/>
              <a:gd name="connsiteX6" fmla="*/ 958 w 5254275"/>
              <a:gd name="connsiteY6" fmla="*/ 2162287 h 6858000"/>
              <a:gd name="connsiteX7" fmla="*/ 1937335 w 5254275"/>
              <a:gd name="connsiteY7" fmla="*/ 10758 h 6858000"/>
              <a:gd name="connsiteX0" fmla="*/ 1937335 w 5254275"/>
              <a:gd name="connsiteY0" fmla="*/ 24344 h 6871586"/>
              <a:gd name="connsiteX1" fmla="*/ 5254275 w 5254275"/>
              <a:gd name="connsiteY1" fmla="*/ 13586 h 6871586"/>
              <a:gd name="connsiteX2" fmla="*/ 5254275 w 5254275"/>
              <a:gd name="connsiteY2" fmla="*/ 13586 h 6871586"/>
              <a:gd name="connsiteX3" fmla="*/ 5254275 w 5254275"/>
              <a:gd name="connsiteY3" fmla="*/ 6871586 h 6871586"/>
              <a:gd name="connsiteX4" fmla="*/ 5254275 w 5254275"/>
              <a:gd name="connsiteY4" fmla="*/ 6871586 h 6871586"/>
              <a:gd name="connsiteX5" fmla="*/ 969147 w 5254275"/>
              <a:gd name="connsiteY5" fmla="*/ 6871586 h 6871586"/>
              <a:gd name="connsiteX6" fmla="*/ 958 w 5254275"/>
              <a:gd name="connsiteY6" fmla="*/ 2175873 h 6871586"/>
              <a:gd name="connsiteX7" fmla="*/ 1937335 w 5254275"/>
              <a:gd name="connsiteY7" fmla="*/ 24344 h 6871586"/>
              <a:gd name="connsiteX0" fmla="*/ 1937122 w 5254062"/>
              <a:gd name="connsiteY0" fmla="*/ 10758 h 6858000"/>
              <a:gd name="connsiteX1" fmla="*/ 5254062 w 5254062"/>
              <a:gd name="connsiteY1" fmla="*/ 0 h 6858000"/>
              <a:gd name="connsiteX2" fmla="*/ 5254062 w 5254062"/>
              <a:gd name="connsiteY2" fmla="*/ 0 h 6858000"/>
              <a:gd name="connsiteX3" fmla="*/ 5254062 w 5254062"/>
              <a:gd name="connsiteY3" fmla="*/ 6858000 h 6858000"/>
              <a:gd name="connsiteX4" fmla="*/ 5254062 w 5254062"/>
              <a:gd name="connsiteY4" fmla="*/ 6858000 h 6858000"/>
              <a:gd name="connsiteX5" fmla="*/ 968934 w 5254062"/>
              <a:gd name="connsiteY5" fmla="*/ 6858000 h 6858000"/>
              <a:gd name="connsiteX6" fmla="*/ 745 w 5254062"/>
              <a:gd name="connsiteY6" fmla="*/ 2162287 h 6858000"/>
              <a:gd name="connsiteX7" fmla="*/ 1937122 w 5254062"/>
              <a:gd name="connsiteY7" fmla="*/ 10758 h 6858000"/>
              <a:gd name="connsiteX0" fmla="*/ 1936377 w 5253317"/>
              <a:gd name="connsiteY0" fmla="*/ 10758 h 6858000"/>
              <a:gd name="connsiteX1" fmla="*/ 5253317 w 5253317"/>
              <a:gd name="connsiteY1" fmla="*/ 0 h 6858000"/>
              <a:gd name="connsiteX2" fmla="*/ 5253317 w 5253317"/>
              <a:gd name="connsiteY2" fmla="*/ 0 h 6858000"/>
              <a:gd name="connsiteX3" fmla="*/ 5253317 w 5253317"/>
              <a:gd name="connsiteY3" fmla="*/ 6858000 h 6858000"/>
              <a:gd name="connsiteX4" fmla="*/ 5253317 w 5253317"/>
              <a:gd name="connsiteY4" fmla="*/ 6858000 h 6858000"/>
              <a:gd name="connsiteX5" fmla="*/ 968189 w 5253317"/>
              <a:gd name="connsiteY5" fmla="*/ 6858000 h 6858000"/>
              <a:gd name="connsiteX6" fmla="*/ 0 w 5253317"/>
              <a:gd name="connsiteY6" fmla="*/ 2162287 h 6858000"/>
              <a:gd name="connsiteX7" fmla="*/ 1936377 w 5253317"/>
              <a:gd name="connsiteY7" fmla="*/ 10758 h 6858000"/>
              <a:gd name="connsiteX0" fmla="*/ 1925620 w 5242560"/>
              <a:gd name="connsiteY0" fmla="*/ 170953 h 7018195"/>
              <a:gd name="connsiteX1" fmla="*/ 5242560 w 5242560"/>
              <a:gd name="connsiteY1" fmla="*/ 160195 h 7018195"/>
              <a:gd name="connsiteX2" fmla="*/ 5242560 w 5242560"/>
              <a:gd name="connsiteY2" fmla="*/ 160195 h 7018195"/>
              <a:gd name="connsiteX3" fmla="*/ 5242560 w 5242560"/>
              <a:gd name="connsiteY3" fmla="*/ 7018195 h 7018195"/>
              <a:gd name="connsiteX4" fmla="*/ 5242560 w 5242560"/>
              <a:gd name="connsiteY4" fmla="*/ 7018195 h 7018195"/>
              <a:gd name="connsiteX5" fmla="*/ 957432 w 5242560"/>
              <a:gd name="connsiteY5" fmla="*/ 7018195 h 7018195"/>
              <a:gd name="connsiteX6" fmla="*/ 0 w 5242560"/>
              <a:gd name="connsiteY6" fmla="*/ 2440816 h 7018195"/>
              <a:gd name="connsiteX7" fmla="*/ 1925620 w 5242560"/>
              <a:gd name="connsiteY7" fmla="*/ 170953 h 7018195"/>
              <a:gd name="connsiteX0" fmla="*/ 1925620 w 5242560"/>
              <a:gd name="connsiteY0" fmla="*/ 170953 h 7018195"/>
              <a:gd name="connsiteX1" fmla="*/ 5242560 w 5242560"/>
              <a:gd name="connsiteY1" fmla="*/ 160195 h 7018195"/>
              <a:gd name="connsiteX2" fmla="*/ 5242560 w 5242560"/>
              <a:gd name="connsiteY2" fmla="*/ 160195 h 7018195"/>
              <a:gd name="connsiteX3" fmla="*/ 5242560 w 5242560"/>
              <a:gd name="connsiteY3" fmla="*/ 7018195 h 7018195"/>
              <a:gd name="connsiteX4" fmla="*/ 5242560 w 5242560"/>
              <a:gd name="connsiteY4" fmla="*/ 7018195 h 7018195"/>
              <a:gd name="connsiteX5" fmla="*/ 957432 w 5242560"/>
              <a:gd name="connsiteY5" fmla="*/ 7018195 h 7018195"/>
              <a:gd name="connsiteX6" fmla="*/ 0 w 5242560"/>
              <a:gd name="connsiteY6" fmla="*/ 2440816 h 7018195"/>
              <a:gd name="connsiteX7" fmla="*/ 1925620 w 5242560"/>
              <a:gd name="connsiteY7" fmla="*/ 170953 h 7018195"/>
              <a:gd name="connsiteX0" fmla="*/ 1925620 w 5242560"/>
              <a:gd name="connsiteY0" fmla="*/ 10758 h 6858000"/>
              <a:gd name="connsiteX1" fmla="*/ 5242560 w 5242560"/>
              <a:gd name="connsiteY1" fmla="*/ 0 h 6858000"/>
              <a:gd name="connsiteX2" fmla="*/ 5242560 w 5242560"/>
              <a:gd name="connsiteY2" fmla="*/ 0 h 6858000"/>
              <a:gd name="connsiteX3" fmla="*/ 5242560 w 5242560"/>
              <a:gd name="connsiteY3" fmla="*/ 6858000 h 6858000"/>
              <a:gd name="connsiteX4" fmla="*/ 5242560 w 5242560"/>
              <a:gd name="connsiteY4" fmla="*/ 6858000 h 6858000"/>
              <a:gd name="connsiteX5" fmla="*/ 957432 w 5242560"/>
              <a:gd name="connsiteY5" fmla="*/ 6858000 h 6858000"/>
              <a:gd name="connsiteX6" fmla="*/ 0 w 5242560"/>
              <a:gd name="connsiteY6" fmla="*/ 2280621 h 6858000"/>
              <a:gd name="connsiteX7" fmla="*/ 1925620 w 5242560"/>
              <a:gd name="connsiteY7" fmla="*/ 10758 h 6858000"/>
              <a:gd name="connsiteX0" fmla="*/ 1925620 w 5242560"/>
              <a:gd name="connsiteY0" fmla="*/ 10758 h 6858000"/>
              <a:gd name="connsiteX1" fmla="*/ 5242560 w 5242560"/>
              <a:gd name="connsiteY1" fmla="*/ 0 h 6858000"/>
              <a:gd name="connsiteX2" fmla="*/ 5242560 w 5242560"/>
              <a:gd name="connsiteY2" fmla="*/ 0 h 6858000"/>
              <a:gd name="connsiteX3" fmla="*/ 5242560 w 5242560"/>
              <a:gd name="connsiteY3" fmla="*/ 6858000 h 6858000"/>
              <a:gd name="connsiteX4" fmla="*/ 5242560 w 5242560"/>
              <a:gd name="connsiteY4" fmla="*/ 6858000 h 6858000"/>
              <a:gd name="connsiteX5" fmla="*/ 957432 w 5242560"/>
              <a:gd name="connsiteY5" fmla="*/ 6858000 h 6858000"/>
              <a:gd name="connsiteX6" fmla="*/ 0 w 5242560"/>
              <a:gd name="connsiteY6" fmla="*/ 2280621 h 6858000"/>
              <a:gd name="connsiteX7" fmla="*/ 1925620 w 5242560"/>
              <a:gd name="connsiteY7" fmla="*/ 10758 h 6858000"/>
              <a:gd name="connsiteX0" fmla="*/ 1925836 w 5242776"/>
              <a:gd name="connsiteY0" fmla="*/ 10758 h 6858000"/>
              <a:gd name="connsiteX1" fmla="*/ 5242776 w 5242776"/>
              <a:gd name="connsiteY1" fmla="*/ 0 h 6858000"/>
              <a:gd name="connsiteX2" fmla="*/ 5242776 w 5242776"/>
              <a:gd name="connsiteY2" fmla="*/ 0 h 6858000"/>
              <a:gd name="connsiteX3" fmla="*/ 5242776 w 5242776"/>
              <a:gd name="connsiteY3" fmla="*/ 6858000 h 6858000"/>
              <a:gd name="connsiteX4" fmla="*/ 5242776 w 5242776"/>
              <a:gd name="connsiteY4" fmla="*/ 6858000 h 6858000"/>
              <a:gd name="connsiteX5" fmla="*/ 957648 w 5242776"/>
              <a:gd name="connsiteY5" fmla="*/ 6858000 h 6858000"/>
              <a:gd name="connsiteX6" fmla="*/ 216 w 5242776"/>
              <a:gd name="connsiteY6" fmla="*/ 2280621 h 6858000"/>
              <a:gd name="connsiteX7" fmla="*/ 1925836 w 5242776"/>
              <a:gd name="connsiteY7" fmla="*/ 10758 h 6858000"/>
              <a:gd name="connsiteX0" fmla="*/ 1925830 w 5242770"/>
              <a:gd name="connsiteY0" fmla="*/ 10758 h 6858000"/>
              <a:gd name="connsiteX1" fmla="*/ 5242770 w 5242770"/>
              <a:gd name="connsiteY1" fmla="*/ 0 h 6858000"/>
              <a:gd name="connsiteX2" fmla="*/ 5242770 w 5242770"/>
              <a:gd name="connsiteY2" fmla="*/ 0 h 6858000"/>
              <a:gd name="connsiteX3" fmla="*/ 5242770 w 5242770"/>
              <a:gd name="connsiteY3" fmla="*/ 6858000 h 6858000"/>
              <a:gd name="connsiteX4" fmla="*/ 5242770 w 5242770"/>
              <a:gd name="connsiteY4" fmla="*/ 6858000 h 6858000"/>
              <a:gd name="connsiteX5" fmla="*/ 957642 w 5242770"/>
              <a:gd name="connsiteY5" fmla="*/ 6858000 h 6858000"/>
              <a:gd name="connsiteX6" fmla="*/ 210 w 5242770"/>
              <a:gd name="connsiteY6" fmla="*/ 2280621 h 6858000"/>
              <a:gd name="connsiteX7" fmla="*/ 1925830 w 5242770"/>
              <a:gd name="connsiteY7" fmla="*/ 10758 h 6858000"/>
              <a:gd name="connsiteX0" fmla="*/ 1925830 w 5242770"/>
              <a:gd name="connsiteY0" fmla="*/ 177326 h 7024568"/>
              <a:gd name="connsiteX1" fmla="*/ 5242770 w 5242770"/>
              <a:gd name="connsiteY1" fmla="*/ 166568 h 7024568"/>
              <a:gd name="connsiteX2" fmla="*/ 5242770 w 5242770"/>
              <a:gd name="connsiteY2" fmla="*/ 166568 h 7024568"/>
              <a:gd name="connsiteX3" fmla="*/ 5242770 w 5242770"/>
              <a:gd name="connsiteY3" fmla="*/ 7024568 h 7024568"/>
              <a:gd name="connsiteX4" fmla="*/ 5242770 w 5242770"/>
              <a:gd name="connsiteY4" fmla="*/ 7024568 h 7024568"/>
              <a:gd name="connsiteX5" fmla="*/ 957642 w 5242770"/>
              <a:gd name="connsiteY5" fmla="*/ 7024568 h 7024568"/>
              <a:gd name="connsiteX6" fmla="*/ 210 w 5242770"/>
              <a:gd name="connsiteY6" fmla="*/ 2533250 h 7024568"/>
              <a:gd name="connsiteX7" fmla="*/ 1925830 w 5242770"/>
              <a:gd name="connsiteY7" fmla="*/ 177326 h 7024568"/>
              <a:gd name="connsiteX0" fmla="*/ 1915073 w 5232013"/>
              <a:gd name="connsiteY0" fmla="*/ 182107 h 7029349"/>
              <a:gd name="connsiteX1" fmla="*/ 5232013 w 5232013"/>
              <a:gd name="connsiteY1" fmla="*/ 171349 h 7029349"/>
              <a:gd name="connsiteX2" fmla="*/ 5232013 w 5232013"/>
              <a:gd name="connsiteY2" fmla="*/ 171349 h 7029349"/>
              <a:gd name="connsiteX3" fmla="*/ 5232013 w 5232013"/>
              <a:gd name="connsiteY3" fmla="*/ 7029349 h 7029349"/>
              <a:gd name="connsiteX4" fmla="*/ 5232013 w 5232013"/>
              <a:gd name="connsiteY4" fmla="*/ 7029349 h 7029349"/>
              <a:gd name="connsiteX5" fmla="*/ 946885 w 5232013"/>
              <a:gd name="connsiteY5" fmla="*/ 7029349 h 7029349"/>
              <a:gd name="connsiteX6" fmla="*/ 211 w 5232013"/>
              <a:gd name="connsiteY6" fmla="*/ 2602577 h 7029349"/>
              <a:gd name="connsiteX7" fmla="*/ 1915073 w 5232013"/>
              <a:gd name="connsiteY7" fmla="*/ 182107 h 7029349"/>
              <a:gd name="connsiteX0" fmla="*/ 1915073 w 5232013"/>
              <a:gd name="connsiteY0" fmla="*/ 15160 h 6862402"/>
              <a:gd name="connsiteX1" fmla="*/ 5232013 w 5232013"/>
              <a:gd name="connsiteY1" fmla="*/ 4402 h 6862402"/>
              <a:gd name="connsiteX2" fmla="*/ 5232013 w 5232013"/>
              <a:gd name="connsiteY2" fmla="*/ 4402 h 6862402"/>
              <a:gd name="connsiteX3" fmla="*/ 5232013 w 5232013"/>
              <a:gd name="connsiteY3" fmla="*/ 6862402 h 6862402"/>
              <a:gd name="connsiteX4" fmla="*/ 5232013 w 5232013"/>
              <a:gd name="connsiteY4" fmla="*/ 6862402 h 6862402"/>
              <a:gd name="connsiteX5" fmla="*/ 946885 w 5232013"/>
              <a:gd name="connsiteY5" fmla="*/ 6862402 h 6862402"/>
              <a:gd name="connsiteX6" fmla="*/ 211 w 5232013"/>
              <a:gd name="connsiteY6" fmla="*/ 2435630 h 6862402"/>
              <a:gd name="connsiteX7" fmla="*/ 1915073 w 5232013"/>
              <a:gd name="connsiteY7" fmla="*/ 15160 h 6862402"/>
              <a:gd name="connsiteX0" fmla="*/ 1915073 w 5232013"/>
              <a:gd name="connsiteY0" fmla="*/ 10758 h 6858000"/>
              <a:gd name="connsiteX1" fmla="*/ 5232013 w 5232013"/>
              <a:gd name="connsiteY1" fmla="*/ 0 h 6858000"/>
              <a:gd name="connsiteX2" fmla="*/ 5232013 w 5232013"/>
              <a:gd name="connsiteY2" fmla="*/ 0 h 6858000"/>
              <a:gd name="connsiteX3" fmla="*/ 5232013 w 5232013"/>
              <a:gd name="connsiteY3" fmla="*/ 6858000 h 6858000"/>
              <a:gd name="connsiteX4" fmla="*/ 5232013 w 5232013"/>
              <a:gd name="connsiteY4" fmla="*/ 6858000 h 6858000"/>
              <a:gd name="connsiteX5" fmla="*/ 946885 w 5232013"/>
              <a:gd name="connsiteY5" fmla="*/ 6858000 h 6858000"/>
              <a:gd name="connsiteX6" fmla="*/ 211 w 5232013"/>
              <a:gd name="connsiteY6" fmla="*/ 2431228 h 6858000"/>
              <a:gd name="connsiteX7" fmla="*/ 1915073 w 5232013"/>
              <a:gd name="connsiteY7" fmla="*/ 10758 h 6858000"/>
              <a:gd name="connsiteX0" fmla="*/ 1925288 w 5242228"/>
              <a:gd name="connsiteY0" fmla="*/ 0 h 6861310"/>
              <a:gd name="connsiteX1" fmla="*/ 5242228 w 5242228"/>
              <a:gd name="connsiteY1" fmla="*/ 3310 h 6861310"/>
              <a:gd name="connsiteX2" fmla="*/ 5242228 w 5242228"/>
              <a:gd name="connsiteY2" fmla="*/ 3310 h 6861310"/>
              <a:gd name="connsiteX3" fmla="*/ 5242228 w 5242228"/>
              <a:gd name="connsiteY3" fmla="*/ 6861310 h 6861310"/>
              <a:gd name="connsiteX4" fmla="*/ 5242228 w 5242228"/>
              <a:gd name="connsiteY4" fmla="*/ 6861310 h 6861310"/>
              <a:gd name="connsiteX5" fmla="*/ 957100 w 5242228"/>
              <a:gd name="connsiteY5" fmla="*/ 6861310 h 6861310"/>
              <a:gd name="connsiteX6" fmla="*/ 10426 w 5242228"/>
              <a:gd name="connsiteY6" fmla="*/ 2434538 h 6861310"/>
              <a:gd name="connsiteX7" fmla="*/ 1925288 w 5242228"/>
              <a:gd name="connsiteY7" fmla="*/ 0 h 6861310"/>
              <a:gd name="connsiteX0" fmla="*/ 2047375 w 5244740"/>
              <a:gd name="connsiteY0" fmla="*/ 0 h 6868344"/>
              <a:gd name="connsiteX1" fmla="*/ 5244740 w 5244740"/>
              <a:gd name="connsiteY1" fmla="*/ 10344 h 6868344"/>
              <a:gd name="connsiteX2" fmla="*/ 5244740 w 5244740"/>
              <a:gd name="connsiteY2" fmla="*/ 10344 h 6868344"/>
              <a:gd name="connsiteX3" fmla="*/ 5244740 w 5244740"/>
              <a:gd name="connsiteY3" fmla="*/ 6868344 h 6868344"/>
              <a:gd name="connsiteX4" fmla="*/ 5244740 w 5244740"/>
              <a:gd name="connsiteY4" fmla="*/ 6868344 h 6868344"/>
              <a:gd name="connsiteX5" fmla="*/ 959612 w 5244740"/>
              <a:gd name="connsiteY5" fmla="*/ 6868344 h 6868344"/>
              <a:gd name="connsiteX6" fmla="*/ 12938 w 5244740"/>
              <a:gd name="connsiteY6" fmla="*/ 2441572 h 6868344"/>
              <a:gd name="connsiteX7" fmla="*/ 2047375 w 5244740"/>
              <a:gd name="connsiteY7" fmla="*/ 0 h 6868344"/>
              <a:gd name="connsiteX0" fmla="*/ 2047375 w 5244740"/>
              <a:gd name="connsiteY0" fmla="*/ 0 h 6868344"/>
              <a:gd name="connsiteX1" fmla="*/ 5244740 w 5244740"/>
              <a:gd name="connsiteY1" fmla="*/ 10344 h 6868344"/>
              <a:gd name="connsiteX2" fmla="*/ 5244740 w 5244740"/>
              <a:gd name="connsiteY2" fmla="*/ 10344 h 6868344"/>
              <a:gd name="connsiteX3" fmla="*/ 5244740 w 5244740"/>
              <a:gd name="connsiteY3" fmla="*/ 6868344 h 6868344"/>
              <a:gd name="connsiteX4" fmla="*/ 5244740 w 5244740"/>
              <a:gd name="connsiteY4" fmla="*/ 6868344 h 6868344"/>
              <a:gd name="connsiteX5" fmla="*/ 959612 w 5244740"/>
              <a:gd name="connsiteY5" fmla="*/ 6868344 h 6868344"/>
              <a:gd name="connsiteX6" fmla="*/ 12938 w 5244740"/>
              <a:gd name="connsiteY6" fmla="*/ 2441572 h 6868344"/>
              <a:gd name="connsiteX7" fmla="*/ 2047375 w 5244740"/>
              <a:gd name="connsiteY7" fmla="*/ 0 h 6868344"/>
              <a:gd name="connsiteX0" fmla="*/ 2034451 w 5231816"/>
              <a:gd name="connsiteY0" fmla="*/ 0 h 6868344"/>
              <a:gd name="connsiteX1" fmla="*/ 5231816 w 5231816"/>
              <a:gd name="connsiteY1" fmla="*/ 10344 h 6868344"/>
              <a:gd name="connsiteX2" fmla="*/ 5231816 w 5231816"/>
              <a:gd name="connsiteY2" fmla="*/ 10344 h 6868344"/>
              <a:gd name="connsiteX3" fmla="*/ 5231816 w 5231816"/>
              <a:gd name="connsiteY3" fmla="*/ 6868344 h 6868344"/>
              <a:gd name="connsiteX4" fmla="*/ 5231816 w 5231816"/>
              <a:gd name="connsiteY4" fmla="*/ 6868344 h 6868344"/>
              <a:gd name="connsiteX5" fmla="*/ 946688 w 5231816"/>
              <a:gd name="connsiteY5" fmla="*/ 6868344 h 6868344"/>
              <a:gd name="connsiteX6" fmla="*/ 14 w 5231816"/>
              <a:gd name="connsiteY6" fmla="*/ 2441572 h 6868344"/>
              <a:gd name="connsiteX7" fmla="*/ 2034451 w 5231816"/>
              <a:gd name="connsiteY7" fmla="*/ 0 h 6868344"/>
              <a:gd name="connsiteX0" fmla="*/ 2034451 w 5231816"/>
              <a:gd name="connsiteY0" fmla="*/ 31 h 6868375"/>
              <a:gd name="connsiteX1" fmla="*/ 5231816 w 5231816"/>
              <a:gd name="connsiteY1" fmla="*/ 10375 h 6868375"/>
              <a:gd name="connsiteX2" fmla="*/ 5231816 w 5231816"/>
              <a:gd name="connsiteY2" fmla="*/ 10375 h 6868375"/>
              <a:gd name="connsiteX3" fmla="*/ 5231816 w 5231816"/>
              <a:gd name="connsiteY3" fmla="*/ 6868375 h 6868375"/>
              <a:gd name="connsiteX4" fmla="*/ 5231816 w 5231816"/>
              <a:gd name="connsiteY4" fmla="*/ 6868375 h 6868375"/>
              <a:gd name="connsiteX5" fmla="*/ 946688 w 5231816"/>
              <a:gd name="connsiteY5" fmla="*/ 6868375 h 6868375"/>
              <a:gd name="connsiteX6" fmla="*/ 14 w 5231816"/>
              <a:gd name="connsiteY6" fmla="*/ 2441603 h 6868375"/>
              <a:gd name="connsiteX7" fmla="*/ 2034451 w 5231816"/>
              <a:gd name="connsiteY7" fmla="*/ 31 h 6868375"/>
              <a:gd name="connsiteX0" fmla="*/ 2034451 w 5231816"/>
              <a:gd name="connsiteY0" fmla="*/ 165693 h 7034037"/>
              <a:gd name="connsiteX1" fmla="*/ 5231816 w 5231816"/>
              <a:gd name="connsiteY1" fmla="*/ 176037 h 7034037"/>
              <a:gd name="connsiteX2" fmla="*/ 5231816 w 5231816"/>
              <a:gd name="connsiteY2" fmla="*/ 176037 h 7034037"/>
              <a:gd name="connsiteX3" fmla="*/ 5231816 w 5231816"/>
              <a:gd name="connsiteY3" fmla="*/ 7034037 h 7034037"/>
              <a:gd name="connsiteX4" fmla="*/ 5231816 w 5231816"/>
              <a:gd name="connsiteY4" fmla="*/ 7034037 h 7034037"/>
              <a:gd name="connsiteX5" fmla="*/ 946688 w 5231816"/>
              <a:gd name="connsiteY5" fmla="*/ 7034037 h 7034037"/>
              <a:gd name="connsiteX6" fmla="*/ 14 w 5231816"/>
              <a:gd name="connsiteY6" fmla="*/ 2438453 h 7034037"/>
              <a:gd name="connsiteX7" fmla="*/ 2034451 w 5231816"/>
              <a:gd name="connsiteY7" fmla="*/ 165693 h 7034037"/>
              <a:gd name="connsiteX0" fmla="*/ 2047375 w 5244740"/>
              <a:gd name="connsiteY0" fmla="*/ 165693 h 7034037"/>
              <a:gd name="connsiteX1" fmla="*/ 5244740 w 5244740"/>
              <a:gd name="connsiteY1" fmla="*/ 176037 h 7034037"/>
              <a:gd name="connsiteX2" fmla="*/ 5244740 w 5244740"/>
              <a:gd name="connsiteY2" fmla="*/ 176037 h 7034037"/>
              <a:gd name="connsiteX3" fmla="*/ 5244740 w 5244740"/>
              <a:gd name="connsiteY3" fmla="*/ 7034037 h 7034037"/>
              <a:gd name="connsiteX4" fmla="*/ 5244740 w 5244740"/>
              <a:gd name="connsiteY4" fmla="*/ 7034037 h 7034037"/>
              <a:gd name="connsiteX5" fmla="*/ 959612 w 5244740"/>
              <a:gd name="connsiteY5" fmla="*/ 7034037 h 7034037"/>
              <a:gd name="connsiteX6" fmla="*/ 12938 w 5244740"/>
              <a:gd name="connsiteY6" fmla="*/ 2438453 h 7034037"/>
              <a:gd name="connsiteX7" fmla="*/ 2047375 w 5244740"/>
              <a:gd name="connsiteY7" fmla="*/ 165693 h 7034037"/>
              <a:gd name="connsiteX0" fmla="*/ 2047375 w 5244740"/>
              <a:gd name="connsiteY0" fmla="*/ 6 h 6868350"/>
              <a:gd name="connsiteX1" fmla="*/ 5244740 w 5244740"/>
              <a:gd name="connsiteY1" fmla="*/ 10350 h 6868350"/>
              <a:gd name="connsiteX2" fmla="*/ 5244740 w 5244740"/>
              <a:gd name="connsiteY2" fmla="*/ 10350 h 6868350"/>
              <a:gd name="connsiteX3" fmla="*/ 5244740 w 5244740"/>
              <a:gd name="connsiteY3" fmla="*/ 6868350 h 6868350"/>
              <a:gd name="connsiteX4" fmla="*/ 5244740 w 5244740"/>
              <a:gd name="connsiteY4" fmla="*/ 6868350 h 6868350"/>
              <a:gd name="connsiteX5" fmla="*/ 959612 w 5244740"/>
              <a:gd name="connsiteY5" fmla="*/ 6868350 h 6868350"/>
              <a:gd name="connsiteX6" fmla="*/ 12938 w 5244740"/>
              <a:gd name="connsiteY6" fmla="*/ 2272766 h 6868350"/>
              <a:gd name="connsiteX7" fmla="*/ 2047375 w 5244740"/>
              <a:gd name="connsiteY7" fmla="*/ 6 h 6868350"/>
              <a:gd name="connsiteX0" fmla="*/ 2034611 w 5231976"/>
              <a:gd name="connsiteY0" fmla="*/ 6 h 6868350"/>
              <a:gd name="connsiteX1" fmla="*/ 5231976 w 5231976"/>
              <a:gd name="connsiteY1" fmla="*/ 10350 h 6868350"/>
              <a:gd name="connsiteX2" fmla="*/ 5231976 w 5231976"/>
              <a:gd name="connsiteY2" fmla="*/ 10350 h 6868350"/>
              <a:gd name="connsiteX3" fmla="*/ 5231976 w 5231976"/>
              <a:gd name="connsiteY3" fmla="*/ 6868350 h 6868350"/>
              <a:gd name="connsiteX4" fmla="*/ 5231976 w 5231976"/>
              <a:gd name="connsiteY4" fmla="*/ 6868350 h 6868350"/>
              <a:gd name="connsiteX5" fmla="*/ 946848 w 5231976"/>
              <a:gd name="connsiteY5" fmla="*/ 6868350 h 6868350"/>
              <a:gd name="connsiteX6" fmla="*/ 174 w 5231976"/>
              <a:gd name="connsiteY6" fmla="*/ 2272766 h 6868350"/>
              <a:gd name="connsiteX7" fmla="*/ 2034611 w 5231976"/>
              <a:gd name="connsiteY7" fmla="*/ 6 h 6868350"/>
              <a:gd name="connsiteX0" fmla="*/ 2034612 w 5231977"/>
              <a:gd name="connsiteY0" fmla="*/ 6 h 6868350"/>
              <a:gd name="connsiteX1" fmla="*/ 5231977 w 5231977"/>
              <a:gd name="connsiteY1" fmla="*/ 10350 h 6868350"/>
              <a:gd name="connsiteX2" fmla="*/ 5231977 w 5231977"/>
              <a:gd name="connsiteY2" fmla="*/ 10350 h 6868350"/>
              <a:gd name="connsiteX3" fmla="*/ 5231977 w 5231977"/>
              <a:gd name="connsiteY3" fmla="*/ 6868350 h 6868350"/>
              <a:gd name="connsiteX4" fmla="*/ 5231977 w 5231977"/>
              <a:gd name="connsiteY4" fmla="*/ 6868350 h 6868350"/>
              <a:gd name="connsiteX5" fmla="*/ 946849 w 5231977"/>
              <a:gd name="connsiteY5" fmla="*/ 6868350 h 6868350"/>
              <a:gd name="connsiteX6" fmla="*/ 175 w 5231977"/>
              <a:gd name="connsiteY6" fmla="*/ 2272766 h 6868350"/>
              <a:gd name="connsiteX7" fmla="*/ 2034612 w 5231977"/>
              <a:gd name="connsiteY7" fmla="*/ 6 h 6868350"/>
              <a:gd name="connsiteX0" fmla="*/ 2041645 w 5239010"/>
              <a:gd name="connsiteY0" fmla="*/ 181322 h 7049666"/>
              <a:gd name="connsiteX1" fmla="*/ 5239010 w 5239010"/>
              <a:gd name="connsiteY1" fmla="*/ 191666 h 7049666"/>
              <a:gd name="connsiteX2" fmla="*/ 5239010 w 5239010"/>
              <a:gd name="connsiteY2" fmla="*/ 191666 h 7049666"/>
              <a:gd name="connsiteX3" fmla="*/ 5239010 w 5239010"/>
              <a:gd name="connsiteY3" fmla="*/ 7049666 h 7049666"/>
              <a:gd name="connsiteX4" fmla="*/ 5239010 w 5239010"/>
              <a:gd name="connsiteY4" fmla="*/ 7049666 h 7049666"/>
              <a:gd name="connsiteX5" fmla="*/ 953882 w 5239010"/>
              <a:gd name="connsiteY5" fmla="*/ 7049666 h 7049666"/>
              <a:gd name="connsiteX6" fmla="*/ 175 w 5239010"/>
              <a:gd name="connsiteY6" fmla="*/ 2665097 h 7049666"/>
              <a:gd name="connsiteX7" fmla="*/ 2041645 w 5239010"/>
              <a:gd name="connsiteY7" fmla="*/ 181322 h 7049666"/>
              <a:gd name="connsiteX0" fmla="*/ 2041645 w 5239010"/>
              <a:gd name="connsiteY0" fmla="*/ 0 h 6868344"/>
              <a:gd name="connsiteX1" fmla="*/ 5239010 w 5239010"/>
              <a:gd name="connsiteY1" fmla="*/ 10344 h 6868344"/>
              <a:gd name="connsiteX2" fmla="*/ 5239010 w 5239010"/>
              <a:gd name="connsiteY2" fmla="*/ 10344 h 6868344"/>
              <a:gd name="connsiteX3" fmla="*/ 5239010 w 5239010"/>
              <a:gd name="connsiteY3" fmla="*/ 6868344 h 6868344"/>
              <a:gd name="connsiteX4" fmla="*/ 5239010 w 5239010"/>
              <a:gd name="connsiteY4" fmla="*/ 6868344 h 6868344"/>
              <a:gd name="connsiteX5" fmla="*/ 953882 w 5239010"/>
              <a:gd name="connsiteY5" fmla="*/ 6868344 h 6868344"/>
              <a:gd name="connsiteX6" fmla="*/ 175 w 5239010"/>
              <a:gd name="connsiteY6" fmla="*/ 2483775 h 6868344"/>
              <a:gd name="connsiteX7" fmla="*/ 2041645 w 5239010"/>
              <a:gd name="connsiteY7" fmla="*/ 0 h 6868344"/>
              <a:gd name="connsiteX0" fmla="*/ 2041645 w 5239010"/>
              <a:gd name="connsiteY0" fmla="*/ 9656 h 6878000"/>
              <a:gd name="connsiteX1" fmla="*/ 5239010 w 5239010"/>
              <a:gd name="connsiteY1" fmla="*/ 20000 h 6878000"/>
              <a:gd name="connsiteX2" fmla="*/ 5239010 w 5239010"/>
              <a:gd name="connsiteY2" fmla="*/ 20000 h 6878000"/>
              <a:gd name="connsiteX3" fmla="*/ 5239010 w 5239010"/>
              <a:gd name="connsiteY3" fmla="*/ 6878000 h 6878000"/>
              <a:gd name="connsiteX4" fmla="*/ 5239010 w 5239010"/>
              <a:gd name="connsiteY4" fmla="*/ 6878000 h 6878000"/>
              <a:gd name="connsiteX5" fmla="*/ 953882 w 5239010"/>
              <a:gd name="connsiteY5" fmla="*/ 6878000 h 6878000"/>
              <a:gd name="connsiteX6" fmla="*/ 175 w 5239010"/>
              <a:gd name="connsiteY6" fmla="*/ 2493431 h 6878000"/>
              <a:gd name="connsiteX7" fmla="*/ 2041645 w 5239010"/>
              <a:gd name="connsiteY7" fmla="*/ 9656 h 6878000"/>
              <a:gd name="connsiteX0" fmla="*/ 2048678 w 5246043"/>
              <a:gd name="connsiteY0" fmla="*/ 169861 h 7038205"/>
              <a:gd name="connsiteX1" fmla="*/ 5246043 w 5246043"/>
              <a:gd name="connsiteY1" fmla="*/ 180205 h 7038205"/>
              <a:gd name="connsiteX2" fmla="*/ 5246043 w 5246043"/>
              <a:gd name="connsiteY2" fmla="*/ 180205 h 7038205"/>
              <a:gd name="connsiteX3" fmla="*/ 5246043 w 5246043"/>
              <a:gd name="connsiteY3" fmla="*/ 7038205 h 7038205"/>
              <a:gd name="connsiteX4" fmla="*/ 5246043 w 5246043"/>
              <a:gd name="connsiteY4" fmla="*/ 7038205 h 7038205"/>
              <a:gd name="connsiteX5" fmla="*/ 960915 w 5246043"/>
              <a:gd name="connsiteY5" fmla="*/ 7038205 h 7038205"/>
              <a:gd name="connsiteX6" fmla="*/ 174 w 5246043"/>
              <a:gd name="connsiteY6" fmla="*/ 2498892 h 7038205"/>
              <a:gd name="connsiteX7" fmla="*/ 2048678 w 5246043"/>
              <a:gd name="connsiteY7" fmla="*/ 169861 h 7038205"/>
              <a:gd name="connsiteX0" fmla="*/ 2048678 w 5246043"/>
              <a:gd name="connsiteY0" fmla="*/ 37 h 6868381"/>
              <a:gd name="connsiteX1" fmla="*/ 5246043 w 5246043"/>
              <a:gd name="connsiteY1" fmla="*/ 10381 h 6868381"/>
              <a:gd name="connsiteX2" fmla="*/ 5246043 w 5246043"/>
              <a:gd name="connsiteY2" fmla="*/ 10381 h 6868381"/>
              <a:gd name="connsiteX3" fmla="*/ 5246043 w 5246043"/>
              <a:gd name="connsiteY3" fmla="*/ 6868381 h 6868381"/>
              <a:gd name="connsiteX4" fmla="*/ 5246043 w 5246043"/>
              <a:gd name="connsiteY4" fmla="*/ 6868381 h 6868381"/>
              <a:gd name="connsiteX5" fmla="*/ 960915 w 5246043"/>
              <a:gd name="connsiteY5" fmla="*/ 6868381 h 6868381"/>
              <a:gd name="connsiteX6" fmla="*/ 174 w 5246043"/>
              <a:gd name="connsiteY6" fmla="*/ 2329068 h 6868381"/>
              <a:gd name="connsiteX7" fmla="*/ 2048678 w 5246043"/>
              <a:gd name="connsiteY7" fmla="*/ 37 h 6868381"/>
              <a:gd name="connsiteX0" fmla="*/ 2048678 w 5246043"/>
              <a:gd name="connsiteY0" fmla="*/ 0 h 6868344"/>
              <a:gd name="connsiteX1" fmla="*/ 5246043 w 5246043"/>
              <a:gd name="connsiteY1" fmla="*/ 10344 h 6868344"/>
              <a:gd name="connsiteX2" fmla="*/ 5246043 w 5246043"/>
              <a:gd name="connsiteY2" fmla="*/ 10344 h 6868344"/>
              <a:gd name="connsiteX3" fmla="*/ 5246043 w 5246043"/>
              <a:gd name="connsiteY3" fmla="*/ 6868344 h 6868344"/>
              <a:gd name="connsiteX4" fmla="*/ 5246043 w 5246043"/>
              <a:gd name="connsiteY4" fmla="*/ 6868344 h 6868344"/>
              <a:gd name="connsiteX5" fmla="*/ 960915 w 5246043"/>
              <a:gd name="connsiteY5" fmla="*/ 6868344 h 6868344"/>
              <a:gd name="connsiteX6" fmla="*/ 174 w 5246043"/>
              <a:gd name="connsiteY6" fmla="*/ 2329031 h 6868344"/>
              <a:gd name="connsiteX7" fmla="*/ 2048678 w 5246043"/>
              <a:gd name="connsiteY7" fmla="*/ 0 h 6868344"/>
              <a:gd name="connsiteX0" fmla="*/ 2048678 w 5246043"/>
              <a:gd name="connsiteY0" fmla="*/ 0 h 6868344"/>
              <a:gd name="connsiteX1" fmla="*/ 5246043 w 5246043"/>
              <a:gd name="connsiteY1" fmla="*/ 10344 h 6868344"/>
              <a:gd name="connsiteX2" fmla="*/ 5246043 w 5246043"/>
              <a:gd name="connsiteY2" fmla="*/ 10344 h 6868344"/>
              <a:gd name="connsiteX3" fmla="*/ 5246043 w 5246043"/>
              <a:gd name="connsiteY3" fmla="*/ 6868344 h 6868344"/>
              <a:gd name="connsiteX4" fmla="*/ 5246043 w 5246043"/>
              <a:gd name="connsiteY4" fmla="*/ 6868344 h 6868344"/>
              <a:gd name="connsiteX5" fmla="*/ 960915 w 5246043"/>
              <a:gd name="connsiteY5" fmla="*/ 6868344 h 6868344"/>
              <a:gd name="connsiteX6" fmla="*/ 174 w 5246043"/>
              <a:gd name="connsiteY6" fmla="*/ 2329031 h 6868344"/>
              <a:gd name="connsiteX7" fmla="*/ 2048678 w 5246043"/>
              <a:gd name="connsiteY7" fmla="*/ 0 h 6868344"/>
              <a:gd name="connsiteX0" fmla="*/ 2048553 w 5245918"/>
              <a:gd name="connsiteY0" fmla="*/ 0 h 6868344"/>
              <a:gd name="connsiteX1" fmla="*/ 5245918 w 5245918"/>
              <a:gd name="connsiteY1" fmla="*/ 10344 h 6868344"/>
              <a:gd name="connsiteX2" fmla="*/ 5245918 w 5245918"/>
              <a:gd name="connsiteY2" fmla="*/ 10344 h 6868344"/>
              <a:gd name="connsiteX3" fmla="*/ 5245918 w 5245918"/>
              <a:gd name="connsiteY3" fmla="*/ 6868344 h 6868344"/>
              <a:gd name="connsiteX4" fmla="*/ 5245918 w 5245918"/>
              <a:gd name="connsiteY4" fmla="*/ 6868344 h 6868344"/>
              <a:gd name="connsiteX5" fmla="*/ 960790 w 5245918"/>
              <a:gd name="connsiteY5" fmla="*/ 6868344 h 6868344"/>
              <a:gd name="connsiteX6" fmla="*/ 49 w 5245918"/>
              <a:gd name="connsiteY6" fmla="*/ 2329031 h 6868344"/>
              <a:gd name="connsiteX7" fmla="*/ 2048553 w 5245918"/>
              <a:gd name="connsiteY7" fmla="*/ 0 h 6868344"/>
              <a:gd name="connsiteX0" fmla="*/ 2048553 w 5245918"/>
              <a:gd name="connsiteY0" fmla="*/ 0 h 6868344"/>
              <a:gd name="connsiteX1" fmla="*/ 5245918 w 5245918"/>
              <a:gd name="connsiteY1" fmla="*/ 10344 h 6868344"/>
              <a:gd name="connsiteX2" fmla="*/ 5245918 w 5245918"/>
              <a:gd name="connsiteY2" fmla="*/ 10344 h 6868344"/>
              <a:gd name="connsiteX3" fmla="*/ 5245918 w 5245918"/>
              <a:gd name="connsiteY3" fmla="*/ 6868344 h 6868344"/>
              <a:gd name="connsiteX4" fmla="*/ 5245918 w 5245918"/>
              <a:gd name="connsiteY4" fmla="*/ 6868344 h 6868344"/>
              <a:gd name="connsiteX5" fmla="*/ 960790 w 5245918"/>
              <a:gd name="connsiteY5" fmla="*/ 6868344 h 6868344"/>
              <a:gd name="connsiteX6" fmla="*/ 49 w 5245918"/>
              <a:gd name="connsiteY6" fmla="*/ 2329031 h 6868344"/>
              <a:gd name="connsiteX7" fmla="*/ 2048553 w 5245918"/>
              <a:gd name="connsiteY7" fmla="*/ 0 h 6868344"/>
              <a:gd name="connsiteX0" fmla="*/ 2048553 w 5245918"/>
              <a:gd name="connsiteY0" fmla="*/ 0 h 6868344"/>
              <a:gd name="connsiteX1" fmla="*/ 5245918 w 5245918"/>
              <a:gd name="connsiteY1" fmla="*/ 10344 h 6868344"/>
              <a:gd name="connsiteX2" fmla="*/ 5245918 w 5245918"/>
              <a:gd name="connsiteY2" fmla="*/ 10344 h 6868344"/>
              <a:gd name="connsiteX3" fmla="*/ 5245918 w 5245918"/>
              <a:gd name="connsiteY3" fmla="*/ 6868344 h 6868344"/>
              <a:gd name="connsiteX4" fmla="*/ 5245918 w 5245918"/>
              <a:gd name="connsiteY4" fmla="*/ 6868344 h 6868344"/>
              <a:gd name="connsiteX5" fmla="*/ 960790 w 5245918"/>
              <a:gd name="connsiteY5" fmla="*/ 6868344 h 6868344"/>
              <a:gd name="connsiteX6" fmla="*/ 49 w 5245918"/>
              <a:gd name="connsiteY6" fmla="*/ 2329031 h 6868344"/>
              <a:gd name="connsiteX7" fmla="*/ 2048553 w 5245918"/>
              <a:gd name="connsiteY7" fmla="*/ 0 h 6868344"/>
              <a:gd name="connsiteX0" fmla="*/ 2055583 w 5252948"/>
              <a:gd name="connsiteY0" fmla="*/ 176113 h 7044457"/>
              <a:gd name="connsiteX1" fmla="*/ 5252948 w 5252948"/>
              <a:gd name="connsiteY1" fmla="*/ 186457 h 7044457"/>
              <a:gd name="connsiteX2" fmla="*/ 5252948 w 5252948"/>
              <a:gd name="connsiteY2" fmla="*/ 186457 h 7044457"/>
              <a:gd name="connsiteX3" fmla="*/ 5252948 w 5252948"/>
              <a:gd name="connsiteY3" fmla="*/ 7044457 h 7044457"/>
              <a:gd name="connsiteX4" fmla="*/ 5252948 w 5252948"/>
              <a:gd name="connsiteY4" fmla="*/ 7044457 h 7044457"/>
              <a:gd name="connsiteX5" fmla="*/ 967820 w 5252948"/>
              <a:gd name="connsiteY5" fmla="*/ 7044457 h 7044457"/>
              <a:gd name="connsiteX6" fmla="*/ 46 w 5252948"/>
              <a:gd name="connsiteY6" fmla="*/ 2589550 h 7044457"/>
              <a:gd name="connsiteX7" fmla="*/ 2055583 w 5252948"/>
              <a:gd name="connsiteY7" fmla="*/ 176113 h 7044457"/>
              <a:gd name="connsiteX0" fmla="*/ 2055589 w 5252954"/>
              <a:gd name="connsiteY0" fmla="*/ 1 h 6868345"/>
              <a:gd name="connsiteX1" fmla="*/ 5252954 w 5252954"/>
              <a:gd name="connsiteY1" fmla="*/ 10345 h 6868345"/>
              <a:gd name="connsiteX2" fmla="*/ 5252954 w 5252954"/>
              <a:gd name="connsiteY2" fmla="*/ 10345 h 6868345"/>
              <a:gd name="connsiteX3" fmla="*/ 5252954 w 5252954"/>
              <a:gd name="connsiteY3" fmla="*/ 6868345 h 6868345"/>
              <a:gd name="connsiteX4" fmla="*/ 5252954 w 5252954"/>
              <a:gd name="connsiteY4" fmla="*/ 6868345 h 6868345"/>
              <a:gd name="connsiteX5" fmla="*/ 967826 w 5252954"/>
              <a:gd name="connsiteY5" fmla="*/ 6868345 h 6868345"/>
              <a:gd name="connsiteX6" fmla="*/ 52 w 5252954"/>
              <a:gd name="connsiteY6" fmla="*/ 2413438 h 6868345"/>
              <a:gd name="connsiteX7" fmla="*/ 2055589 w 5252954"/>
              <a:gd name="connsiteY7" fmla="*/ 1 h 6868345"/>
              <a:gd name="connsiteX0" fmla="*/ 2119337 w 5267465"/>
              <a:gd name="connsiteY0" fmla="*/ 1 h 6868345"/>
              <a:gd name="connsiteX1" fmla="*/ 5267465 w 5267465"/>
              <a:gd name="connsiteY1" fmla="*/ 10345 h 6868345"/>
              <a:gd name="connsiteX2" fmla="*/ 5267465 w 5267465"/>
              <a:gd name="connsiteY2" fmla="*/ 10345 h 6868345"/>
              <a:gd name="connsiteX3" fmla="*/ 5267465 w 5267465"/>
              <a:gd name="connsiteY3" fmla="*/ 6868345 h 6868345"/>
              <a:gd name="connsiteX4" fmla="*/ 5267465 w 5267465"/>
              <a:gd name="connsiteY4" fmla="*/ 6868345 h 6868345"/>
              <a:gd name="connsiteX5" fmla="*/ 982337 w 5267465"/>
              <a:gd name="connsiteY5" fmla="*/ 6868345 h 6868345"/>
              <a:gd name="connsiteX6" fmla="*/ 14563 w 5267465"/>
              <a:gd name="connsiteY6" fmla="*/ 2413438 h 6868345"/>
              <a:gd name="connsiteX7" fmla="*/ 2119337 w 5267465"/>
              <a:gd name="connsiteY7" fmla="*/ 1 h 6868345"/>
              <a:gd name="connsiteX0" fmla="*/ 2119337 w 5267465"/>
              <a:gd name="connsiteY0" fmla="*/ 19948 h 6888292"/>
              <a:gd name="connsiteX1" fmla="*/ 5267465 w 5267465"/>
              <a:gd name="connsiteY1" fmla="*/ 30292 h 6888292"/>
              <a:gd name="connsiteX2" fmla="*/ 5267465 w 5267465"/>
              <a:gd name="connsiteY2" fmla="*/ 30292 h 6888292"/>
              <a:gd name="connsiteX3" fmla="*/ 5267465 w 5267465"/>
              <a:gd name="connsiteY3" fmla="*/ 6888292 h 6888292"/>
              <a:gd name="connsiteX4" fmla="*/ 5267465 w 5267465"/>
              <a:gd name="connsiteY4" fmla="*/ 6888292 h 6888292"/>
              <a:gd name="connsiteX5" fmla="*/ 982337 w 5267465"/>
              <a:gd name="connsiteY5" fmla="*/ 6888292 h 6888292"/>
              <a:gd name="connsiteX6" fmla="*/ 14563 w 5267465"/>
              <a:gd name="connsiteY6" fmla="*/ 2433385 h 6888292"/>
              <a:gd name="connsiteX7" fmla="*/ 2119337 w 5267465"/>
              <a:gd name="connsiteY7" fmla="*/ 19948 h 6888292"/>
              <a:gd name="connsiteX0" fmla="*/ 2011440 w 5265076"/>
              <a:gd name="connsiteY0" fmla="*/ 19948 h 6888292"/>
              <a:gd name="connsiteX1" fmla="*/ 5265076 w 5265076"/>
              <a:gd name="connsiteY1" fmla="*/ 30292 h 6888292"/>
              <a:gd name="connsiteX2" fmla="*/ 5265076 w 5265076"/>
              <a:gd name="connsiteY2" fmla="*/ 30292 h 6888292"/>
              <a:gd name="connsiteX3" fmla="*/ 5265076 w 5265076"/>
              <a:gd name="connsiteY3" fmla="*/ 6888292 h 6888292"/>
              <a:gd name="connsiteX4" fmla="*/ 5265076 w 5265076"/>
              <a:gd name="connsiteY4" fmla="*/ 6888292 h 6888292"/>
              <a:gd name="connsiteX5" fmla="*/ 979948 w 5265076"/>
              <a:gd name="connsiteY5" fmla="*/ 6888292 h 6888292"/>
              <a:gd name="connsiteX6" fmla="*/ 12174 w 5265076"/>
              <a:gd name="connsiteY6" fmla="*/ 2433385 h 6888292"/>
              <a:gd name="connsiteX7" fmla="*/ 2011440 w 5265076"/>
              <a:gd name="connsiteY7" fmla="*/ 19948 h 6888292"/>
              <a:gd name="connsiteX0" fmla="*/ 2011440 w 5265076"/>
              <a:gd name="connsiteY0" fmla="*/ 0 h 6868344"/>
              <a:gd name="connsiteX1" fmla="*/ 5265076 w 5265076"/>
              <a:gd name="connsiteY1" fmla="*/ 10344 h 6868344"/>
              <a:gd name="connsiteX2" fmla="*/ 5265076 w 5265076"/>
              <a:gd name="connsiteY2" fmla="*/ 10344 h 6868344"/>
              <a:gd name="connsiteX3" fmla="*/ 5265076 w 5265076"/>
              <a:gd name="connsiteY3" fmla="*/ 6868344 h 6868344"/>
              <a:gd name="connsiteX4" fmla="*/ 5265076 w 5265076"/>
              <a:gd name="connsiteY4" fmla="*/ 6868344 h 6868344"/>
              <a:gd name="connsiteX5" fmla="*/ 979948 w 5265076"/>
              <a:gd name="connsiteY5" fmla="*/ 6868344 h 6868344"/>
              <a:gd name="connsiteX6" fmla="*/ 12174 w 5265076"/>
              <a:gd name="connsiteY6" fmla="*/ 2413437 h 6868344"/>
              <a:gd name="connsiteX7" fmla="*/ 2011440 w 5265076"/>
              <a:gd name="connsiteY7" fmla="*/ 0 h 6868344"/>
              <a:gd name="connsiteX0" fmla="*/ 2097744 w 5266973"/>
              <a:gd name="connsiteY0" fmla="*/ 0 h 6861310"/>
              <a:gd name="connsiteX1" fmla="*/ 5266973 w 5266973"/>
              <a:gd name="connsiteY1" fmla="*/ 3310 h 6861310"/>
              <a:gd name="connsiteX2" fmla="*/ 5266973 w 5266973"/>
              <a:gd name="connsiteY2" fmla="*/ 3310 h 6861310"/>
              <a:gd name="connsiteX3" fmla="*/ 5266973 w 5266973"/>
              <a:gd name="connsiteY3" fmla="*/ 6861310 h 6861310"/>
              <a:gd name="connsiteX4" fmla="*/ 5266973 w 5266973"/>
              <a:gd name="connsiteY4" fmla="*/ 6861310 h 6861310"/>
              <a:gd name="connsiteX5" fmla="*/ 981845 w 5266973"/>
              <a:gd name="connsiteY5" fmla="*/ 6861310 h 6861310"/>
              <a:gd name="connsiteX6" fmla="*/ 14071 w 5266973"/>
              <a:gd name="connsiteY6" fmla="*/ 2406403 h 6861310"/>
              <a:gd name="connsiteX7" fmla="*/ 2097744 w 5266973"/>
              <a:gd name="connsiteY7" fmla="*/ 0 h 6861310"/>
              <a:gd name="connsiteX0" fmla="*/ 2083752 w 5252981"/>
              <a:gd name="connsiteY0" fmla="*/ 0 h 6861310"/>
              <a:gd name="connsiteX1" fmla="*/ 5252981 w 5252981"/>
              <a:gd name="connsiteY1" fmla="*/ 3310 h 6861310"/>
              <a:gd name="connsiteX2" fmla="*/ 5252981 w 5252981"/>
              <a:gd name="connsiteY2" fmla="*/ 3310 h 6861310"/>
              <a:gd name="connsiteX3" fmla="*/ 5252981 w 5252981"/>
              <a:gd name="connsiteY3" fmla="*/ 6861310 h 6861310"/>
              <a:gd name="connsiteX4" fmla="*/ 5252981 w 5252981"/>
              <a:gd name="connsiteY4" fmla="*/ 6861310 h 6861310"/>
              <a:gd name="connsiteX5" fmla="*/ 967853 w 5252981"/>
              <a:gd name="connsiteY5" fmla="*/ 6861310 h 6861310"/>
              <a:gd name="connsiteX6" fmla="*/ 79 w 5252981"/>
              <a:gd name="connsiteY6" fmla="*/ 2406403 h 6861310"/>
              <a:gd name="connsiteX7" fmla="*/ 2083752 w 5252981"/>
              <a:gd name="connsiteY7" fmla="*/ 0 h 6861310"/>
              <a:gd name="connsiteX0" fmla="*/ 2083752 w 5252981"/>
              <a:gd name="connsiteY0" fmla="*/ 0 h 6861310"/>
              <a:gd name="connsiteX1" fmla="*/ 5252981 w 5252981"/>
              <a:gd name="connsiteY1" fmla="*/ 3310 h 6861310"/>
              <a:gd name="connsiteX2" fmla="*/ 5252981 w 5252981"/>
              <a:gd name="connsiteY2" fmla="*/ 3310 h 6861310"/>
              <a:gd name="connsiteX3" fmla="*/ 5252981 w 5252981"/>
              <a:gd name="connsiteY3" fmla="*/ 6861310 h 6861310"/>
              <a:gd name="connsiteX4" fmla="*/ 5252981 w 5252981"/>
              <a:gd name="connsiteY4" fmla="*/ 6861310 h 6861310"/>
              <a:gd name="connsiteX5" fmla="*/ 967853 w 5252981"/>
              <a:gd name="connsiteY5" fmla="*/ 6861310 h 6861310"/>
              <a:gd name="connsiteX6" fmla="*/ 79 w 5252981"/>
              <a:gd name="connsiteY6" fmla="*/ 2406403 h 6861310"/>
              <a:gd name="connsiteX7" fmla="*/ 2083752 w 5252981"/>
              <a:gd name="connsiteY7" fmla="*/ 0 h 6861310"/>
              <a:gd name="connsiteX0" fmla="*/ 2083881 w 5253110"/>
              <a:gd name="connsiteY0" fmla="*/ 0 h 6861310"/>
              <a:gd name="connsiteX1" fmla="*/ 5253110 w 5253110"/>
              <a:gd name="connsiteY1" fmla="*/ 3310 h 6861310"/>
              <a:gd name="connsiteX2" fmla="*/ 5253110 w 5253110"/>
              <a:gd name="connsiteY2" fmla="*/ 3310 h 6861310"/>
              <a:gd name="connsiteX3" fmla="*/ 5253110 w 5253110"/>
              <a:gd name="connsiteY3" fmla="*/ 6861310 h 6861310"/>
              <a:gd name="connsiteX4" fmla="*/ 5253110 w 5253110"/>
              <a:gd name="connsiteY4" fmla="*/ 6861310 h 6861310"/>
              <a:gd name="connsiteX5" fmla="*/ 967982 w 5253110"/>
              <a:gd name="connsiteY5" fmla="*/ 6861310 h 6861310"/>
              <a:gd name="connsiteX6" fmla="*/ 208 w 5253110"/>
              <a:gd name="connsiteY6" fmla="*/ 2406403 h 6861310"/>
              <a:gd name="connsiteX7" fmla="*/ 2083881 w 5253110"/>
              <a:gd name="connsiteY7" fmla="*/ 0 h 6861310"/>
              <a:gd name="connsiteX0" fmla="*/ 2083881 w 5253110"/>
              <a:gd name="connsiteY0" fmla="*/ 0 h 6861310"/>
              <a:gd name="connsiteX1" fmla="*/ 5253110 w 5253110"/>
              <a:gd name="connsiteY1" fmla="*/ 3310 h 6861310"/>
              <a:gd name="connsiteX2" fmla="*/ 5253110 w 5253110"/>
              <a:gd name="connsiteY2" fmla="*/ 3310 h 6861310"/>
              <a:gd name="connsiteX3" fmla="*/ 5253110 w 5253110"/>
              <a:gd name="connsiteY3" fmla="*/ 6861310 h 6861310"/>
              <a:gd name="connsiteX4" fmla="*/ 5253110 w 5253110"/>
              <a:gd name="connsiteY4" fmla="*/ 6861310 h 6861310"/>
              <a:gd name="connsiteX5" fmla="*/ 967982 w 5253110"/>
              <a:gd name="connsiteY5" fmla="*/ 6861310 h 6861310"/>
              <a:gd name="connsiteX6" fmla="*/ 208 w 5253110"/>
              <a:gd name="connsiteY6" fmla="*/ 2406403 h 6861310"/>
              <a:gd name="connsiteX7" fmla="*/ 2083881 w 5253110"/>
              <a:gd name="connsiteY7" fmla="*/ 0 h 6861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53110" h="6861310">
                <a:moveTo>
                  <a:pt x="2083881" y="0"/>
                </a:moveTo>
                <a:lnTo>
                  <a:pt x="5253110" y="3310"/>
                </a:lnTo>
                <a:lnTo>
                  <a:pt x="5253110" y="3310"/>
                </a:lnTo>
                <a:lnTo>
                  <a:pt x="5253110" y="6861310"/>
                </a:lnTo>
                <a:lnTo>
                  <a:pt x="5253110" y="6861310"/>
                </a:lnTo>
                <a:lnTo>
                  <a:pt x="967982" y="6861310"/>
                </a:lnTo>
                <a:cubicBezTo>
                  <a:pt x="1620888" y="5201735"/>
                  <a:pt x="18206" y="3768003"/>
                  <a:pt x="208" y="2406403"/>
                </a:cubicBezTo>
                <a:cubicBezTo>
                  <a:pt x="-17790" y="1044803"/>
                  <a:pt x="1131025" y="6620"/>
                  <a:pt x="2083881" y="0"/>
                </a:cubicBezTo>
                <a:close/>
              </a:path>
            </a:pathLst>
          </a:custGeom>
          <a:solidFill>
            <a:schemeClr val="bg2"/>
          </a:solidFill>
        </p:spPr>
        <p:txBody>
          <a:bodyPr tIns="2844000">
            <a:normAutofit/>
          </a:bodyPr>
          <a:lstStyle>
            <a:lvl1pPr marL="0" indent="0" algn="ctr">
              <a:buFont typeface="Arial" panose="020B0604020202020204" pitchFamily="34" charset="0"/>
              <a:buNone/>
              <a:defRPr sz="825"/>
            </a:lvl1pPr>
          </a:lstStyle>
          <a:p>
            <a:r>
              <a:rPr lang="en-US" dirty="0" err="1"/>
              <a:t>Indsæt</a:t>
            </a:r>
            <a:r>
              <a:rPr lang="en-US" dirty="0"/>
              <a:t> </a:t>
            </a:r>
            <a:r>
              <a:rPr lang="en-US" dirty="0" err="1"/>
              <a:t>billede</a:t>
            </a:r>
            <a:endParaRPr lang="en-US" dirty="0"/>
          </a:p>
        </p:txBody>
      </p:sp>
    </p:spTree>
    <p:extLst>
      <p:ext uri="{BB962C8B-B14F-4D97-AF65-F5344CB8AC3E}">
        <p14:creationId xmlns:p14="http://schemas.microsoft.com/office/powerpoint/2010/main" val="4264203062"/>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Breaker 1">
    <p:bg>
      <p:bgPr>
        <a:solidFill>
          <a:schemeClr val="accent2"/>
        </a:solidFill>
        <a:effectLst/>
      </p:bgPr>
    </p:bg>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B9A9C12D-08E5-B698-93A7-F9CDFB8F59FE}"/>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5797" b="28108"/>
          <a:stretch/>
        </p:blipFill>
        <p:spPr>
          <a:xfrm>
            <a:off x="0" y="1"/>
            <a:ext cx="9144000" cy="6858000"/>
          </a:xfrm>
          <a:prstGeom prst="rect">
            <a:avLst/>
          </a:prstGeom>
        </p:spPr>
      </p:pic>
      <p:sp>
        <p:nvSpPr>
          <p:cNvPr id="2" name="Title 1">
            <a:extLst>
              <a:ext uri="{FF2B5EF4-FFF2-40B4-BE49-F238E27FC236}">
                <a16:creationId xmlns:a16="http://schemas.microsoft.com/office/drawing/2014/main" id="{1BC41062-572A-D9DD-E27F-469CD0C7914D}"/>
              </a:ext>
            </a:extLst>
          </p:cNvPr>
          <p:cNvSpPr>
            <a:spLocks noGrp="1"/>
          </p:cNvSpPr>
          <p:nvPr>
            <p:ph type="ctrTitle" hasCustomPrompt="1"/>
          </p:nvPr>
        </p:nvSpPr>
        <p:spPr>
          <a:xfrm>
            <a:off x="323851" y="3990825"/>
            <a:ext cx="4955381" cy="1875138"/>
          </a:xfrm>
        </p:spPr>
        <p:txBody>
          <a:bodyPr anchor="b" anchorCtr="0">
            <a:noAutofit/>
          </a:bodyPr>
          <a:lstStyle>
            <a:lvl1pPr algn="l">
              <a:lnSpc>
                <a:spcPts val="5550"/>
              </a:lnSpc>
              <a:defRPr sz="4650"/>
            </a:lvl1pPr>
          </a:lstStyle>
          <a:p>
            <a:r>
              <a:rPr lang="en-GB" dirty="0"/>
              <a:t>Breaker</a:t>
            </a:r>
            <a:endParaRPr lang="en-US" dirty="0"/>
          </a:p>
        </p:txBody>
      </p:sp>
      <p:sp>
        <p:nvSpPr>
          <p:cNvPr id="8" name="Footer Placeholder 7">
            <a:extLst>
              <a:ext uri="{FF2B5EF4-FFF2-40B4-BE49-F238E27FC236}">
                <a16:creationId xmlns:a16="http://schemas.microsoft.com/office/drawing/2014/main" id="{335813F4-7038-674D-475C-AB5B2A34DD2B}"/>
              </a:ext>
            </a:extLst>
          </p:cNvPr>
          <p:cNvSpPr>
            <a:spLocks noGrp="1"/>
          </p:cNvSpPr>
          <p:nvPr>
            <p:ph type="ftr" sz="quarter" idx="11"/>
          </p:nvPr>
        </p:nvSpPr>
        <p:spPr>
          <a:xfrm>
            <a:off x="323850" y="432000"/>
            <a:ext cx="2124076" cy="432000"/>
          </a:xfrm>
        </p:spPr>
        <p:txBody>
          <a:bodyPr/>
          <a:lstStyle/>
          <a:p>
            <a:r>
              <a:rPr lang="en-US">
                <a:solidFill>
                  <a:srgbClr val="121212"/>
                </a:solidFill>
              </a:rPr>
              <a:t>Denmark's Export and Investment Fund</a:t>
            </a:r>
            <a:endParaRPr lang="en-GB" dirty="0">
              <a:solidFill>
                <a:srgbClr val="121212"/>
              </a:solidFill>
            </a:endParaRPr>
          </a:p>
        </p:txBody>
      </p:sp>
      <p:sp>
        <p:nvSpPr>
          <p:cNvPr id="9" name="Slide Number Placeholder 8">
            <a:extLst>
              <a:ext uri="{FF2B5EF4-FFF2-40B4-BE49-F238E27FC236}">
                <a16:creationId xmlns:a16="http://schemas.microsoft.com/office/drawing/2014/main" id="{E2E28F99-35CF-588D-CA89-78411FBB30B9}"/>
              </a:ext>
            </a:extLst>
          </p:cNvPr>
          <p:cNvSpPr>
            <a:spLocks noGrp="1"/>
          </p:cNvSpPr>
          <p:nvPr>
            <p:ph type="sldNum" sz="quarter" idx="12"/>
          </p:nvPr>
        </p:nvSpPr>
        <p:spPr/>
        <p:txBody>
          <a:bodyPr/>
          <a:lstStyle/>
          <a:p>
            <a:r>
              <a:rPr lang="en-US" dirty="0"/>
              <a:t>Slide </a:t>
            </a:r>
            <a:fld id="{E68BB47B-6AA6-7343-BE79-ECEFD83B2C88}" type="slidenum">
              <a:rPr lang="en-US" smtClean="0"/>
              <a:pPr/>
              <a:t>‹#›</a:t>
            </a:fld>
            <a:endParaRPr lang="en-US" dirty="0"/>
          </a:p>
        </p:txBody>
      </p:sp>
    </p:spTree>
    <p:extLst>
      <p:ext uri="{BB962C8B-B14F-4D97-AF65-F5344CB8AC3E}">
        <p14:creationId xmlns:p14="http://schemas.microsoft.com/office/powerpoint/2010/main" val="162396302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Breaker 2">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C41062-572A-D9DD-E27F-469CD0C7914D}"/>
              </a:ext>
            </a:extLst>
          </p:cNvPr>
          <p:cNvSpPr>
            <a:spLocks noGrp="1"/>
          </p:cNvSpPr>
          <p:nvPr>
            <p:ph type="ctrTitle" hasCustomPrompt="1"/>
          </p:nvPr>
        </p:nvSpPr>
        <p:spPr>
          <a:xfrm>
            <a:off x="323851" y="3990825"/>
            <a:ext cx="4955381" cy="1875138"/>
          </a:xfrm>
        </p:spPr>
        <p:txBody>
          <a:bodyPr anchor="b" anchorCtr="0">
            <a:noAutofit/>
          </a:bodyPr>
          <a:lstStyle>
            <a:lvl1pPr algn="l">
              <a:lnSpc>
                <a:spcPts val="5550"/>
              </a:lnSpc>
              <a:defRPr sz="4650"/>
            </a:lvl1pPr>
          </a:lstStyle>
          <a:p>
            <a:r>
              <a:rPr lang="en-GB" dirty="0"/>
              <a:t>Breaker</a:t>
            </a:r>
            <a:endParaRPr lang="en-US" dirty="0"/>
          </a:p>
        </p:txBody>
      </p:sp>
      <p:sp>
        <p:nvSpPr>
          <p:cNvPr id="8" name="Footer Placeholder 7">
            <a:extLst>
              <a:ext uri="{FF2B5EF4-FFF2-40B4-BE49-F238E27FC236}">
                <a16:creationId xmlns:a16="http://schemas.microsoft.com/office/drawing/2014/main" id="{335813F4-7038-674D-475C-AB5B2A34DD2B}"/>
              </a:ext>
            </a:extLst>
          </p:cNvPr>
          <p:cNvSpPr>
            <a:spLocks noGrp="1"/>
          </p:cNvSpPr>
          <p:nvPr>
            <p:ph type="ftr" sz="quarter" idx="11"/>
          </p:nvPr>
        </p:nvSpPr>
        <p:spPr>
          <a:xfrm>
            <a:off x="323850" y="432000"/>
            <a:ext cx="2124076" cy="432000"/>
          </a:xfrm>
        </p:spPr>
        <p:txBody>
          <a:bodyPr/>
          <a:lstStyle/>
          <a:p>
            <a:r>
              <a:rPr lang="en-US">
                <a:solidFill>
                  <a:srgbClr val="121212"/>
                </a:solidFill>
              </a:rPr>
              <a:t>Denmark's Export and Investment Fund</a:t>
            </a:r>
            <a:endParaRPr lang="en-GB" dirty="0">
              <a:solidFill>
                <a:srgbClr val="121212"/>
              </a:solidFill>
            </a:endParaRPr>
          </a:p>
        </p:txBody>
      </p:sp>
      <p:sp>
        <p:nvSpPr>
          <p:cNvPr id="9" name="Slide Number Placeholder 8">
            <a:extLst>
              <a:ext uri="{FF2B5EF4-FFF2-40B4-BE49-F238E27FC236}">
                <a16:creationId xmlns:a16="http://schemas.microsoft.com/office/drawing/2014/main" id="{E2E28F99-35CF-588D-CA89-78411FBB30B9}"/>
              </a:ext>
            </a:extLst>
          </p:cNvPr>
          <p:cNvSpPr>
            <a:spLocks noGrp="1"/>
          </p:cNvSpPr>
          <p:nvPr>
            <p:ph type="sldNum" sz="quarter" idx="12"/>
          </p:nvPr>
        </p:nvSpPr>
        <p:spPr/>
        <p:txBody>
          <a:bodyPr/>
          <a:lstStyle/>
          <a:p>
            <a:r>
              <a:rPr lang="en-US" dirty="0"/>
              <a:t>Slide </a:t>
            </a:r>
            <a:fld id="{E68BB47B-6AA6-7343-BE79-ECEFD83B2C88}" type="slidenum">
              <a:rPr lang="en-US" smtClean="0"/>
              <a:pPr/>
              <a:t>‹#›</a:t>
            </a:fld>
            <a:endParaRPr lang="en-US" dirty="0"/>
          </a:p>
        </p:txBody>
      </p:sp>
    </p:spTree>
    <p:extLst>
      <p:ext uri="{BB962C8B-B14F-4D97-AF65-F5344CB8AC3E}">
        <p14:creationId xmlns:p14="http://schemas.microsoft.com/office/powerpoint/2010/main" val="38752276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userDrawn="1">
  <p:cSld name="Breaker 3">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C41062-572A-D9DD-E27F-469CD0C7914D}"/>
              </a:ext>
            </a:extLst>
          </p:cNvPr>
          <p:cNvSpPr>
            <a:spLocks noGrp="1"/>
          </p:cNvSpPr>
          <p:nvPr>
            <p:ph type="ctrTitle" hasCustomPrompt="1"/>
          </p:nvPr>
        </p:nvSpPr>
        <p:spPr>
          <a:xfrm>
            <a:off x="323851" y="3990825"/>
            <a:ext cx="4955381" cy="1875138"/>
          </a:xfrm>
        </p:spPr>
        <p:txBody>
          <a:bodyPr anchor="b" anchorCtr="0">
            <a:noAutofit/>
          </a:bodyPr>
          <a:lstStyle>
            <a:lvl1pPr algn="l">
              <a:lnSpc>
                <a:spcPts val="5550"/>
              </a:lnSpc>
              <a:defRPr sz="4650"/>
            </a:lvl1pPr>
          </a:lstStyle>
          <a:p>
            <a:r>
              <a:rPr lang="en-GB" dirty="0"/>
              <a:t>Breaker</a:t>
            </a:r>
            <a:endParaRPr lang="en-US" dirty="0"/>
          </a:p>
        </p:txBody>
      </p:sp>
      <p:sp>
        <p:nvSpPr>
          <p:cNvPr id="8" name="Footer Placeholder 7">
            <a:extLst>
              <a:ext uri="{FF2B5EF4-FFF2-40B4-BE49-F238E27FC236}">
                <a16:creationId xmlns:a16="http://schemas.microsoft.com/office/drawing/2014/main" id="{335813F4-7038-674D-475C-AB5B2A34DD2B}"/>
              </a:ext>
            </a:extLst>
          </p:cNvPr>
          <p:cNvSpPr>
            <a:spLocks noGrp="1"/>
          </p:cNvSpPr>
          <p:nvPr>
            <p:ph type="ftr" sz="quarter" idx="11"/>
          </p:nvPr>
        </p:nvSpPr>
        <p:spPr>
          <a:xfrm>
            <a:off x="323850" y="432000"/>
            <a:ext cx="2124076" cy="432000"/>
          </a:xfrm>
        </p:spPr>
        <p:txBody>
          <a:bodyPr/>
          <a:lstStyle/>
          <a:p>
            <a:r>
              <a:rPr lang="en-US">
                <a:solidFill>
                  <a:srgbClr val="121212"/>
                </a:solidFill>
              </a:rPr>
              <a:t>Denmark's Export and Investment Fund</a:t>
            </a:r>
            <a:endParaRPr lang="en-GB" dirty="0">
              <a:solidFill>
                <a:srgbClr val="121212"/>
              </a:solidFill>
            </a:endParaRPr>
          </a:p>
        </p:txBody>
      </p:sp>
      <p:sp>
        <p:nvSpPr>
          <p:cNvPr id="9" name="Slide Number Placeholder 8">
            <a:extLst>
              <a:ext uri="{FF2B5EF4-FFF2-40B4-BE49-F238E27FC236}">
                <a16:creationId xmlns:a16="http://schemas.microsoft.com/office/drawing/2014/main" id="{E2E28F99-35CF-588D-CA89-78411FBB30B9}"/>
              </a:ext>
            </a:extLst>
          </p:cNvPr>
          <p:cNvSpPr>
            <a:spLocks noGrp="1"/>
          </p:cNvSpPr>
          <p:nvPr>
            <p:ph type="sldNum" sz="quarter" idx="12"/>
          </p:nvPr>
        </p:nvSpPr>
        <p:spPr/>
        <p:txBody>
          <a:bodyPr/>
          <a:lstStyle/>
          <a:p>
            <a:r>
              <a:rPr lang="en-US" dirty="0"/>
              <a:t>Slide </a:t>
            </a:r>
            <a:fld id="{E68BB47B-6AA6-7343-BE79-ECEFD83B2C88}" type="slidenum">
              <a:rPr lang="en-US" smtClean="0"/>
              <a:pPr/>
              <a:t>‹#›</a:t>
            </a:fld>
            <a:endParaRPr lang="en-US" dirty="0"/>
          </a:p>
        </p:txBody>
      </p:sp>
    </p:spTree>
    <p:extLst>
      <p:ext uri="{BB962C8B-B14F-4D97-AF65-F5344CB8AC3E}">
        <p14:creationId xmlns:p14="http://schemas.microsoft.com/office/powerpoint/2010/main" val="275920397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userDrawn="1">
  <p:cSld name="Breaker 4">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C41062-572A-D9DD-E27F-469CD0C7914D}"/>
              </a:ext>
            </a:extLst>
          </p:cNvPr>
          <p:cNvSpPr>
            <a:spLocks noGrp="1"/>
          </p:cNvSpPr>
          <p:nvPr>
            <p:ph type="ctrTitle" hasCustomPrompt="1"/>
          </p:nvPr>
        </p:nvSpPr>
        <p:spPr>
          <a:xfrm>
            <a:off x="323851" y="3990825"/>
            <a:ext cx="4955381" cy="1875138"/>
          </a:xfrm>
        </p:spPr>
        <p:txBody>
          <a:bodyPr anchor="b" anchorCtr="0">
            <a:noAutofit/>
          </a:bodyPr>
          <a:lstStyle>
            <a:lvl1pPr algn="l">
              <a:lnSpc>
                <a:spcPts val="5550"/>
              </a:lnSpc>
              <a:defRPr sz="4650">
                <a:solidFill>
                  <a:schemeClr val="bg1"/>
                </a:solidFill>
              </a:defRPr>
            </a:lvl1pPr>
          </a:lstStyle>
          <a:p>
            <a:r>
              <a:rPr lang="en-GB" dirty="0"/>
              <a:t>Breaker</a:t>
            </a:r>
            <a:endParaRPr lang="en-US" dirty="0"/>
          </a:p>
        </p:txBody>
      </p:sp>
      <p:sp>
        <p:nvSpPr>
          <p:cNvPr id="8" name="Footer Placeholder 7">
            <a:extLst>
              <a:ext uri="{FF2B5EF4-FFF2-40B4-BE49-F238E27FC236}">
                <a16:creationId xmlns:a16="http://schemas.microsoft.com/office/drawing/2014/main" id="{335813F4-7038-674D-475C-AB5B2A34DD2B}"/>
              </a:ext>
            </a:extLst>
          </p:cNvPr>
          <p:cNvSpPr>
            <a:spLocks noGrp="1"/>
          </p:cNvSpPr>
          <p:nvPr>
            <p:ph type="ftr" sz="quarter" idx="11"/>
          </p:nvPr>
        </p:nvSpPr>
        <p:spPr>
          <a:xfrm>
            <a:off x="323850" y="432000"/>
            <a:ext cx="2124076" cy="432000"/>
          </a:xfrm>
        </p:spPr>
        <p:txBody>
          <a:bodyPr/>
          <a:lstStyle>
            <a:lvl1pPr>
              <a:defRPr>
                <a:solidFill>
                  <a:schemeClr val="bg1"/>
                </a:solidFill>
              </a:defRPr>
            </a:lvl1pPr>
          </a:lstStyle>
          <a:p>
            <a:r>
              <a:rPr lang="en-US"/>
              <a:t>Denmark's Export and Investment Fund</a:t>
            </a:r>
            <a:endParaRPr lang="en-GB" dirty="0"/>
          </a:p>
        </p:txBody>
      </p:sp>
      <p:sp>
        <p:nvSpPr>
          <p:cNvPr id="9" name="Slide Number Placeholder 8">
            <a:extLst>
              <a:ext uri="{FF2B5EF4-FFF2-40B4-BE49-F238E27FC236}">
                <a16:creationId xmlns:a16="http://schemas.microsoft.com/office/drawing/2014/main" id="{E2E28F99-35CF-588D-CA89-78411FBB30B9}"/>
              </a:ext>
            </a:extLst>
          </p:cNvPr>
          <p:cNvSpPr>
            <a:spLocks noGrp="1"/>
          </p:cNvSpPr>
          <p:nvPr>
            <p:ph type="sldNum" sz="quarter" idx="12"/>
          </p:nvPr>
        </p:nvSpPr>
        <p:spPr/>
        <p:txBody>
          <a:bodyPr/>
          <a:lstStyle>
            <a:lvl1pPr>
              <a:defRPr>
                <a:solidFill>
                  <a:schemeClr val="bg1"/>
                </a:solidFill>
              </a:defRPr>
            </a:lvl1pPr>
          </a:lstStyle>
          <a:p>
            <a:r>
              <a:rPr lang="en-US"/>
              <a:t>Slide </a:t>
            </a:r>
            <a:fld id="{E68BB47B-6AA6-7343-BE79-ECEFD83B2C88}" type="slidenum">
              <a:rPr lang="en-US" smtClean="0"/>
              <a:pPr/>
              <a:t>‹#›</a:t>
            </a:fld>
            <a:endParaRPr lang="en-US" dirty="0"/>
          </a:p>
        </p:txBody>
      </p:sp>
    </p:spTree>
    <p:extLst>
      <p:ext uri="{BB962C8B-B14F-4D97-AF65-F5344CB8AC3E}">
        <p14:creationId xmlns:p14="http://schemas.microsoft.com/office/powerpoint/2010/main" val="211162554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Dva obrázky bez nadpisu">
    <p:spTree>
      <p:nvGrpSpPr>
        <p:cNvPr id="1" name=""/>
        <p:cNvGrpSpPr/>
        <p:nvPr/>
      </p:nvGrpSpPr>
      <p:grpSpPr>
        <a:xfrm>
          <a:off x="0" y="0"/>
          <a:ext cx="0" cy="0"/>
          <a:chOff x="0" y="0"/>
          <a:chExt cx="0" cy="0"/>
        </a:xfrm>
      </p:grpSpPr>
      <p:sp>
        <p:nvSpPr>
          <p:cNvPr id="6" name="Zástupný symbol pro číslo snímku 5"/>
          <p:cNvSpPr>
            <a:spLocks noGrp="1"/>
          </p:cNvSpPr>
          <p:nvPr>
            <p:ph type="sldNum" sz="quarter" idx="12"/>
          </p:nvPr>
        </p:nvSpPr>
        <p:spPr/>
        <p:txBody>
          <a:bodyPr/>
          <a:lstStyle/>
          <a:p>
            <a:fld id="{7EB3CF81-40B1-461F-ABB1-DF8E3BDEAF2C}" type="slidenum">
              <a:rPr lang="cs-CZ" smtClean="0"/>
              <a:t>‹#›</a:t>
            </a:fld>
            <a:endParaRPr lang="cs-CZ" dirty="0"/>
          </a:p>
        </p:txBody>
      </p:sp>
      <p:sp>
        <p:nvSpPr>
          <p:cNvPr id="5" name="Zástupný symbol pro obrázek 4"/>
          <p:cNvSpPr>
            <a:spLocks noGrp="1"/>
          </p:cNvSpPr>
          <p:nvPr>
            <p:ph type="pic" sz="quarter" idx="13"/>
          </p:nvPr>
        </p:nvSpPr>
        <p:spPr>
          <a:xfrm>
            <a:off x="628651" y="428369"/>
            <a:ext cx="3821906" cy="5618205"/>
          </a:xfrm>
        </p:spPr>
        <p:txBody>
          <a:bodyPr/>
          <a:lstStyle>
            <a:lvl1pPr marL="0" indent="0">
              <a:buNone/>
              <a:defRPr>
                <a:latin typeface="Segoe UI" panose="020B0502040204020203" pitchFamily="34" charset="0"/>
                <a:cs typeface="Segoe UI" panose="020B0502040204020203" pitchFamily="34" charset="0"/>
              </a:defRPr>
            </a:lvl1pPr>
          </a:lstStyle>
          <a:p>
            <a:endParaRPr lang="cs-CZ" dirty="0"/>
          </a:p>
          <a:p>
            <a:endParaRPr lang="cs-CZ" dirty="0"/>
          </a:p>
        </p:txBody>
      </p:sp>
      <p:sp>
        <p:nvSpPr>
          <p:cNvPr id="7" name="Zástupný symbol pro obrázek 4"/>
          <p:cNvSpPr>
            <a:spLocks noGrp="1"/>
          </p:cNvSpPr>
          <p:nvPr>
            <p:ph type="pic" sz="quarter" idx="14"/>
          </p:nvPr>
        </p:nvSpPr>
        <p:spPr>
          <a:xfrm>
            <a:off x="4693444" y="428369"/>
            <a:ext cx="3821906" cy="5618205"/>
          </a:xfrm>
        </p:spPr>
        <p:txBody>
          <a:bodyPr/>
          <a:lstStyle>
            <a:lvl1pPr marL="0" indent="0">
              <a:buNone/>
              <a:defRPr>
                <a:latin typeface="Segoe UI" panose="020B0502040204020203" pitchFamily="34" charset="0"/>
                <a:cs typeface="Segoe UI" panose="020B0502040204020203" pitchFamily="34" charset="0"/>
              </a:defRPr>
            </a:lvl1pPr>
          </a:lstStyle>
          <a:p>
            <a:endParaRPr lang="cs-CZ" dirty="0"/>
          </a:p>
          <a:p>
            <a:endParaRPr lang="cs-CZ" dirty="0"/>
          </a:p>
        </p:txBody>
      </p:sp>
    </p:spTree>
    <p:extLst>
      <p:ext uri="{BB962C8B-B14F-4D97-AF65-F5344CB8AC3E}">
        <p14:creationId xmlns:p14="http://schemas.microsoft.com/office/powerpoint/2010/main" val="1750292666"/>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userDrawn="1">
  <p:cSld name="Breaker 5">
    <p:bg>
      <p:bgPr>
        <a:solidFill>
          <a:schemeClr val="bg2"/>
        </a:solidFill>
        <a:effectLst/>
      </p:bgPr>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93EA26-F6BF-C06B-A0F1-76A65876A3DE}"/>
              </a:ext>
            </a:extLst>
          </p:cNvPr>
          <p:cNvSpPr>
            <a:spLocks noGrp="1"/>
          </p:cNvSpPr>
          <p:nvPr>
            <p:ph type="pic" sz="quarter" idx="13"/>
          </p:nvPr>
        </p:nvSpPr>
        <p:spPr>
          <a:xfrm>
            <a:off x="0" y="0"/>
            <a:ext cx="9144000" cy="6858000"/>
          </a:xfrm>
        </p:spPr>
        <p:txBody>
          <a:bodyPr/>
          <a:lstStyle>
            <a:lvl1pPr marL="0" indent="0" algn="ctr">
              <a:buFontTx/>
              <a:buNone/>
              <a:defRPr sz="825"/>
            </a:lvl1pPr>
          </a:lstStyle>
          <a:p>
            <a:r>
              <a:rPr lang="en-GB"/>
              <a:t>Click icon to add picture</a:t>
            </a:r>
            <a:endParaRPr lang="en-US" dirty="0"/>
          </a:p>
        </p:txBody>
      </p:sp>
      <p:sp>
        <p:nvSpPr>
          <p:cNvPr id="2" name="Title 1">
            <a:extLst>
              <a:ext uri="{FF2B5EF4-FFF2-40B4-BE49-F238E27FC236}">
                <a16:creationId xmlns:a16="http://schemas.microsoft.com/office/drawing/2014/main" id="{1BC41062-572A-D9DD-E27F-469CD0C7914D}"/>
              </a:ext>
            </a:extLst>
          </p:cNvPr>
          <p:cNvSpPr>
            <a:spLocks noGrp="1"/>
          </p:cNvSpPr>
          <p:nvPr>
            <p:ph type="ctrTitle" hasCustomPrompt="1"/>
          </p:nvPr>
        </p:nvSpPr>
        <p:spPr>
          <a:xfrm>
            <a:off x="323851" y="3990825"/>
            <a:ext cx="4955381" cy="1875138"/>
          </a:xfrm>
        </p:spPr>
        <p:txBody>
          <a:bodyPr anchor="b" anchorCtr="0">
            <a:noAutofit/>
          </a:bodyPr>
          <a:lstStyle>
            <a:lvl1pPr algn="l">
              <a:lnSpc>
                <a:spcPts val="5550"/>
              </a:lnSpc>
              <a:defRPr sz="4650">
                <a:solidFill>
                  <a:schemeClr val="bg1"/>
                </a:solidFill>
              </a:defRPr>
            </a:lvl1pPr>
          </a:lstStyle>
          <a:p>
            <a:r>
              <a:rPr lang="en-GB" dirty="0"/>
              <a:t>Breaker</a:t>
            </a:r>
            <a:endParaRPr lang="en-US" dirty="0"/>
          </a:p>
        </p:txBody>
      </p:sp>
      <p:sp>
        <p:nvSpPr>
          <p:cNvPr id="8" name="Footer Placeholder 7">
            <a:extLst>
              <a:ext uri="{FF2B5EF4-FFF2-40B4-BE49-F238E27FC236}">
                <a16:creationId xmlns:a16="http://schemas.microsoft.com/office/drawing/2014/main" id="{335813F4-7038-674D-475C-AB5B2A34DD2B}"/>
              </a:ext>
            </a:extLst>
          </p:cNvPr>
          <p:cNvSpPr>
            <a:spLocks noGrp="1"/>
          </p:cNvSpPr>
          <p:nvPr>
            <p:ph type="ftr" sz="quarter" idx="11"/>
          </p:nvPr>
        </p:nvSpPr>
        <p:spPr>
          <a:xfrm>
            <a:off x="323850" y="432000"/>
            <a:ext cx="2124076" cy="432000"/>
          </a:xfrm>
        </p:spPr>
        <p:txBody>
          <a:bodyPr/>
          <a:lstStyle>
            <a:lvl1pPr>
              <a:defRPr>
                <a:solidFill>
                  <a:schemeClr val="bg1"/>
                </a:solidFill>
              </a:defRPr>
            </a:lvl1pPr>
          </a:lstStyle>
          <a:p>
            <a:r>
              <a:rPr lang="en-US"/>
              <a:t>Denmark's Export and Investment Fund</a:t>
            </a:r>
            <a:endParaRPr lang="en-GB" dirty="0"/>
          </a:p>
        </p:txBody>
      </p:sp>
      <p:sp>
        <p:nvSpPr>
          <p:cNvPr id="9" name="Slide Number Placeholder 8">
            <a:extLst>
              <a:ext uri="{FF2B5EF4-FFF2-40B4-BE49-F238E27FC236}">
                <a16:creationId xmlns:a16="http://schemas.microsoft.com/office/drawing/2014/main" id="{E2E28F99-35CF-588D-CA89-78411FBB30B9}"/>
              </a:ext>
            </a:extLst>
          </p:cNvPr>
          <p:cNvSpPr>
            <a:spLocks noGrp="1"/>
          </p:cNvSpPr>
          <p:nvPr>
            <p:ph type="sldNum" sz="quarter" idx="12"/>
          </p:nvPr>
        </p:nvSpPr>
        <p:spPr/>
        <p:txBody>
          <a:bodyPr/>
          <a:lstStyle>
            <a:lvl1pPr>
              <a:defRPr>
                <a:solidFill>
                  <a:schemeClr val="bg1"/>
                </a:solidFill>
              </a:defRPr>
            </a:lvl1pPr>
          </a:lstStyle>
          <a:p>
            <a:r>
              <a:rPr lang="en-US"/>
              <a:t>Slide </a:t>
            </a:r>
            <a:fld id="{E68BB47B-6AA6-7343-BE79-ECEFD83B2C88}" type="slidenum">
              <a:rPr lang="en-US" smtClean="0"/>
              <a:pPr/>
              <a:t>‹#›</a:t>
            </a:fld>
            <a:endParaRPr lang="en-US" dirty="0"/>
          </a:p>
        </p:txBody>
      </p:sp>
    </p:spTree>
    <p:extLst>
      <p:ext uri="{BB962C8B-B14F-4D97-AF65-F5344CB8AC3E}">
        <p14:creationId xmlns:p14="http://schemas.microsoft.com/office/powerpoint/2010/main" val="225645312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userDrawn="1">
  <p:cSld name="Citat 1">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C41062-572A-D9DD-E27F-469CD0C7914D}"/>
              </a:ext>
            </a:extLst>
          </p:cNvPr>
          <p:cNvSpPr>
            <a:spLocks noGrp="1"/>
          </p:cNvSpPr>
          <p:nvPr>
            <p:ph type="ctrTitle" hasCustomPrompt="1"/>
          </p:nvPr>
        </p:nvSpPr>
        <p:spPr>
          <a:xfrm>
            <a:off x="1031400" y="1152001"/>
            <a:ext cx="7080647" cy="4554000"/>
          </a:xfrm>
        </p:spPr>
        <p:txBody>
          <a:bodyPr anchor="ctr" anchorCtr="0">
            <a:noAutofit/>
          </a:bodyPr>
          <a:lstStyle>
            <a:lvl1pPr algn="ctr">
              <a:lnSpc>
                <a:spcPts val="3750"/>
              </a:lnSpc>
              <a:defRPr sz="3450"/>
            </a:lvl1pPr>
          </a:lstStyle>
          <a:p>
            <a:r>
              <a:rPr lang="en-GB" dirty="0" err="1"/>
              <a:t>Citat</a:t>
            </a:r>
            <a:endParaRPr lang="en-US" dirty="0"/>
          </a:p>
        </p:txBody>
      </p:sp>
      <p:sp>
        <p:nvSpPr>
          <p:cNvPr id="8" name="Footer Placeholder 7">
            <a:extLst>
              <a:ext uri="{FF2B5EF4-FFF2-40B4-BE49-F238E27FC236}">
                <a16:creationId xmlns:a16="http://schemas.microsoft.com/office/drawing/2014/main" id="{335813F4-7038-674D-475C-AB5B2A34DD2B}"/>
              </a:ext>
            </a:extLst>
          </p:cNvPr>
          <p:cNvSpPr>
            <a:spLocks noGrp="1"/>
          </p:cNvSpPr>
          <p:nvPr>
            <p:ph type="ftr" sz="quarter" idx="11"/>
          </p:nvPr>
        </p:nvSpPr>
        <p:spPr>
          <a:xfrm>
            <a:off x="323850" y="432000"/>
            <a:ext cx="2124076" cy="432000"/>
          </a:xfrm>
        </p:spPr>
        <p:txBody>
          <a:bodyPr/>
          <a:lstStyle/>
          <a:p>
            <a:r>
              <a:rPr lang="en-US">
                <a:solidFill>
                  <a:srgbClr val="121212"/>
                </a:solidFill>
              </a:rPr>
              <a:t>Denmark's Export and Investment Fund</a:t>
            </a:r>
            <a:endParaRPr lang="en-GB" dirty="0">
              <a:solidFill>
                <a:srgbClr val="121212"/>
              </a:solidFill>
            </a:endParaRPr>
          </a:p>
        </p:txBody>
      </p:sp>
      <p:sp>
        <p:nvSpPr>
          <p:cNvPr id="9" name="Slide Number Placeholder 8">
            <a:extLst>
              <a:ext uri="{FF2B5EF4-FFF2-40B4-BE49-F238E27FC236}">
                <a16:creationId xmlns:a16="http://schemas.microsoft.com/office/drawing/2014/main" id="{E2E28F99-35CF-588D-CA89-78411FBB30B9}"/>
              </a:ext>
            </a:extLst>
          </p:cNvPr>
          <p:cNvSpPr>
            <a:spLocks noGrp="1"/>
          </p:cNvSpPr>
          <p:nvPr>
            <p:ph type="sldNum" sz="quarter" idx="12"/>
          </p:nvPr>
        </p:nvSpPr>
        <p:spPr/>
        <p:txBody>
          <a:bodyPr/>
          <a:lstStyle/>
          <a:p>
            <a:r>
              <a:rPr lang="en-US" dirty="0"/>
              <a:t>Slide </a:t>
            </a:r>
            <a:fld id="{E68BB47B-6AA6-7343-BE79-ECEFD83B2C88}" type="slidenum">
              <a:rPr lang="en-US" smtClean="0"/>
              <a:pPr/>
              <a:t>‹#›</a:t>
            </a:fld>
            <a:endParaRPr lang="en-US" dirty="0"/>
          </a:p>
        </p:txBody>
      </p:sp>
    </p:spTree>
    <p:extLst>
      <p:ext uri="{BB962C8B-B14F-4D97-AF65-F5344CB8AC3E}">
        <p14:creationId xmlns:p14="http://schemas.microsoft.com/office/powerpoint/2010/main" val="337313645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userDrawn="1">
  <p:cSld name="Citat 2">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C41062-572A-D9DD-E27F-469CD0C7914D}"/>
              </a:ext>
            </a:extLst>
          </p:cNvPr>
          <p:cNvSpPr>
            <a:spLocks noGrp="1"/>
          </p:cNvSpPr>
          <p:nvPr>
            <p:ph type="ctrTitle" hasCustomPrompt="1"/>
          </p:nvPr>
        </p:nvSpPr>
        <p:spPr>
          <a:xfrm>
            <a:off x="1031400" y="1152001"/>
            <a:ext cx="7080647" cy="4554000"/>
          </a:xfrm>
        </p:spPr>
        <p:txBody>
          <a:bodyPr anchor="ctr" anchorCtr="0">
            <a:noAutofit/>
          </a:bodyPr>
          <a:lstStyle>
            <a:lvl1pPr algn="ctr">
              <a:lnSpc>
                <a:spcPts val="3750"/>
              </a:lnSpc>
              <a:defRPr sz="3450">
                <a:solidFill>
                  <a:schemeClr val="bg1"/>
                </a:solidFill>
              </a:defRPr>
            </a:lvl1pPr>
          </a:lstStyle>
          <a:p>
            <a:r>
              <a:rPr lang="en-GB" dirty="0" err="1"/>
              <a:t>Citat</a:t>
            </a:r>
            <a:endParaRPr lang="en-US" dirty="0"/>
          </a:p>
        </p:txBody>
      </p:sp>
      <p:sp>
        <p:nvSpPr>
          <p:cNvPr id="8" name="Footer Placeholder 7">
            <a:extLst>
              <a:ext uri="{FF2B5EF4-FFF2-40B4-BE49-F238E27FC236}">
                <a16:creationId xmlns:a16="http://schemas.microsoft.com/office/drawing/2014/main" id="{335813F4-7038-674D-475C-AB5B2A34DD2B}"/>
              </a:ext>
            </a:extLst>
          </p:cNvPr>
          <p:cNvSpPr>
            <a:spLocks noGrp="1"/>
          </p:cNvSpPr>
          <p:nvPr>
            <p:ph type="ftr" sz="quarter" idx="11"/>
          </p:nvPr>
        </p:nvSpPr>
        <p:spPr>
          <a:xfrm>
            <a:off x="323850" y="432000"/>
            <a:ext cx="2124076" cy="432000"/>
          </a:xfrm>
        </p:spPr>
        <p:txBody>
          <a:bodyPr/>
          <a:lstStyle>
            <a:lvl1pPr>
              <a:defRPr>
                <a:solidFill>
                  <a:schemeClr val="bg1"/>
                </a:solidFill>
              </a:defRPr>
            </a:lvl1pPr>
          </a:lstStyle>
          <a:p>
            <a:r>
              <a:rPr lang="en-US"/>
              <a:t>Denmark's Export and Investment Fund</a:t>
            </a:r>
            <a:endParaRPr lang="en-GB" dirty="0"/>
          </a:p>
        </p:txBody>
      </p:sp>
      <p:sp>
        <p:nvSpPr>
          <p:cNvPr id="9" name="Slide Number Placeholder 8">
            <a:extLst>
              <a:ext uri="{FF2B5EF4-FFF2-40B4-BE49-F238E27FC236}">
                <a16:creationId xmlns:a16="http://schemas.microsoft.com/office/drawing/2014/main" id="{E2E28F99-35CF-588D-CA89-78411FBB30B9}"/>
              </a:ext>
            </a:extLst>
          </p:cNvPr>
          <p:cNvSpPr>
            <a:spLocks noGrp="1"/>
          </p:cNvSpPr>
          <p:nvPr>
            <p:ph type="sldNum" sz="quarter" idx="12"/>
          </p:nvPr>
        </p:nvSpPr>
        <p:spPr/>
        <p:txBody>
          <a:bodyPr/>
          <a:lstStyle>
            <a:lvl1pPr>
              <a:defRPr>
                <a:solidFill>
                  <a:schemeClr val="bg1"/>
                </a:solidFill>
              </a:defRPr>
            </a:lvl1pPr>
          </a:lstStyle>
          <a:p>
            <a:r>
              <a:rPr lang="en-US"/>
              <a:t>Slide </a:t>
            </a:r>
            <a:fld id="{E68BB47B-6AA6-7343-BE79-ECEFD83B2C88}" type="slidenum">
              <a:rPr lang="en-US" smtClean="0"/>
              <a:pPr/>
              <a:t>‹#›</a:t>
            </a:fld>
            <a:endParaRPr lang="en-US" dirty="0"/>
          </a:p>
        </p:txBody>
      </p:sp>
    </p:spTree>
    <p:extLst>
      <p:ext uri="{BB962C8B-B14F-4D97-AF65-F5344CB8AC3E}">
        <p14:creationId xmlns:p14="http://schemas.microsoft.com/office/powerpoint/2010/main" val="172205474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userDrawn="1">
  <p:cSld name="Centreret teks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C41062-572A-D9DD-E27F-469CD0C7914D}"/>
              </a:ext>
            </a:extLst>
          </p:cNvPr>
          <p:cNvSpPr>
            <a:spLocks noGrp="1"/>
          </p:cNvSpPr>
          <p:nvPr>
            <p:ph type="ctrTitle" hasCustomPrompt="1"/>
          </p:nvPr>
        </p:nvSpPr>
        <p:spPr>
          <a:xfrm>
            <a:off x="323849" y="1152001"/>
            <a:ext cx="7080647" cy="4554000"/>
          </a:xfrm>
        </p:spPr>
        <p:txBody>
          <a:bodyPr anchor="ctr" anchorCtr="0">
            <a:noAutofit/>
          </a:bodyPr>
          <a:lstStyle>
            <a:lvl1pPr algn="l">
              <a:lnSpc>
                <a:spcPts val="3300"/>
              </a:lnSpc>
              <a:defRPr sz="2700"/>
            </a:lvl1pPr>
          </a:lstStyle>
          <a:p>
            <a:r>
              <a:rPr lang="en-GB" dirty="0" err="1">
                <a:solidFill>
                  <a:srgbClr val="121212"/>
                </a:solidFill>
                <a:effectLst/>
                <a:latin typeface="Eifont Display" pitchFamily="2" charset="77"/>
              </a:rPr>
              <a:t>Tekst</a:t>
            </a:r>
            <a:endParaRPr lang="en-GB" dirty="0">
              <a:solidFill>
                <a:srgbClr val="121212"/>
              </a:solidFill>
              <a:effectLst/>
              <a:latin typeface="Eifont Display" pitchFamily="2" charset="77"/>
            </a:endParaRPr>
          </a:p>
        </p:txBody>
      </p:sp>
      <p:sp>
        <p:nvSpPr>
          <p:cNvPr id="8" name="Footer Placeholder 7">
            <a:extLst>
              <a:ext uri="{FF2B5EF4-FFF2-40B4-BE49-F238E27FC236}">
                <a16:creationId xmlns:a16="http://schemas.microsoft.com/office/drawing/2014/main" id="{335813F4-7038-674D-475C-AB5B2A34DD2B}"/>
              </a:ext>
            </a:extLst>
          </p:cNvPr>
          <p:cNvSpPr>
            <a:spLocks noGrp="1"/>
          </p:cNvSpPr>
          <p:nvPr>
            <p:ph type="ftr" sz="quarter" idx="11"/>
          </p:nvPr>
        </p:nvSpPr>
        <p:spPr>
          <a:xfrm>
            <a:off x="323850" y="432000"/>
            <a:ext cx="2124076" cy="432000"/>
          </a:xfrm>
        </p:spPr>
        <p:txBody>
          <a:bodyPr/>
          <a:lstStyle/>
          <a:p>
            <a:r>
              <a:rPr lang="en-US">
                <a:solidFill>
                  <a:srgbClr val="121212"/>
                </a:solidFill>
              </a:rPr>
              <a:t>Denmark's Export and Investment Fund</a:t>
            </a:r>
            <a:endParaRPr lang="en-GB" dirty="0">
              <a:solidFill>
                <a:srgbClr val="121212"/>
              </a:solidFill>
            </a:endParaRPr>
          </a:p>
        </p:txBody>
      </p:sp>
      <p:sp>
        <p:nvSpPr>
          <p:cNvPr id="9" name="Slide Number Placeholder 8">
            <a:extLst>
              <a:ext uri="{FF2B5EF4-FFF2-40B4-BE49-F238E27FC236}">
                <a16:creationId xmlns:a16="http://schemas.microsoft.com/office/drawing/2014/main" id="{E2E28F99-35CF-588D-CA89-78411FBB30B9}"/>
              </a:ext>
            </a:extLst>
          </p:cNvPr>
          <p:cNvSpPr>
            <a:spLocks noGrp="1"/>
          </p:cNvSpPr>
          <p:nvPr>
            <p:ph type="sldNum" sz="quarter" idx="12"/>
          </p:nvPr>
        </p:nvSpPr>
        <p:spPr/>
        <p:txBody>
          <a:bodyPr/>
          <a:lstStyle/>
          <a:p>
            <a:r>
              <a:rPr lang="en-US" dirty="0"/>
              <a:t>Slide </a:t>
            </a:r>
            <a:fld id="{E68BB47B-6AA6-7343-BE79-ECEFD83B2C88}" type="slidenum">
              <a:rPr lang="en-US" smtClean="0"/>
              <a:pPr/>
              <a:t>‹#›</a:t>
            </a:fld>
            <a:endParaRPr lang="en-US" dirty="0"/>
          </a:p>
        </p:txBody>
      </p:sp>
    </p:spTree>
    <p:extLst>
      <p:ext uri="{BB962C8B-B14F-4D97-AF65-F5344CB8AC3E}">
        <p14:creationId xmlns:p14="http://schemas.microsoft.com/office/powerpoint/2010/main" val="151734081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userDrawn="1">
  <p:cSld name="Indhold 2 spalt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2BB577-8FC0-7007-3E91-CF45B9B7A497}"/>
              </a:ext>
            </a:extLst>
          </p:cNvPr>
          <p:cNvSpPr>
            <a:spLocks noGrp="1"/>
          </p:cNvSpPr>
          <p:nvPr>
            <p:ph type="title" hasCustomPrompt="1"/>
          </p:nvPr>
        </p:nvSpPr>
        <p:spPr/>
        <p:txBody>
          <a:bodyPr/>
          <a:lstStyle/>
          <a:p>
            <a:r>
              <a:rPr lang="en-GB" dirty="0" err="1"/>
              <a:t>Overskrift</a:t>
            </a:r>
            <a:br>
              <a:rPr lang="en-GB" dirty="0"/>
            </a:br>
            <a:r>
              <a:rPr lang="en-GB" dirty="0"/>
              <a:t>max 2 </a:t>
            </a:r>
            <a:r>
              <a:rPr lang="en-GB" dirty="0" err="1"/>
              <a:t>linjer</a:t>
            </a:r>
            <a:endParaRPr lang="en-US" dirty="0"/>
          </a:p>
        </p:txBody>
      </p:sp>
      <p:sp>
        <p:nvSpPr>
          <p:cNvPr id="3" name="Content Placeholder 2">
            <a:extLst>
              <a:ext uri="{FF2B5EF4-FFF2-40B4-BE49-F238E27FC236}">
                <a16:creationId xmlns:a16="http://schemas.microsoft.com/office/drawing/2014/main" id="{30292139-16EA-82EE-29B6-B3F1ECEE0502}"/>
              </a:ext>
            </a:extLst>
          </p:cNvPr>
          <p:cNvSpPr>
            <a:spLocks noGrp="1"/>
          </p:cNvSpPr>
          <p:nvPr>
            <p:ph idx="1" hasCustomPrompt="1"/>
          </p:nvPr>
        </p:nvSpPr>
        <p:spPr>
          <a:xfrm>
            <a:off x="323850" y="2671201"/>
            <a:ext cx="3834000" cy="3034801"/>
          </a:xfrm>
        </p:spPr>
        <p:txBody>
          <a:bodyPr/>
          <a:lstStyle>
            <a:lvl1pPr marL="0" indent="0">
              <a:lnSpc>
                <a:spcPts val="1650"/>
              </a:lnSpc>
              <a:spcBef>
                <a:spcPts val="0"/>
              </a:spcBef>
              <a:buFontTx/>
              <a:buNone/>
              <a:defRPr/>
            </a:lvl1pPr>
            <a:lvl2pPr marL="161925" indent="0">
              <a:lnSpc>
                <a:spcPts val="1650"/>
              </a:lnSpc>
              <a:spcBef>
                <a:spcPts val="0"/>
              </a:spcBef>
              <a:buFontTx/>
              <a:buNone/>
              <a:tabLst/>
              <a:defRPr/>
            </a:lvl2pPr>
            <a:lvl3pPr marL="161925" indent="0">
              <a:lnSpc>
                <a:spcPts val="1650"/>
              </a:lnSpc>
              <a:spcBef>
                <a:spcPts val="0"/>
              </a:spcBef>
              <a:buFontTx/>
              <a:buNone/>
              <a:tabLst/>
              <a:defRPr/>
            </a:lvl3pPr>
            <a:lvl4pPr marL="161925" indent="0">
              <a:lnSpc>
                <a:spcPts val="1650"/>
              </a:lnSpc>
              <a:spcBef>
                <a:spcPts val="0"/>
              </a:spcBef>
              <a:buFontTx/>
              <a:buNone/>
              <a:tabLst/>
              <a:defRPr/>
            </a:lvl4pPr>
            <a:lvl5pPr marL="161925" indent="0">
              <a:lnSpc>
                <a:spcPts val="1650"/>
              </a:lnSpc>
              <a:spcBef>
                <a:spcPts val="0"/>
              </a:spcBef>
              <a:buFontTx/>
              <a:buNone/>
              <a:tabLst/>
              <a:defRPr/>
            </a:lvl5pPr>
          </a:lstStyle>
          <a:p>
            <a:pPr lvl="0"/>
            <a:r>
              <a:rPr lang="en-GB" dirty="0" err="1"/>
              <a:t>Multiplaceholder</a:t>
            </a:r>
            <a:endParaRPr lang="en-GB" dirty="0"/>
          </a:p>
        </p:txBody>
      </p:sp>
      <p:sp>
        <p:nvSpPr>
          <p:cNvPr id="5" name="Footer Placeholder 4">
            <a:extLst>
              <a:ext uri="{FF2B5EF4-FFF2-40B4-BE49-F238E27FC236}">
                <a16:creationId xmlns:a16="http://schemas.microsoft.com/office/drawing/2014/main" id="{2C8EF518-0404-FD17-E0A3-21241D754AE9}"/>
              </a:ext>
            </a:extLst>
          </p:cNvPr>
          <p:cNvSpPr>
            <a:spLocks noGrp="1"/>
          </p:cNvSpPr>
          <p:nvPr>
            <p:ph type="ftr" sz="quarter" idx="11"/>
          </p:nvPr>
        </p:nvSpPr>
        <p:spPr>
          <a:xfrm>
            <a:off x="323849" y="432000"/>
            <a:ext cx="3539729" cy="432000"/>
          </a:xfrm>
        </p:spPr>
        <p:txBody>
          <a:bodyPr/>
          <a:lstStyle/>
          <a:p>
            <a:r>
              <a:rPr lang="en-US">
                <a:solidFill>
                  <a:srgbClr val="121212"/>
                </a:solidFill>
              </a:rPr>
              <a:t>Denmark's Export and Investment Fund</a:t>
            </a:r>
            <a:endParaRPr lang="en-GB" dirty="0">
              <a:solidFill>
                <a:srgbClr val="121212"/>
              </a:solidFill>
            </a:endParaRPr>
          </a:p>
        </p:txBody>
      </p:sp>
      <p:sp>
        <p:nvSpPr>
          <p:cNvPr id="6" name="Slide Number Placeholder 5">
            <a:extLst>
              <a:ext uri="{FF2B5EF4-FFF2-40B4-BE49-F238E27FC236}">
                <a16:creationId xmlns:a16="http://schemas.microsoft.com/office/drawing/2014/main" id="{D33FFB37-073B-7316-450C-DBB23F6FB0CC}"/>
              </a:ext>
            </a:extLst>
          </p:cNvPr>
          <p:cNvSpPr>
            <a:spLocks noGrp="1"/>
          </p:cNvSpPr>
          <p:nvPr>
            <p:ph type="sldNum" sz="quarter" idx="12"/>
          </p:nvPr>
        </p:nvSpPr>
        <p:spPr/>
        <p:txBody>
          <a:bodyPr/>
          <a:lstStyle/>
          <a:p>
            <a:r>
              <a:rPr lang="en-US" dirty="0"/>
              <a:t>Slide </a:t>
            </a:r>
            <a:fld id="{E68BB47B-6AA6-7343-BE79-ECEFD83B2C88}" type="slidenum">
              <a:rPr lang="en-US" smtClean="0"/>
              <a:t>‹#›</a:t>
            </a:fld>
            <a:endParaRPr lang="en-US" dirty="0"/>
          </a:p>
        </p:txBody>
      </p:sp>
      <p:sp>
        <p:nvSpPr>
          <p:cNvPr id="8" name="Content Placeholder 2">
            <a:extLst>
              <a:ext uri="{FF2B5EF4-FFF2-40B4-BE49-F238E27FC236}">
                <a16:creationId xmlns:a16="http://schemas.microsoft.com/office/drawing/2014/main" id="{7E042F1F-2BFF-CAAF-D0E1-263B9E792B64}"/>
              </a:ext>
            </a:extLst>
          </p:cNvPr>
          <p:cNvSpPr>
            <a:spLocks noGrp="1"/>
          </p:cNvSpPr>
          <p:nvPr>
            <p:ph idx="13" hasCustomPrompt="1"/>
          </p:nvPr>
        </p:nvSpPr>
        <p:spPr>
          <a:xfrm>
            <a:off x="4984960" y="2671201"/>
            <a:ext cx="3834000" cy="3034801"/>
          </a:xfrm>
        </p:spPr>
        <p:txBody>
          <a:bodyPr/>
          <a:lstStyle>
            <a:lvl1pPr marL="0" indent="0">
              <a:lnSpc>
                <a:spcPts val="1650"/>
              </a:lnSpc>
              <a:spcBef>
                <a:spcPts val="0"/>
              </a:spcBef>
              <a:buFontTx/>
              <a:buNone/>
              <a:defRPr/>
            </a:lvl1pPr>
            <a:lvl2pPr marL="161925" indent="0">
              <a:lnSpc>
                <a:spcPts val="1650"/>
              </a:lnSpc>
              <a:spcBef>
                <a:spcPts val="0"/>
              </a:spcBef>
              <a:buFontTx/>
              <a:buNone/>
              <a:tabLst/>
              <a:defRPr/>
            </a:lvl2pPr>
            <a:lvl3pPr marL="161925" indent="0">
              <a:lnSpc>
                <a:spcPts val="1650"/>
              </a:lnSpc>
              <a:spcBef>
                <a:spcPts val="0"/>
              </a:spcBef>
              <a:buFontTx/>
              <a:buNone/>
              <a:tabLst/>
              <a:defRPr/>
            </a:lvl3pPr>
            <a:lvl4pPr marL="161925" indent="0">
              <a:lnSpc>
                <a:spcPts val="1650"/>
              </a:lnSpc>
              <a:spcBef>
                <a:spcPts val="0"/>
              </a:spcBef>
              <a:buFontTx/>
              <a:buNone/>
              <a:tabLst/>
              <a:defRPr/>
            </a:lvl4pPr>
            <a:lvl5pPr marL="161925" indent="0">
              <a:lnSpc>
                <a:spcPts val="1650"/>
              </a:lnSpc>
              <a:spcBef>
                <a:spcPts val="0"/>
              </a:spcBef>
              <a:buFontTx/>
              <a:buNone/>
              <a:tabLst/>
              <a:defRPr/>
            </a:lvl5pPr>
          </a:lstStyle>
          <a:p>
            <a:pPr lvl="0"/>
            <a:r>
              <a:rPr lang="en-GB" dirty="0" err="1"/>
              <a:t>Multiplaceholder</a:t>
            </a:r>
            <a:endParaRPr lang="en-GB" dirty="0"/>
          </a:p>
        </p:txBody>
      </p:sp>
    </p:spTree>
    <p:extLst>
      <p:ext uri="{BB962C8B-B14F-4D97-AF65-F5344CB8AC3E}">
        <p14:creationId xmlns:p14="http://schemas.microsoft.com/office/powerpoint/2010/main" val="1065873541"/>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Indhold bullet 2 spalt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2BB577-8FC0-7007-3E91-CF45B9B7A497}"/>
              </a:ext>
            </a:extLst>
          </p:cNvPr>
          <p:cNvSpPr>
            <a:spLocks noGrp="1"/>
          </p:cNvSpPr>
          <p:nvPr>
            <p:ph type="title" hasCustomPrompt="1"/>
          </p:nvPr>
        </p:nvSpPr>
        <p:spPr/>
        <p:txBody>
          <a:bodyPr/>
          <a:lstStyle/>
          <a:p>
            <a:r>
              <a:rPr lang="en-GB" dirty="0" err="1"/>
              <a:t>Overskrift</a:t>
            </a:r>
            <a:br>
              <a:rPr lang="en-GB" dirty="0"/>
            </a:br>
            <a:r>
              <a:rPr lang="en-GB" dirty="0"/>
              <a:t>max 2 </a:t>
            </a:r>
            <a:r>
              <a:rPr lang="en-GB" dirty="0" err="1"/>
              <a:t>linjer</a:t>
            </a:r>
            <a:endParaRPr lang="en-US" dirty="0"/>
          </a:p>
        </p:txBody>
      </p:sp>
      <p:sp>
        <p:nvSpPr>
          <p:cNvPr id="5" name="Footer Placeholder 4">
            <a:extLst>
              <a:ext uri="{FF2B5EF4-FFF2-40B4-BE49-F238E27FC236}">
                <a16:creationId xmlns:a16="http://schemas.microsoft.com/office/drawing/2014/main" id="{2C8EF518-0404-FD17-E0A3-21241D754AE9}"/>
              </a:ext>
            </a:extLst>
          </p:cNvPr>
          <p:cNvSpPr>
            <a:spLocks noGrp="1"/>
          </p:cNvSpPr>
          <p:nvPr>
            <p:ph type="ftr" sz="quarter" idx="11"/>
          </p:nvPr>
        </p:nvSpPr>
        <p:spPr>
          <a:xfrm>
            <a:off x="323849" y="432000"/>
            <a:ext cx="3539729" cy="432000"/>
          </a:xfrm>
        </p:spPr>
        <p:txBody>
          <a:bodyPr/>
          <a:lstStyle/>
          <a:p>
            <a:r>
              <a:rPr lang="en-US">
                <a:solidFill>
                  <a:srgbClr val="121212"/>
                </a:solidFill>
              </a:rPr>
              <a:t>Denmark's Export and Investment Fund</a:t>
            </a:r>
            <a:endParaRPr lang="en-GB" dirty="0">
              <a:solidFill>
                <a:srgbClr val="121212"/>
              </a:solidFill>
            </a:endParaRPr>
          </a:p>
        </p:txBody>
      </p:sp>
      <p:sp>
        <p:nvSpPr>
          <p:cNvPr id="6" name="Slide Number Placeholder 5">
            <a:extLst>
              <a:ext uri="{FF2B5EF4-FFF2-40B4-BE49-F238E27FC236}">
                <a16:creationId xmlns:a16="http://schemas.microsoft.com/office/drawing/2014/main" id="{D33FFB37-073B-7316-450C-DBB23F6FB0CC}"/>
              </a:ext>
            </a:extLst>
          </p:cNvPr>
          <p:cNvSpPr>
            <a:spLocks noGrp="1"/>
          </p:cNvSpPr>
          <p:nvPr>
            <p:ph type="sldNum" sz="quarter" idx="12"/>
          </p:nvPr>
        </p:nvSpPr>
        <p:spPr/>
        <p:txBody>
          <a:bodyPr/>
          <a:lstStyle/>
          <a:p>
            <a:r>
              <a:rPr lang="en-US" dirty="0"/>
              <a:t>Slide </a:t>
            </a:r>
            <a:fld id="{E68BB47B-6AA6-7343-BE79-ECEFD83B2C88}" type="slidenum">
              <a:rPr lang="en-US" smtClean="0"/>
              <a:t>‹#›</a:t>
            </a:fld>
            <a:endParaRPr lang="en-US" dirty="0"/>
          </a:p>
        </p:txBody>
      </p:sp>
      <p:sp>
        <p:nvSpPr>
          <p:cNvPr id="8" name="Text Placeholder 7">
            <a:extLst>
              <a:ext uri="{FF2B5EF4-FFF2-40B4-BE49-F238E27FC236}">
                <a16:creationId xmlns:a16="http://schemas.microsoft.com/office/drawing/2014/main" id="{D785CEC9-FC9D-0756-2B25-804E3DA771A6}"/>
              </a:ext>
            </a:extLst>
          </p:cNvPr>
          <p:cNvSpPr>
            <a:spLocks noGrp="1"/>
          </p:cNvSpPr>
          <p:nvPr>
            <p:ph type="body" sz="quarter" idx="15" hasCustomPrompt="1"/>
          </p:nvPr>
        </p:nvSpPr>
        <p:spPr>
          <a:xfrm>
            <a:off x="323850" y="2671763"/>
            <a:ext cx="3833813" cy="3033712"/>
          </a:xfrm>
        </p:spPr>
        <p:txBody>
          <a:bodyPr/>
          <a:lstStyle/>
          <a:p>
            <a:pPr lvl="0"/>
            <a:r>
              <a:rPr lang="en-GB" dirty="0"/>
              <a:t>Bullet </a:t>
            </a:r>
            <a:r>
              <a:rPr lang="en-GB" dirty="0" err="1"/>
              <a:t>niveau</a:t>
            </a:r>
            <a:r>
              <a:rPr lang="en-GB" dirty="0"/>
              <a:t> 1</a:t>
            </a:r>
          </a:p>
          <a:p>
            <a:pPr lvl="1"/>
            <a:r>
              <a:rPr lang="en-GB" dirty="0" err="1"/>
              <a:t>Niveau</a:t>
            </a:r>
            <a:r>
              <a:rPr lang="en-GB" dirty="0"/>
              <a:t> 2</a:t>
            </a:r>
          </a:p>
          <a:p>
            <a:pPr lvl="1"/>
            <a:r>
              <a:rPr lang="en-GB" dirty="0" err="1"/>
              <a:t>Niveau</a:t>
            </a:r>
            <a:r>
              <a:rPr lang="en-GB" dirty="0"/>
              <a:t> 3</a:t>
            </a:r>
          </a:p>
          <a:p>
            <a:pPr lvl="1"/>
            <a:r>
              <a:rPr lang="en-GB" dirty="0" err="1"/>
              <a:t>Niveau</a:t>
            </a:r>
            <a:r>
              <a:rPr lang="en-GB" dirty="0"/>
              <a:t> 4</a:t>
            </a:r>
          </a:p>
          <a:p>
            <a:pPr lvl="4"/>
            <a:r>
              <a:rPr lang="en-GB" dirty="0" err="1"/>
              <a:t>Niveau</a:t>
            </a:r>
            <a:r>
              <a:rPr lang="en-GB" dirty="0"/>
              <a:t> 5</a:t>
            </a:r>
            <a:endParaRPr lang="en-US" dirty="0"/>
          </a:p>
        </p:txBody>
      </p:sp>
      <p:sp>
        <p:nvSpPr>
          <p:cNvPr id="10" name="Text Placeholder 7">
            <a:extLst>
              <a:ext uri="{FF2B5EF4-FFF2-40B4-BE49-F238E27FC236}">
                <a16:creationId xmlns:a16="http://schemas.microsoft.com/office/drawing/2014/main" id="{76D7E86B-D9BC-079A-6D46-DA1F8A5398B8}"/>
              </a:ext>
            </a:extLst>
          </p:cNvPr>
          <p:cNvSpPr>
            <a:spLocks noGrp="1"/>
          </p:cNvSpPr>
          <p:nvPr>
            <p:ph type="body" sz="quarter" idx="16" hasCustomPrompt="1"/>
          </p:nvPr>
        </p:nvSpPr>
        <p:spPr>
          <a:xfrm>
            <a:off x="4991966" y="2671763"/>
            <a:ext cx="3833813" cy="3033712"/>
          </a:xfrm>
        </p:spPr>
        <p:txBody>
          <a:bodyPr/>
          <a:lstStyle/>
          <a:p>
            <a:pPr lvl="0"/>
            <a:r>
              <a:rPr lang="en-GB" dirty="0"/>
              <a:t>Bullet </a:t>
            </a:r>
            <a:r>
              <a:rPr lang="en-GB" dirty="0" err="1"/>
              <a:t>niveau</a:t>
            </a:r>
            <a:r>
              <a:rPr lang="en-GB" dirty="0"/>
              <a:t> 1</a:t>
            </a:r>
          </a:p>
          <a:p>
            <a:pPr lvl="1"/>
            <a:r>
              <a:rPr lang="en-GB" dirty="0" err="1"/>
              <a:t>Niveau</a:t>
            </a:r>
            <a:r>
              <a:rPr lang="en-GB" dirty="0"/>
              <a:t> 2</a:t>
            </a:r>
          </a:p>
          <a:p>
            <a:pPr lvl="1"/>
            <a:r>
              <a:rPr lang="en-GB" dirty="0" err="1"/>
              <a:t>Niveau</a:t>
            </a:r>
            <a:r>
              <a:rPr lang="en-GB" dirty="0"/>
              <a:t> 3</a:t>
            </a:r>
          </a:p>
          <a:p>
            <a:pPr lvl="1"/>
            <a:r>
              <a:rPr lang="en-GB" dirty="0" err="1"/>
              <a:t>Niveau</a:t>
            </a:r>
            <a:r>
              <a:rPr lang="en-GB" dirty="0"/>
              <a:t> 4</a:t>
            </a:r>
          </a:p>
          <a:p>
            <a:pPr lvl="4"/>
            <a:r>
              <a:rPr lang="en-GB" dirty="0" err="1"/>
              <a:t>Niveau</a:t>
            </a:r>
            <a:r>
              <a:rPr lang="en-GB" dirty="0"/>
              <a:t> 5</a:t>
            </a:r>
            <a:endParaRPr lang="en-US" dirty="0"/>
          </a:p>
        </p:txBody>
      </p:sp>
    </p:spTree>
    <p:extLst>
      <p:ext uri="{BB962C8B-B14F-4D97-AF65-F5344CB8AC3E}">
        <p14:creationId xmlns:p14="http://schemas.microsoft.com/office/powerpoint/2010/main" val="3639321541"/>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Indhold og billede 1">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26A2D100-10F7-37EE-05A7-31482CC5DAD4}"/>
              </a:ext>
            </a:extLst>
          </p:cNvPr>
          <p:cNvSpPr>
            <a:spLocks noGrp="1"/>
          </p:cNvSpPr>
          <p:nvPr>
            <p:ph type="pic" sz="quarter" idx="14"/>
          </p:nvPr>
        </p:nvSpPr>
        <p:spPr>
          <a:xfrm>
            <a:off x="4986152" y="1101495"/>
            <a:ext cx="3834000" cy="5325720"/>
          </a:xfrm>
          <a:prstGeom prst="roundRect">
            <a:avLst>
              <a:gd name="adj" fmla="val 3025"/>
            </a:avLst>
          </a:prstGeom>
          <a:noFill/>
        </p:spPr>
        <p:txBody>
          <a:bodyPr>
            <a:normAutofit/>
          </a:bodyPr>
          <a:lstStyle>
            <a:lvl1pPr marL="0" indent="0" algn="ctr">
              <a:buFontTx/>
              <a:buNone/>
              <a:defRPr sz="750"/>
            </a:lvl1pPr>
          </a:lstStyle>
          <a:p>
            <a:r>
              <a:rPr lang="en-GB"/>
              <a:t>Click icon to add picture</a:t>
            </a:r>
            <a:endParaRPr lang="en-US" dirty="0"/>
          </a:p>
        </p:txBody>
      </p:sp>
      <p:sp>
        <p:nvSpPr>
          <p:cNvPr id="2" name="Title 1">
            <a:extLst>
              <a:ext uri="{FF2B5EF4-FFF2-40B4-BE49-F238E27FC236}">
                <a16:creationId xmlns:a16="http://schemas.microsoft.com/office/drawing/2014/main" id="{DB2BB577-8FC0-7007-3E91-CF45B9B7A497}"/>
              </a:ext>
            </a:extLst>
          </p:cNvPr>
          <p:cNvSpPr>
            <a:spLocks noGrp="1"/>
          </p:cNvSpPr>
          <p:nvPr>
            <p:ph type="title" hasCustomPrompt="1"/>
          </p:nvPr>
        </p:nvSpPr>
        <p:spPr>
          <a:xfrm>
            <a:off x="323850" y="1081617"/>
            <a:ext cx="3834001" cy="1080000"/>
          </a:xfrm>
        </p:spPr>
        <p:txBody>
          <a:bodyPr/>
          <a:lstStyle/>
          <a:p>
            <a:r>
              <a:rPr lang="en-GB" dirty="0" err="1"/>
              <a:t>Overskrift</a:t>
            </a:r>
            <a:br>
              <a:rPr lang="en-GB" dirty="0"/>
            </a:br>
            <a:r>
              <a:rPr lang="en-GB" dirty="0"/>
              <a:t>max 2 </a:t>
            </a:r>
            <a:r>
              <a:rPr lang="en-GB" dirty="0" err="1"/>
              <a:t>linjer</a:t>
            </a:r>
            <a:endParaRPr lang="en-US" dirty="0"/>
          </a:p>
        </p:txBody>
      </p:sp>
      <p:sp>
        <p:nvSpPr>
          <p:cNvPr id="5" name="Footer Placeholder 4">
            <a:extLst>
              <a:ext uri="{FF2B5EF4-FFF2-40B4-BE49-F238E27FC236}">
                <a16:creationId xmlns:a16="http://schemas.microsoft.com/office/drawing/2014/main" id="{2C8EF518-0404-FD17-E0A3-21241D754AE9}"/>
              </a:ext>
            </a:extLst>
          </p:cNvPr>
          <p:cNvSpPr>
            <a:spLocks noGrp="1"/>
          </p:cNvSpPr>
          <p:nvPr>
            <p:ph type="ftr" sz="quarter" idx="11"/>
          </p:nvPr>
        </p:nvSpPr>
        <p:spPr>
          <a:xfrm>
            <a:off x="323849" y="432000"/>
            <a:ext cx="3539729" cy="432000"/>
          </a:xfrm>
        </p:spPr>
        <p:txBody>
          <a:bodyPr/>
          <a:lstStyle/>
          <a:p>
            <a:r>
              <a:rPr lang="en-US">
                <a:solidFill>
                  <a:srgbClr val="121212"/>
                </a:solidFill>
              </a:rPr>
              <a:t>Denmark's Export and Investment Fund</a:t>
            </a:r>
            <a:endParaRPr lang="en-GB" dirty="0">
              <a:solidFill>
                <a:srgbClr val="121212"/>
              </a:solidFill>
            </a:endParaRPr>
          </a:p>
        </p:txBody>
      </p:sp>
      <p:sp>
        <p:nvSpPr>
          <p:cNvPr id="6" name="Slide Number Placeholder 5">
            <a:extLst>
              <a:ext uri="{FF2B5EF4-FFF2-40B4-BE49-F238E27FC236}">
                <a16:creationId xmlns:a16="http://schemas.microsoft.com/office/drawing/2014/main" id="{D33FFB37-073B-7316-450C-DBB23F6FB0CC}"/>
              </a:ext>
            </a:extLst>
          </p:cNvPr>
          <p:cNvSpPr>
            <a:spLocks noGrp="1"/>
          </p:cNvSpPr>
          <p:nvPr>
            <p:ph type="sldNum" sz="quarter" idx="12"/>
          </p:nvPr>
        </p:nvSpPr>
        <p:spPr/>
        <p:txBody>
          <a:bodyPr/>
          <a:lstStyle/>
          <a:p>
            <a:r>
              <a:rPr lang="en-US" dirty="0"/>
              <a:t>Slide </a:t>
            </a:r>
            <a:fld id="{E68BB47B-6AA6-7343-BE79-ECEFD83B2C88}" type="slidenum">
              <a:rPr lang="en-US" smtClean="0"/>
              <a:t>‹#›</a:t>
            </a:fld>
            <a:endParaRPr lang="en-US" dirty="0"/>
          </a:p>
        </p:txBody>
      </p:sp>
      <p:sp>
        <p:nvSpPr>
          <p:cNvPr id="7" name="Text Placeholder 7">
            <a:extLst>
              <a:ext uri="{FF2B5EF4-FFF2-40B4-BE49-F238E27FC236}">
                <a16:creationId xmlns:a16="http://schemas.microsoft.com/office/drawing/2014/main" id="{0E5817C4-7408-CB87-BF3B-A735C3917406}"/>
              </a:ext>
            </a:extLst>
          </p:cNvPr>
          <p:cNvSpPr>
            <a:spLocks noGrp="1"/>
          </p:cNvSpPr>
          <p:nvPr>
            <p:ph type="body" sz="quarter" idx="15" hasCustomPrompt="1"/>
          </p:nvPr>
        </p:nvSpPr>
        <p:spPr>
          <a:xfrm>
            <a:off x="323850" y="2671763"/>
            <a:ext cx="3833813" cy="3033712"/>
          </a:xfrm>
        </p:spPr>
        <p:txBody>
          <a:bodyPr/>
          <a:lstStyle/>
          <a:p>
            <a:pPr lvl="0"/>
            <a:r>
              <a:rPr lang="en-GB" dirty="0"/>
              <a:t>Bullet </a:t>
            </a:r>
            <a:r>
              <a:rPr lang="en-GB" dirty="0" err="1"/>
              <a:t>niveau</a:t>
            </a:r>
            <a:r>
              <a:rPr lang="en-GB" dirty="0"/>
              <a:t> 1</a:t>
            </a:r>
          </a:p>
          <a:p>
            <a:pPr lvl="1"/>
            <a:r>
              <a:rPr lang="en-GB" dirty="0" err="1"/>
              <a:t>Niveau</a:t>
            </a:r>
            <a:r>
              <a:rPr lang="en-GB" dirty="0"/>
              <a:t> 2</a:t>
            </a:r>
          </a:p>
          <a:p>
            <a:pPr lvl="1"/>
            <a:r>
              <a:rPr lang="en-GB" dirty="0" err="1"/>
              <a:t>Niveau</a:t>
            </a:r>
            <a:r>
              <a:rPr lang="en-GB" dirty="0"/>
              <a:t> 3</a:t>
            </a:r>
          </a:p>
          <a:p>
            <a:pPr lvl="1"/>
            <a:r>
              <a:rPr lang="en-GB" dirty="0" err="1"/>
              <a:t>Niveau</a:t>
            </a:r>
            <a:r>
              <a:rPr lang="en-GB" dirty="0"/>
              <a:t> 4</a:t>
            </a:r>
          </a:p>
          <a:p>
            <a:pPr lvl="4"/>
            <a:r>
              <a:rPr lang="en-GB" dirty="0" err="1"/>
              <a:t>Niveau</a:t>
            </a:r>
            <a:r>
              <a:rPr lang="en-GB" dirty="0"/>
              <a:t> 5</a:t>
            </a:r>
            <a:endParaRPr lang="en-US" dirty="0"/>
          </a:p>
        </p:txBody>
      </p:sp>
    </p:spTree>
    <p:extLst>
      <p:ext uri="{BB962C8B-B14F-4D97-AF65-F5344CB8AC3E}">
        <p14:creationId xmlns:p14="http://schemas.microsoft.com/office/powerpoint/2010/main" val="2602336669"/>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Indhold og billede 2">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26A2D100-10F7-37EE-05A7-31482CC5DAD4}"/>
              </a:ext>
            </a:extLst>
          </p:cNvPr>
          <p:cNvSpPr>
            <a:spLocks noGrp="1"/>
          </p:cNvSpPr>
          <p:nvPr>
            <p:ph type="pic" sz="quarter" idx="14"/>
          </p:nvPr>
        </p:nvSpPr>
        <p:spPr>
          <a:xfrm>
            <a:off x="325042" y="1101495"/>
            <a:ext cx="3834000" cy="4824000"/>
          </a:xfrm>
          <a:prstGeom prst="roundRect">
            <a:avLst>
              <a:gd name="adj" fmla="val 3025"/>
            </a:avLst>
          </a:prstGeom>
          <a:noFill/>
        </p:spPr>
        <p:txBody>
          <a:bodyPr>
            <a:normAutofit/>
          </a:bodyPr>
          <a:lstStyle>
            <a:lvl1pPr marL="0" indent="0" algn="ctr">
              <a:buFontTx/>
              <a:buNone/>
              <a:defRPr sz="750"/>
            </a:lvl1pPr>
          </a:lstStyle>
          <a:p>
            <a:r>
              <a:rPr lang="en-GB"/>
              <a:t>Click icon to add picture</a:t>
            </a:r>
            <a:endParaRPr lang="en-US" dirty="0"/>
          </a:p>
        </p:txBody>
      </p:sp>
      <p:sp>
        <p:nvSpPr>
          <p:cNvPr id="2" name="Title 1">
            <a:extLst>
              <a:ext uri="{FF2B5EF4-FFF2-40B4-BE49-F238E27FC236}">
                <a16:creationId xmlns:a16="http://schemas.microsoft.com/office/drawing/2014/main" id="{DB2BB577-8FC0-7007-3E91-CF45B9B7A497}"/>
              </a:ext>
            </a:extLst>
          </p:cNvPr>
          <p:cNvSpPr>
            <a:spLocks noGrp="1"/>
          </p:cNvSpPr>
          <p:nvPr>
            <p:ph type="title" hasCustomPrompt="1"/>
          </p:nvPr>
        </p:nvSpPr>
        <p:spPr>
          <a:xfrm>
            <a:off x="4800600" y="1081617"/>
            <a:ext cx="3834001" cy="1080000"/>
          </a:xfrm>
        </p:spPr>
        <p:txBody>
          <a:bodyPr/>
          <a:lstStyle/>
          <a:p>
            <a:r>
              <a:rPr lang="en-GB" dirty="0" err="1"/>
              <a:t>Overskrift</a:t>
            </a:r>
            <a:br>
              <a:rPr lang="en-GB" dirty="0"/>
            </a:br>
            <a:r>
              <a:rPr lang="en-GB" dirty="0"/>
              <a:t>max 2 </a:t>
            </a:r>
            <a:r>
              <a:rPr lang="en-GB" dirty="0" err="1"/>
              <a:t>linjer</a:t>
            </a:r>
            <a:endParaRPr lang="en-US" dirty="0"/>
          </a:p>
        </p:txBody>
      </p:sp>
      <p:sp>
        <p:nvSpPr>
          <p:cNvPr id="5" name="Footer Placeholder 4">
            <a:extLst>
              <a:ext uri="{FF2B5EF4-FFF2-40B4-BE49-F238E27FC236}">
                <a16:creationId xmlns:a16="http://schemas.microsoft.com/office/drawing/2014/main" id="{2C8EF518-0404-FD17-E0A3-21241D754AE9}"/>
              </a:ext>
            </a:extLst>
          </p:cNvPr>
          <p:cNvSpPr>
            <a:spLocks noGrp="1"/>
          </p:cNvSpPr>
          <p:nvPr>
            <p:ph type="ftr" sz="quarter" idx="11"/>
          </p:nvPr>
        </p:nvSpPr>
        <p:spPr>
          <a:xfrm>
            <a:off x="323849" y="432000"/>
            <a:ext cx="3539729" cy="432000"/>
          </a:xfrm>
        </p:spPr>
        <p:txBody>
          <a:bodyPr/>
          <a:lstStyle/>
          <a:p>
            <a:r>
              <a:rPr lang="en-US">
                <a:solidFill>
                  <a:srgbClr val="121212"/>
                </a:solidFill>
              </a:rPr>
              <a:t>Denmark's Export and Investment Fund</a:t>
            </a:r>
            <a:endParaRPr lang="en-GB" dirty="0">
              <a:solidFill>
                <a:srgbClr val="121212"/>
              </a:solidFill>
            </a:endParaRPr>
          </a:p>
        </p:txBody>
      </p:sp>
      <p:sp>
        <p:nvSpPr>
          <p:cNvPr id="6" name="Slide Number Placeholder 5">
            <a:extLst>
              <a:ext uri="{FF2B5EF4-FFF2-40B4-BE49-F238E27FC236}">
                <a16:creationId xmlns:a16="http://schemas.microsoft.com/office/drawing/2014/main" id="{D33FFB37-073B-7316-450C-DBB23F6FB0CC}"/>
              </a:ext>
            </a:extLst>
          </p:cNvPr>
          <p:cNvSpPr>
            <a:spLocks noGrp="1"/>
          </p:cNvSpPr>
          <p:nvPr>
            <p:ph type="sldNum" sz="quarter" idx="12"/>
          </p:nvPr>
        </p:nvSpPr>
        <p:spPr/>
        <p:txBody>
          <a:bodyPr/>
          <a:lstStyle/>
          <a:p>
            <a:r>
              <a:rPr lang="en-US" dirty="0"/>
              <a:t>Slide </a:t>
            </a:r>
            <a:fld id="{E68BB47B-6AA6-7343-BE79-ECEFD83B2C88}" type="slidenum">
              <a:rPr lang="en-US" smtClean="0"/>
              <a:t>‹#›</a:t>
            </a:fld>
            <a:endParaRPr lang="en-US" dirty="0"/>
          </a:p>
        </p:txBody>
      </p:sp>
      <p:sp>
        <p:nvSpPr>
          <p:cNvPr id="7" name="Text Placeholder 7">
            <a:extLst>
              <a:ext uri="{FF2B5EF4-FFF2-40B4-BE49-F238E27FC236}">
                <a16:creationId xmlns:a16="http://schemas.microsoft.com/office/drawing/2014/main" id="{8A86F851-CD34-C284-B42D-35FF12E86832}"/>
              </a:ext>
            </a:extLst>
          </p:cNvPr>
          <p:cNvSpPr>
            <a:spLocks noGrp="1"/>
          </p:cNvSpPr>
          <p:nvPr>
            <p:ph type="body" sz="quarter" idx="15" hasCustomPrompt="1"/>
          </p:nvPr>
        </p:nvSpPr>
        <p:spPr>
          <a:xfrm>
            <a:off x="4800599" y="2671763"/>
            <a:ext cx="3833813" cy="3033712"/>
          </a:xfrm>
        </p:spPr>
        <p:txBody>
          <a:bodyPr/>
          <a:lstStyle/>
          <a:p>
            <a:pPr lvl="0"/>
            <a:r>
              <a:rPr lang="en-GB" dirty="0"/>
              <a:t>Bullet </a:t>
            </a:r>
            <a:r>
              <a:rPr lang="en-GB" dirty="0" err="1"/>
              <a:t>niveau</a:t>
            </a:r>
            <a:r>
              <a:rPr lang="en-GB" dirty="0"/>
              <a:t> 1</a:t>
            </a:r>
          </a:p>
          <a:p>
            <a:pPr lvl="1"/>
            <a:r>
              <a:rPr lang="en-GB" dirty="0" err="1"/>
              <a:t>Niveau</a:t>
            </a:r>
            <a:r>
              <a:rPr lang="en-GB" dirty="0"/>
              <a:t> 2</a:t>
            </a:r>
          </a:p>
          <a:p>
            <a:pPr lvl="1"/>
            <a:r>
              <a:rPr lang="en-GB" dirty="0" err="1"/>
              <a:t>Niveau</a:t>
            </a:r>
            <a:r>
              <a:rPr lang="en-GB" dirty="0"/>
              <a:t> 3</a:t>
            </a:r>
          </a:p>
          <a:p>
            <a:pPr lvl="1"/>
            <a:r>
              <a:rPr lang="en-GB" dirty="0" err="1"/>
              <a:t>Niveau</a:t>
            </a:r>
            <a:r>
              <a:rPr lang="en-GB" dirty="0"/>
              <a:t> 4</a:t>
            </a:r>
          </a:p>
          <a:p>
            <a:pPr lvl="4"/>
            <a:r>
              <a:rPr lang="en-GB" dirty="0" err="1"/>
              <a:t>Niveau</a:t>
            </a:r>
            <a:r>
              <a:rPr lang="en-GB" dirty="0"/>
              <a:t> 5</a:t>
            </a:r>
            <a:endParaRPr lang="en-US" dirty="0"/>
          </a:p>
        </p:txBody>
      </p:sp>
    </p:spTree>
    <p:extLst>
      <p:ext uri="{BB962C8B-B14F-4D97-AF65-F5344CB8AC3E}">
        <p14:creationId xmlns:p14="http://schemas.microsoft.com/office/powerpoint/2010/main" val="1198150409"/>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Indhold icon 2 spalter">
    <p:spTree>
      <p:nvGrpSpPr>
        <p:cNvPr id="1" name=""/>
        <p:cNvGrpSpPr/>
        <p:nvPr/>
      </p:nvGrpSpPr>
      <p:grpSpPr>
        <a:xfrm>
          <a:off x="0" y="0"/>
          <a:ext cx="0" cy="0"/>
          <a:chOff x="0" y="0"/>
          <a:chExt cx="0" cy="0"/>
        </a:xfrm>
      </p:grpSpPr>
      <p:sp>
        <p:nvSpPr>
          <p:cNvPr id="29" name="Text Placeholder 23">
            <a:extLst>
              <a:ext uri="{FF2B5EF4-FFF2-40B4-BE49-F238E27FC236}">
                <a16:creationId xmlns:a16="http://schemas.microsoft.com/office/drawing/2014/main" id="{B5A39A83-505D-EC24-7F1C-92C805332CD1}"/>
              </a:ext>
            </a:extLst>
          </p:cNvPr>
          <p:cNvSpPr>
            <a:spLocks noGrp="1"/>
          </p:cNvSpPr>
          <p:nvPr>
            <p:ph type="body" sz="quarter" idx="30" hasCustomPrompt="1"/>
          </p:nvPr>
        </p:nvSpPr>
        <p:spPr>
          <a:xfrm>
            <a:off x="5692192" y="3610782"/>
            <a:ext cx="3126600" cy="694800"/>
          </a:xfrm>
        </p:spPr>
        <p:txBody>
          <a:bodyPr/>
          <a:lstStyle>
            <a:lvl2pPr marL="166688" indent="0">
              <a:buNone/>
              <a:defRPr/>
            </a:lvl2pPr>
          </a:lstStyle>
          <a:p>
            <a:pPr lvl="0"/>
            <a:r>
              <a:rPr lang="en-GB" dirty="0" err="1"/>
              <a:t>Tekst</a:t>
            </a:r>
            <a:endParaRPr lang="en-GB" dirty="0"/>
          </a:p>
        </p:txBody>
      </p:sp>
      <p:sp>
        <p:nvSpPr>
          <p:cNvPr id="26" name="Text Placeholder 23">
            <a:extLst>
              <a:ext uri="{FF2B5EF4-FFF2-40B4-BE49-F238E27FC236}">
                <a16:creationId xmlns:a16="http://schemas.microsoft.com/office/drawing/2014/main" id="{EF9C3057-C8D6-5807-9540-298D2B5E42A0}"/>
              </a:ext>
            </a:extLst>
          </p:cNvPr>
          <p:cNvSpPr>
            <a:spLocks noGrp="1"/>
          </p:cNvSpPr>
          <p:nvPr>
            <p:ph type="body" sz="quarter" idx="27" hasCustomPrompt="1"/>
          </p:nvPr>
        </p:nvSpPr>
        <p:spPr>
          <a:xfrm>
            <a:off x="1031081" y="4550364"/>
            <a:ext cx="3126600" cy="694800"/>
          </a:xfrm>
        </p:spPr>
        <p:txBody>
          <a:bodyPr/>
          <a:lstStyle>
            <a:lvl2pPr marL="166688" indent="0">
              <a:buNone/>
              <a:defRPr/>
            </a:lvl2pPr>
          </a:lstStyle>
          <a:p>
            <a:pPr lvl="0"/>
            <a:r>
              <a:rPr lang="en-GB" dirty="0" err="1"/>
              <a:t>Tekst</a:t>
            </a:r>
            <a:endParaRPr lang="en-GB" dirty="0"/>
          </a:p>
        </p:txBody>
      </p:sp>
      <p:sp>
        <p:nvSpPr>
          <p:cNvPr id="2" name="Title 1">
            <a:extLst>
              <a:ext uri="{FF2B5EF4-FFF2-40B4-BE49-F238E27FC236}">
                <a16:creationId xmlns:a16="http://schemas.microsoft.com/office/drawing/2014/main" id="{DB2BB577-8FC0-7007-3E91-CF45B9B7A497}"/>
              </a:ext>
            </a:extLst>
          </p:cNvPr>
          <p:cNvSpPr>
            <a:spLocks noGrp="1"/>
          </p:cNvSpPr>
          <p:nvPr>
            <p:ph type="title" hasCustomPrompt="1"/>
          </p:nvPr>
        </p:nvSpPr>
        <p:spPr/>
        <p:txBody>
          <a:bodyPr/>
          <a:lstStyle/>
          <a:p>
            <a:r>
              <a:rPr lang="en-GB" dirty="0" err="1"/>
              <a:t>Overskrift</a:t>
            </a:r>
            <a:br>
              <a:rPr lang="en-GB" dirty="0"/>
            </a:br>
            <a:r>
              <a:rPr lang="en-GB" dirty="0"/>
              <a:t>max 2 </a:t>
            </a:r>
            <a:r>
              <a:rPr lang="en-GB" dirty="0" err="1"/>
              <a:t>linjer</a:t>
            </a:r>
            <a:endParaRPr lang="en-US" dirty="0"/>
          </a:p>
        </p:txBody>
      </p:sp>
      <p:sp>
        <p:nvSpPr>
          <p:cNvPr id="5" name="Footer Placeholder 4">
            <a:extLst>
              <a:ext uri="{FF2B5EF4-FFF2-40B4-BE49-F238E27FC236}">
                <a16:creationId xmlns:a16="http://schemas.microsoft.com/office/drawing/2014/main" id="{2C8EF518-0404-FD17-E0A3-21241D754AE9}"/>
              </a:ext>
            </a:extLst>
          </p:cNvPr>
          <p:cNvSpPr>
            <a:spLocks noGrp="1"/>
          </p:cNvSpPr>
          <p:nvPr>
            <p:ph type="ftr" sz="quarter" idx="11"/>
          </p:nvPr>
        </p:nvSpPr>
        <p:spPr>
          <a:xfrm>
            <a:off x="323849" y="432000"/>
            <a:ext cx="3539729" cy="432000"/>
          </a:xfrm>
        </p:spPr>
        <p:txBody>
          <a:bodyPr/>
          <a:lstStyle/>
          <a:p>
            <a:r>
              <a:rPr lang="en-US">
                <a:solidFill>
                  <a:srgbClr val="121212"/>
                </a:solidFill>
              </a:rPr>
              <a:t>Denmark's Export and Investment Fund</a:t>
            </a:r>
            <a:endParaRPr lang="en-GB" dirty="0">
              <a:solidFill>
                <a:srgbClr val="121212"/>
              </a:solidFill>
            </a:endParaRPr>
          </a:p>
        </p:txBody>
      </p:sp>
      <p:sp>
        <p:nvSpPr>
          <p:cNvPr id="6" name="Slide Number Placeholder 5">
            <a:extLst>
              <a:ext uri="{FF2B5EF4-FFF2-40B4-BE49-F238E27FC236}">
                <a16:creationId xmlns:a16="http://schemas.microsoft.com/office/drawing/2014/main" id="{D33FFB37-073B-7316-450C-DBB23F6FB0CC}"/>
              </a:ext>
            </a:extLst>
          </p:cNvPr>
          <p:cNvSpPr>
            <a:spLocks noGrp="1"/>
          </p:cNvSpPr>
          <p:nvPr>
            <p:ph type="sldNum" sz="quarter" idx="12"/>
          </p:nvPr>
        </p:nvSpPr>
        <p:spPr/>
        <p:txBody>
          <a:bodyPr/>
          <a:lstStyle/>
          <a:p>
            <a:r>
              <a:rPr lang="en-US" dirty="0"/>
              <a:t>Slide </a:t>
            </a:r>
            <a:fld id="{E68BB47B-6AA6-7343-BE79-ECEFD83B2C88}" type="slidenum">
              <a:rPr lang="en-US" smtClean="0"/>
              <a:t>‹#›</a:t>
            </a:fld>
            <a:endParaRPr lang="en-US" dirty="0"/>
          </a:p>
        </p:txBody>
      </p:sp>
      <p:sp>
        <p:nvSpPr>
          <p:cNvPr id="12" name="Picture Placeholder 11">
            <a:extLst>
              <a:ext uri="{FF2B5EF4-FFF2-40B4-BE49-F238E27FC236}">
                <a16:creationId xmlns:a16="http://schemas.microsoft.com/office/drawing/2014/main" id="{EB177A0A-74C2-8D61-00DD-3CD74EA110F7}"/>
              </a:ext>
            </a:extLst>
          </p:cNvPr>
          <p:cNvSpPr>
            <a:spLocks noGrp="1"/>
          </p:cNvSpPr>
          <p:nvPr>
            <p:ph type="pic" sz="quarter" idx="14" hasCustomPrompt="1"/>
          </p:nvPr>
        </p:nvSpPr>
        <p:spPr>
          <a:xfrm>
            <a:off x="323849" y="2607363"/>
            <a:ext cx="567000" cy="757237"/>
          </a:xfrm>
        </p:spPr>
        <p:txBody>
          <a:bodyPr>
            <a:normAutofit/>
          </a:bodyPr>
          <a:lstStyle>
            <a:lvl1pPr marL="0" indent="0" algn="ctr">
              <a:buFontTx/>
              <a:buNone/>
              <a:defRPr sz="825"/>
            </a:lvl1pPr>
          </a:lstStyle>
          <a:p>
            <a:r>
              <a:rPr lang="en-US" dirty="0"/>
              <a:t>Ikon</a:t>
            </a:r>
          </a:p>
        </p:txBody>
      </p:sp>
      <p:sp>
        <p:nvSpPr>
          <p:cNvPr id="13" name="Picture Placeholder 11">
            <a:extLst>
              <a:ext uri="{FF2B5EF4-FFF2-40B4-BE49-F238E27FC236}">
                <a16:creationId xmlns:a16="http://schemas.microsoft.com/office/drawing/2014/main" id="{070642C5-0FDA-F75F-2F5B-66A3CE107EE5}"/>
              </a:ext>
            </a:extLst>
          </p:cNvPr>
          <p:cNvSpPr>
            <a:spLocks noGrp="1"/>
          </p:cNvSpPr>
          <p:nvPr>
            <p:ph type="pic" sz="quarter" idx="15" hasCustomPrompt="1"/>
          </p:nvPr>
        </p:nvSpPr>
        <p:spPr>
          <a:xfrm>
            <a:off x="323849" y="3546945"/>
            <a:ext cx="567000" cy="757237"/>
          </a:xfrm>
        </p:spPr>
        <p:txBody>
          <a:bodyPr>
            <a:normAutofit/>
          </a:bodyPr>
          <a:lstStyle>
            <a:lvl1pPr marL="0" indent="0" algn="ctr">
              <a:buFontTx/>
              <a:buNone/>
              <a:defRPr sz="825"/>
            </a:lvl1pPr>
          </a:lstStyle>
          <a:p>
            <a:r>
              <a:rPr lang="en-US" dirty="0"/>
              <a:t>Ikon</a:t>
            </a:r>
          </a:p>
        </p:txBody>
      </p:sp>
      <p:sp>
        <p:nvSpPr>
          <p:cNvPr id="14" name="Picture Placeholder 11">
            <a:extLst>
              <a:ext uri="{FF2B5EF4-FFF2-40B4-BE49-F238E27FC236}">
                <a16:creationId xmlns:a16="http://schemas.microsoft.com/office/drawing/2014/main" id="{0B014EBF-F068-FA60-94F2-C5812F40551E}"/>
              </a:ext>
            </a:extLst>
          </p:cNvPr>
          <p:cNvSpPr>
            <a:spLocks noGrp="1"/>
          </p:cNvSpPr>
          <p:nvPr>
            <p:ph type="pic" sz="quarter" idx="16" hasCustomPrompt="1"/>
          </p:nvPr>
        </p:nvSpPr>
        <p:spPr>
          <a:xfrm>
            <a:off x="323849" y="4486527"/>
            <a:ext cx="567000" cy="757237"/>
          </a:xfrm>
        </p:spPr>
        <p:txBody>
          <a:bodyPr>
            <a:normAutofit/>
          </a:bodyPr>
          <a:lstStyle>
            <a:lvl1pPr marL="0" indent="0" algn="ctr">
              <a:buFontTx/>
              <a:buNone/>
              <a:defRPr sz="825"/>
            </a:lvl1pPr>
          </a:lstStyle>
          <a:p>
            <a:r>
              <a:rPr lang="en-US" dirty="0"/>
              <a:t>Ikon</a:t>
            </a:r>
          </a:p>
        </p:txBody>
      </p:sp>
      <p:sp>
        <p:nvSpPr>
          <p:cNvPr id="18" name="Picture Placeholder 11">
            <a:extLst>
              <a:ext uri="{FF2B5EF4-FFF2-40B4-BE49-F238E27FC236}">
                <a16:creationId xmlns:a16="http://schemas.microsoft.com/office/drawing/2014/main" id="{EB762427-22A5-D78F-75F4-FFD07C76DD7E}"/>
              </a:ext>
            </a:extLst>
          </p:cNvPr>
          <p:cNvSpPr>
            <a:spLocks noGrp="1"/>
          </p:cNvSpPr>
          <p:nvPr>
            <p:ph type="pic" sz="quarter" idx="20" hasCustomPrompt="1"/>
          </p:nvPr>
        </p:nvSpPr>
        <p:spPr>
          <a:xfrm>
            <a:off x="4984960" y="2607363"/>
            <a:ext cx="567000" cy="757237"/>
          </a:xfrm>
        </p:spPr>
        <p:txBody>
          <a:bodyPr>
            <a:normAutofit/>
          </a:bodyPr>
          <a:lstStyle>
            <a:lvl1pPr marL="0" indent="0" algn="ctr">
              <a:buFontTx/>
              <a:buNone/>
              <a:defRPr sz="825"/>
            </a:lvl1pPr>
          </a:lstStyle>
          <a:p>
            <a:r>
              <a:rPr lang="en-US" dirty="0"/>
              <a:t>Ikon</a:t>
            </a:r>
          </a:p>
        </p:txBody>
      </p:sp>
      <p:sp>
        <p:nvSpPr>
          <p:cNvPr id="19" name="Picture Placeholder 11">
            <a:extLst>
              <a:ext uri="{FF2B5EF4-FFF2-40B4-BE49-F238E27FC236}">
                <a16:creationId xmlns:a16="http://schemas.microsoft.com/office/drawing/2014/main" id="{DD2D60BF-6744-CFB1-6CBC-01A5EDF7654E}"/>
              </a:ext>
            </a:extLst>
          </p:cNvPr>
          <p:cNvSpPr>
            <a:spLocks noGrp="1"/>
          </p:cNvSpPr>
          <p:nvPr>
            <p:ph type="pic" sz="quarter" idx="21" hasCustomPrompt="1"/>
          </p:nvPr>
        </p:nvSpPr>
        <p:spPr>
          <a:xfrm>
            <a:off x="4984960" y="3546945"/>
            <a:ext cx="567000" cy="757237"/>
          </a:xfrm>
        </p:spPr>
        <p:txBody>
          <a:bodyPr>
            <a:normAutofit/>
          </a:bodyPr>
          <a:lstStyle>
            <a:lvl1pPr marL="0" indent="0" algn="ctr">
              <a:buFontTx/>
              <a:buNone/>
              <a:defRPr sz="825"/>
            </a:lvl1pPr>
          </a:lstStyle>
          <a:p>
            <a:r>
              <a:rPr lang="en-US" dirty="0"/>
              <a:t>Ikon</a:t>
            </a:r>
          </a:p>
        </p:txBody>
      </p:sp>
      <p:sp>
        <p:nvSpPr>
          <p:cNvPr id="20" name="Picture Placeholder 11">
            <a:extLst>
              <a:ext uri="{FF2B5EF4-FFF2-40B4-BE49-F238E27FC236}">
                <a16:creationId xmlns:a16="http://schemas.microsoft.com/office/drawing/2014/main" id="{787D596C-A30E-CBF8-2DBE-586A9D5D8979}"/>
              </a:ext>
            </a:extLst>
          </p:cNvPr>
          <p:cNvSpPr>
            <a:spLocks noGrp="1"/>
          </p:cNvSpPr>
          <p:nvPr>
            <p:ph type="pic" sz="quarter" idx="22" hasCustomPrompt="1"/>
          </p:nvPr>
        </p:nvSpPr>
        <p:spPr>
          <a:xfrm>
            <a:off x="4984960" y="4486527"/>
            <a:ext cx="567000" cy="757237"/>
          </a:xfrm>
        </p:spPr>
        <p:txBody>
          <a:bodyPr>
            <a:normAutofit/>
          </a:bodyPr>
          <a:lstStyle>
            <a:lvl1pPr marL="0" indent="0" algn="ctr">
              <a:buFontTx/>
              <a:buNone/>
              <a:defRPr sz="825"/>
            </a:lvl1pPr>
          </a:lstStyle>
          <a:p>
            <a:r>
              <a:rPr lang="en-US" dirty="0"/>
              <a:t>Ikon</a:t>
            </a:r>
          </a:p>
        </p:txBody>
      </p:sp>
      <p:sp>
        <p:nvSpPr>
          <p:cNvPr id="24" name="Text Placeholder 23">
            <a:extLst>
              <a:ext uri="{FF2B5EF4-FFF2-40B4-BE49-F238E27FC236}">
                <a16:creationId xmlns:a16="http://schemas.microsoft.com/office/drawing/2014/main" id="{E09FE5FD-CF33-C97B-C391-117A1C5208C4}"/>
              </a:ext>
            </a:extLst>
          </p:cNvPr>
          <p:cNvSpPr>
            <a:spLocks noGrp="1"/>
          </p:cNvSpPr>
          <p:nvPr>
            <p:ph type="body" sz="quarter" idx="25" hasCustomPrompt="1"/>
          </p:nvPr>
        </p:nvSpPr>
        <p:spPr>
          <a:xfrm>
            <a:off x="1031081" y="2671199"/>
            <a:ext cx="3126600" cy="694800"/>
          </a:xfrm>
        </p:spPr>
        <p:txBody>
          <a:bodyPr/>
          <a:lstStyle>
            <a:lvl2pPr marL="166688" indent="0">
              <a:buNone/>
              <a:defRPr/>
            </a:lvl2pPr>
          </a:lstStyle>
          <a:p>
            <a:pPr lvl="0"/>
            <a:r>
              <a:rPr lang="en-GB" dirty="0" err="1"/>
              <a:t>Tekst</a:t>
            </a:r>
            <a:endParaRPr lang="en-GB" dirty="0"/>
          </a:p>
        </p:txBody>
      </p:sp>
      <p:sp>
        <p:nvSpPr>
          <p:cNvPr id="25" name="Text Placeholder 23">
            <a:extLst>
              <a:ext uri="{FF2B5EF4-FFF2-40B4-BE49-F238E27FC236}">
                <a16:creationId xmlns:a16="http://schemas.microsoft.com/office/drawing/2014/main" id="{BC38A6D9-FF8C-00CD-B4F8-846240AB6397}"/>
              </a:ext>
            </a:extLst>
          </p:cNvPr>
          <p:cNvSpPr>
            <a:spLocks noGrp="1"/>
          </p:cNvSpPr>
          <p:nvPr>
            <p:ph type="body" sz="quarter" idx="26" hasCustomPrompt="1"/>
          </p:nvPr>
        </p:nvSpPr>
        <p:spPr>
          <a:xfrm>
            <a:off x="1031081" y="3610782"/>
            <a:ext cx="3126600" cy="694800"/>
          </a:xfrm>
        </p:spPr>
        <p:txBody>
          <a:bodyPr/>
          <a:lstStyle>
            <a:lvl2pPr marL="166688" indent="0">
              <a:buNone/>
              <a:defRPr/>
            </a:lvl2pPr>
          </a:lstStyle>
          <a:p>
            <a:pPr lvl="0"/>
            <a:r>
              <a:rPr lang="en-GB" dirty="0" err="1"/>
              <a:t>Tekst</a:t>
            </a:r>
            <a:endParaRPr lang="en-GB" dirty="0"/>
          </a:p>
        </p:txBody>
      </p:sp>
      <p:sp>
        <p:nvSpPr>
          <p:cNvPr id="27" name="Text Placeholder 23">
            <a:extLst>
              <a:ext uri="{FF2B5EF4-FFF2-40B4-BE49-F238E27FC236}">
                <a16:creationId xmlns:a16="http://schemas.microsoft.com/office/drawing/2014/main" id="{B2C65CD9-181F-D3EA-B2EC-85B62DDE928F}"/>
              </a:ext>
            </a:extLst>
          </p:cNvPr>
          <p:cNvSpPr>
            <a:spLocks noGrp="1"/>
          </p:cNvSpPr>
          <p:nvPr>
            <p:ph type="body" sz="quarter" idx="28" hasCustomPrompt="1"/>
          </p:nvPr>
        </p:nvSpPr>
        <p:spPr>
          <a:xfrm>
            <a:off x="5692192" y="4550364"/>
            <a:ext cx="3126600" cy="694800"/>
          </a:xfrm>
        </p:spPr>
        <p:txBody>
          <a:bodyPr/>
          <a:lstStyle>
            <a:lvl2pPr marL="166688" indent="0">
              <a:buNone/>
              <a:defRPr/>
            </a:lvl2pPr>
          </a:lstStyle>
          <a:p>
            <a:pPr lvl="0"/>
            <a:r>
              <a:rPr lang="en-GB" dirty="0" err="1"/>
              <a:t>Tekst</a:t>
            </a:r>
            <a:endParaRPr lang="en-GB" dirty="0"/>
          </a:p>
        </p:txBody>
      </p:sp>
      <p:sp>
        <p:nvSpPr>
          <p:cNvPr id="28" name="Text Placeholder 23">
            <a:extLst>
              <a:ext uri="{FF2B5EF4-FFF2-40B4-BE49-F238E27FC236}">
                <a16:creationId xmlns:a16="http://schemas.microsoft.com/office/drawing/2014/main" id="{CA1C9E7D-EA67-C8BC-60DE-53A4ED798C60}"/>
              </a:ext>
            </a:extLst>
          </p:cNvPr>
          <p:cNvSpPr>
            <a:spLocks noGrp="1"/>
          </p:cNvSpPr>
          <p:nvPr>
            <p:ph type="body" sz="quarter" idx="29" hasCustomPrompt="1"/>
          </p:nvPr>
        </p:nvSpPr>
        <p:spPr>
          <a:xfrm>
            <a:off x="5692192" y="2671199"/>
            <a:ext cx="3126600" cy="694800"/>
          </a:xfrm>
        </p:spPr>
        <p:txBody>
          <a:bodyPr/>
          <a:lstStyle>
            <a:lvl2pPr marL="166688" indent="0">
              <a:buNone/>
              <a:defRPr/>
            </a:lvl2pPr>
          </a:lstStyle>
          <a:p>
            <a:pPr lvl="0"/>
            <a:r>
              <a:rPr lang="en-GB" dirty="0" err="1"/>
              <a:t>Tekst</a:t>
            </a:r>
            <a:endParaRPr lang="en-GB" dirty="0"/>
          </a:p>
        </p:txBody>
      </p:sp>
    </p:spTree>
    <p:extLst>
      <p:ext uri="{BB962C8B-B14F-4D97-AF65-F5344CB8AC3E}">
        <p14:creationId xmlns:p14="http://schemas.microsoft.com/office/powerpoint/2010/main" val="24153320"/>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Indhold muliplacehol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2BB577-8FC0-7007-3E91-CF45B9B7A497}"/>
              </a:ext>
            </a:extLst>
          </p:cNvPr>
          <p:cNvSpPr>
            <a:spLocks noGrp="1"/>
          </p:cNvSpPr>
          <p:nvPr>
            <p:ph type="title" hasCustomPrompt="1"/>
          </p:nvPr>
        </p:nvSpPr>
        <p:spPr>
          <a:xfrm>
            <a:off x="323850" y="1151999"/>
            <a:ext cx="3834000" cy="464514"/>
          </a:xfrm>
        </p:spPr>
        <p:txBody>
          <a:bodyPr>
            <a:noAutofit/>
          </a:bodyPr>
          <a:lstStyle>
            <a:lvl1pPr>
              <a:lnSpc>
                <a:spcPts val="1950"/>
              </a:lnSpc>
              <a:defRPr sz="1950"/>
            </a:lvl1pPr>
          </a:lstStyle>
          <a:p>
            <a:r>
              <a:rPr lang="en-GB" dirty="0" err="1"/>
              <a:t>Overskrift</a:t>
            </a:r>
            <a:r>
              <a:rPr lang="en-GB" dirty="0"/>
              <a:t> max 1 </a:t>
            </a:r>
            <a:r>
              <a:rPr lang="en-GB" dirty="0" err="1"/>
              <a:t>linje</a:t>
            </a:r>
            <a:endParaRPr lang="en-US" dirty="0"/>
          </a:p>
        </p:txBody>
      </p:sp>
      <p:sp>
        <p:nvSpPr>
          <p:cNvPr id="3" name="Content Placeholder 2">
            <a:extLst>
              <a:ext uri="{FF2B5EF4-FFF2-40B4-BE49-F238E27FC236}">
                <a16:creationId xmlns:a16="http://schemas.microsoft.com/office/drawing/2014/main" id="{30292139-16EA-82EE-29B6-B3F1ECEE0502}"/>
              </a:ext>
            </a:extLst>
          </p:cNvPr>
          <p:cNvSpPr>
            <a:spLocks noGrp="1"/>
          </p:cNvSpPr>
          <p:nvPr>
            <p:ph idx="1" hasCustomPrompt="1"/>
          </p:nvPr>
        </p:nvSpPr>
        <p:spPr>
          <a:xfrm>
            <a:off x="323850" y="2479243"/>
            <a:ext cx="3834000" cy="3226759"/>
          </a:xfrm>
        </p:spPr>
        <p:txBody>
          <a:bodyPr/>
          <a:lstStyle>
            <a:lvl1pPr marL="0" indent="0">
              <a:lnSpc>
                <a:spcPts val="1650"/>
              </a:lnSpc>
              <a:spcBef>
                <a:spcPts val="0"/>
              </a:spcBef>
              <a:buFontTx/>
              <a:buNone/>
              <a:defRPr/>
            </a:lvl1pPr>
            <a:lvl2pPr marL="161925" indent="0">
              <a:lnSpc>
                <a:spcPts val="1650"/>
              </a:lnSpc>
              <a:spcBef>
                <a:spcPts val="0"/>
              </a:spcBef>
              <a:buFontTx/>
              <a:buNone/>
              <a:tabLst/>
              <a:defRPr/>
            </a:lvl2pPr>
            <a:lvl3pPr marL="161925" indent="0">
              <a:lnSpc>
                <a:spcPts val="1650"/>
              </a:lnSpc>
              <a:spcBef>
                <a:spcPts val="0"/>
              </a:spcBef>
              <a:buFontTx/>
              <a:buNone/>
              <a:tabLst/>
              <a:defRPr/>
            </a:lvl3pPr>
            <a:lvl4pPr marL="161925" indent="0">
              <a:lnSpc>
                <a:spcPts val="1650"/>
              </a:lnSpc>
              <a:spcBef>
                <a:spcPts val="0"/>
              </a:spcBef>
              <a:buFontTx/>
              <a:buNone/>
              <a:tabLst/>
              <a:defRPr/>
            </a:lvl4pPr>
            <a:lvl5pPr marL="161925" indent="0">
              <a:lnSpc>
                <a:spcPts val="1650"/>
              </a:lnSpc>
              <a:spcBef>
                <a:spcPts val="0"/>
              </a:spcBef>
              <a:buFontTx/>
              <a:buNone/>
              <a:tabLst/>
              <a:defRPr/>
            </a:lvl5pPr>
          </a:lstStyle>
          <a:p>
            <a:pPr lvl="0"/>
            <a:r>
              <a:rPr lang="en-GB" dirty="0" err="1"/>
              <a:t>Multiplaceholder</a:t>
            </a:r>
            <a:endParaRPr lang="en-GB" dirty="0"/>
          </a:p>
        </p:txBody>
      </p:sp>
      <p:sp>
        <p:nvSpPr>
          <p:cNvPr id="5" name="Footer Placeholder 4">
            <a:extLst>
              <a:ext uri="{FF2B5EF4-FFF2-40B4-BE49-F238E27FC236}">
                <a16:creationId xmlns:a16="http://schemas.microsoft.com/office/drawing/2014/main" id="{2C8EF518-0404-FD17-E0A3-21241D754AE9}"/>
              </a:ext>
            </a:extLst>
          </p:cNvPr>
          <p:cNvSpPr>
            <a:spLocks noGrp="1"/>
          </p:cNvSpPr>
          <p:nvPr>
            <p:ph type="ftr" sz="quarter" idx="11"/>
          </p:nvPr>
        </p:nvSpPr>
        <p:spPr>
          <a:xfrm>
            <a:off x="323849" y="432000"/>
            <a:ext cx="3539729" cy="432000"/>
          </a:xfrm>
        </p:spPr>
        <p:txBody>
          <a:bodyPr/>
          <a:lstStyle/>
          <a:p>
            <a:r>
              <a:rPr lang="en-US">
                <a:solidFill>
                  <a:srgbClr val="121212"/>
                </a:solidFill>
              </a:rPr>
              <a:t>Denmark's Export and Investment Fund</a:t>
            </a:r>
            <a:endParaRPr lang="en-GB" dirty="0">
              <a:solidFill>
                <a:srgbClr val="121212"/>
              </a:solidFill>
            </a:endParaRPr>
          </a:p>
        </p:txBody>
      </p:sp>
      <p:sp>
        <p:nvSpPr>
          <p:cNvPr id="6" name="Slide Number Placeholder 5">
            <a:extLst>
              <a:ext uri="{FF2B5EF4-FFF2-40B4-BE49-F238E27FC236}">
                <a16:creationId xmlns:a16="http://schemas.microsoft.com/office/drawing/2014/main" id="{D33FFB37-073B-7316-450C-DBB23F6FB0CC}"/>
              </a:ext>
            </a:extLst>
          </p:cNvPr>
          <p:cNvSpPr>
            <a:spLocks noGrp="1"/>
          </p:cNvSpPr>
          <p:nvPr>
            <p:ph type="sldNum" sz="quarter" idx="12"/>
          </p:nvPr>
        </p:nvSpPr>
        <p:spPr/>
        <p:txBody>
          <a:bodyPr/>
          <a:lstStyle/>
          <a:p>
            <a:r>
              <a:rPr lang="en-US" dirty="0"/>
              <a:t>Slide </a:t>
            </a:r>
            <a:fld id="{E68BB47B-6AA6-7343-BE79-ECEFD83B2C88}" type="slidenum">
              <a:rPr lang="en-US" smtClean="0"/>
              <a:t>‹#›</a:t>
            </a:fld>
            <a:endParaRPr lang="en-US" dirty="0"/>
          </a:p>
        </p:txBody>
      </p:sp>
      <p:sp>
        <p:nvSpPr>
          <p:cNvPr id="11" name="Text Placeholder 10">
            <a:extLst>
              <a:ext uri="{FF2B5EF4-FFF2-40B4-BE49-F238E27FC236}">
                <a16:creationId xmlns:a16="http://schemas.microsoft.com/office/drawing/2014/main" id="{3D857A7E-D95E-6CB6-ECDF-95BCD19A173F}"/>
              </a:ext>
            </a:extLst>
          </p:cNvPr>
          <p:cNvSpPr>
            <a:spLocks noGrp="1"/>
          </p:cNvSpPr>
          <p:nvPr>
            <p:ph type="body" sz="quarter" idx="14" hasCustomPrompt="1"/>
          </p:nvPr>
        </p:nvSpPr>
        <p:spPr>
          <a:xfrm>
            <a:off x="323850" y="1616513"/>
            <a:ext cx="3833813" cy="464515"/>
          </a:xfrm>
        </p:spPr>
        <p:txBody>
          <a:bodyPr/>
          <a:lstStyle>
            <a:lvl1pPr marL="0" indent="0">
              <a:buFontTx/>
              <a:buNone/>
              <a:defRPr/>
            </a:lvl1pPr>
          </a:lstStyle>
          <a:p>
            <a:pPr lvl="0"/>
            <a:r>
              <a:rPr lang="en-GB" dirty="0" err="1"/>
              <a:t>Undertitel</a:t>
            </a:r>
            <a:endParaRPr lang="en-US" dirty="0"/>
          </a:p>
        </p:txBody>
      </p:sp>
      <p:sp>
        <p:nvSpPr>
          <p:cNvPr id="14" name="Title 1">
            <a:extLst>
              <a:ext uri="{FF2B5EF4-FFF2-40B4-BE49-F238E27FC236}">
                <a16:creationId xmlns:a16="http://schemas.microsoft.com/office/drawing/2014/main" id="{AC601171-129C-40CF-EAEC-F7305A7DA248}"/>
              </a:ext>
            </a:extLst>
          </p:cNvPr>
          <p:cNvSpPr txBox="1">
            <a:spLocks/>
          </p:cNvSpPr>
          <p:nvPr userDrawn="1"/>
        </p:nvSpPr>
        <p:spPr>
          <a:xfrm>
            <a:off x="4984960" y="1151999"/>
            <a:ext cx="3834000" cy="464514"/>
          </a:xfrm>
          <a:prstGeom prst="rect">
            <a:avLst/>
          </a:prstGeom>
        </p:spPr>
        <p:txBody>
          <a:bodyPr vert="horz" lIns="0" tIns="0" rIns="0" bIns="0" rtlCol="0" anchor="t" anchorCtr="0">
            <a:noAutofit/>
          </a:bodyPr>
          <a:lstStyle>
            <a:lvl1pPr algn="l" defTabSz="914400" rtl="0" eaLnBrk="1" latinLnBrk="0" hangingPunct="1">
              <a:lnSpc>
                <a:spcPts val="2600"/>
              </a:lnSpc>
              <a:spcBef>
                <a:spcPct val="0"/>
              </a:spcBef>
              <a:buNone/>
              <a:defRPr sz="2600" b="0" i="0" kern="1200">
                <a:solidFill>
                  <a:schemeClr val="tx1"/>
                </a:solidFill>
                <a:latin typeface="Eifont Display" pitchFamily="2" charset="77"/>
                <a:ea typeface="+mj-ea"/>
                <a:cs typeface="+mj-cs"/>
              </a:defRPr>
            </a:lvl1pPr>
          </a:lstStyle>
          <a:p>
            <a:r>
              <a:rPr lang="en-GB" sz="1950" dirty="0" err="1"/>
              <a:t>Overskrift</a:t>
            </a:r>
            <a:r>
              <a:rPr lang="en-GB" sz="1950" dirty="0"/>
              <a:t> max 1 </a:t>
            </a:r>
            <a:r>
              <a:rPr lang="en-GB" sz="1950" dirty="0" err="1"/>
              <a:t>linje</a:t>
            </a:r>
            <a:endParaRPr lang="en-US" sz="1950" dirty="0"/>
          </a:p>
        </p:txBody>
      </p:sp>
      <p:sp>
        <p:nvSpPr>
          <p:cNvPr id="15" name="Text Placeholder 10">
            <a:extLst>
              <a:ext uri="{FF2B5EF4-FFF2-40B4-BE49-F238E27FC236}">
                <a16:creationId xmlns:a16="http://schemas.microsoft.com/office/drawing/2014/main" id="{C5A544C0-69C0-B5B4-16DB-05CF24FF6006}"/>
              </a:ext>
            </a:extLst>
          </p:cNvPr>
          <p:cNvSpPr>
            <a:spLocks noGrp="1"/>
          </p:cNvSpPr>
          <p:nvPr>
            <p:ph type="body" sz="quarter" idx="15" hasCustomPrompt="1"/>
          </p:nvPr>
        </p:nvSpPr>
        <p:spPr>
          <a:xfrm>
            <a:off x="4984960" y="1616513"/>
            <a:ext cx="3833813" cy="464515"/>
          </a:xfrm>
        </p:spPr>
        <p:txBody>
          <a:bodyPr/>
          <a:lstStyle>
            <a:lvl1pPr marL="0" indent="0">
              <a:buFontTx/>
              <a:buNone/>
              <a:defRPr/>
            </a:lvl1pPr>
          </a:lstStyle>
          <a:p>
            <a:pPr lvl="0"/>
            <a:r>
              <a:rPr lang="en-GB" dirty="0" err="1"/>
              <a:t>Undertitel</a:t>
            </a:r>
            <a:endParaRPr lang="en-US" dirty="0"/>
          </a:p>
        </p:txBody>
      </p:sp>
      <p:sp>
        <p:nvSpPr>
          <p:cNvPr id="9" name="Content Placeholder 2">
            <a:extLst>
              <a:ext uri="{FF2B5EF4-FFF2-40B4-BE49-F238E27FC236}">
                <a16:creationId xmlns:a16="http://schemas.microsoft.com/office/drawing/2014/main" id="{2DF5D072-4FC4-635F-B55D-43BF06384DC2}"/>
              </a:ext>
            </a:extLst>
          </p:cNvPr>
          <p:cNvSpPr>
            <a:spLocks noGrp="1"/>
          </p:cNvSpPr>
          <p:nvPr>
            <p:ph idx="16" hasCustomPrompt="1"/>
          </p:nvPr>
        </p:nvSpPr>
        <p:spPr>
          <a:xfrm>
            <a:off x="4984960" y="2479243"/>
            <a:ext cx="3834000" cy="3226759"/>
          </a:xfrm>
        </p:spPr>
        <p:txBody>
          <a:bodyPr/>
          <a:lstStyle>
            <a:lvl1pPr marL="0" indent="0">
              <a:lnSpc>
                <a:spcPts val="1650"/>
              </a:lnSpc>
              <a:spcBef>
                <a:spcPts val="0"/>
              </a:spcBef>
              <a:buFontTx/>
              <a:buNone/>
              <a:defRPr/>
            </a:lvl1pPr>
            <a:lvl2pPr marL="161925" indent="0">
              <a:lnSpc>
                <a:spcPts val="1650"/>
              </a:lnSpc>
              <a:spcBef>
                <a:spcPts val="0"/>
              </a:spcBef>
              <a:buFontTx/>
              <a:buNone/>
              <a:tabLst/>
              <a:defRPr/>
            </a:lvl2pPr>
            <a:lvl3pPr marL="161925" indent="0">
              <a:lnSpc>
                <a:spcPts val="1650"/>
              </a:lnSpc>
              <a:spcBef>
                <a:spcPts val="0"/>
              </a:spcBef>
              <a:buFontTx/>
              <a:buNone/>
              <a:tabLst/>
              <a:defRPr/>
            </a:lvl3pPr>
            <a:lvl4pPr marL="161925" indent="0">
              <a:lnSpc>
                <a:spcPts val="1650"/>
              </a:lnSpc>
              <a:spcBef>
                <a:spcPts val="0"/>
              </a:spcBef>
              <a:buFontTx/>
              <a:buNone/>
              <a:tabLst/>
              <a:defRPr/>
            </a:lvl4pPr>
            <a:lvl5pPr marL="161925" indent="0">
              <a:lnSpc>
                <a:spcPts val="1650"/>
              </a:lnSpc>
              <a:spcBef>
                <a:spcPts val="0"/>
              </a:spcBef>
              <a:buFontTx/>
              <a:buNone/>
              <a:tabLst/>
              <a:defRPr/>
            </a:lvl5pPr>
          </a:lstStyle>
          <a:p>
            <a:pPr lvl="0"/>
            <a:r>
              <a:rPr lang="en-GB" dirty="0" err="1"/>
              <a:t>Multiplaceholder</a:t>
            </a:r>
            <a:endParaRPr lang="en-GB" dirty="0"/>
          </a:p>
        </p:txBody>
      </p:sp>
    </p:spTree>
    <p:extLst>
      <p:ext uri="{BB962C8B-B14F-4D97-AF65-F5344CB8AC3E}">
        <p14:creationId xmlns:p14="http://schemas.microsoft.com/office/powerpoint/2010/main" val="273903203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Úvodní snímek">
    <p:spTree>
      <p:nvGrpSpPr>
        <p:cNvPr id="1" name=""/>
        <p:cNvGrpSpPr/>
        <p:nvPr/>
      </p:nvGrpSpPr>
      <p:grpSpPr>
        <a:xfrm>
          <a:off x="0" y="0"/>
          <a:ext cx="0" cy="0"/>
          <a:chOff x="0" y="0"/>
          <a:chExt cx="0" cy="0"/>
        </a:xfrm>
      </p:grpSpPr>
      <p:sp>
        <p:nvSpPr>
          <p:cNvPr id="7" name="Nadpis 1">
            <a:extLst>
              <a:ext uri="{FF2B5EF4-FFF2-40B4-BE49-F238E27FC236}">
                <a16:creationId xmlns:a16="http://schemas.microsoft.com/office/drawing/2014/main" id="{0BA3F175-6B74-46FC-A690-6F7A9E78262E}"/>
              </a:ext>
            </a:extLst>
          </p:cNvPr>
          <p:cNvSpPr>
            <a:spLocks noGrp="1"/>
          </p:cNvSpPr>
          <p:nvPr>
            <p:ph type="ctrTitle" hasCustomPrompt="1"/>
          </p:nvPr>
        </p:nvSpPr>
        <p:spPr>
          <a:xfrm>
            <a:off x="666750" y="2395053"/>
            <a:ext cx="7858126" cy="1782150"/>
          </a:xfrm>
          <a:prstGeom prst="rect">
            <a:avLst/>
          </a:prstGeom>
        </p:spPr>
        <p:txBody>
          <a:bodyPr anchor="t"/>
          <a:lstStyle>
            <a:lvl1pPr algn="l">
              <a:defRPr sz="4500">
                <a:solidFill>
                  <a:srgbClr val="4A4A49"/>
                </a:solidFill>
                <a:latin typeface="Arial" panose="020B0604020202020204" pitchFamily="34" charset="0"/>
                <a:cs typeface="Arial" panose="020B0604020202020204" pitchFamily="34" charset="0"/>
              </a:defRPr>
            </a:lvl1pPr>
          </a:lstStyle>
          <a:p>
            <a:r>
              <a:rPr lang="cs-CZ" dirty="0"/>
              <a:t>Název prezentace</a:t>
            </a:r>
          </a:p>
        </p:txBody>
      </p:sp>
      <p:sp>
        <p:nvSpPr>
          <p:cNvPr id="8" name="Podnadpis 2">
            <a:extLst>
              <a:ext uri="{FF2B5EF4-FFF2-40B4-BE49-F238E27FC236}">
                <a16:creationId xmlns:a16="http://schemas.microsoft.com/office/drawing/2014/main" id="{FBB8144F-22A8-42E6-93DC-373FCBE98373}"/>
              </a:ext>
            </a:extLst>
          </p:cNvPr>
          <p:cNvSpPr>
            <a:spLocks noGrp="1"/>
          </p:cNvSpPr>
          <p:nvPr>
            <p:ph type="subTitle" idx="1"/>
          </p:nvPr>
        </p:nvSpPr>
        <p:spPr>
          <a:xfrm>
            <a:off x="685800" y="4291503"/>
            <a:ext cx="7839076" cy="813654"/>
          </a:xfrm>
          <a:prstGeom prst="rect">
            <a:avLst/>
          </a:prstGeom>
        </p:spPr>
        <p:txBody>
          <a:bodyPr/>
          <a:lstStyle>
            <a:lvl1pPr marL="0" indent="0" algn="l">
              <a:buNone/>
              <a:defRPr sz="1800" b="0">
                <a:solidFill>
                  <a:srgbClr val="4A4A49"/>
                </a:solidFill>
                <a:latin typeface="Arial" panose="020B0604020202020204" pitchFamily="34" charset="0"/>
                <a:cs typeface="Arial" panose="020B0604020202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cs-CZ"/>
              <a:t>Kliknutím můžete upravit styl předlohy.</a:t>
            </a:r>
            <a:endParaRPr lang="cs-CZ" dirty="0"/>
          </a:p>
        </p:txBody>
      </p:sp>
      <p:sp>
        <p:nvSpPr>
          <p:cNvPr id="13" name="Zástupný text 2">
            <a:extLst>
              <a:ext uri="{FF2B5EF4-FFF2-40B4-BE49-F238E27FC236}">
                <a16:creationId xmlns:a16="http://schemas.microsoft.com/office/drawing/2014/main" id="{81BAA26F-08C3-447A-8996-4C1B5FF57427}"/>
              </a:ext>
            </a:extLst>
          </p:cNvPr>
          <p:cNvSpPr>
            <a:spLocks noGrp="1"/>
          </p:cNvSpPr>
          <p:nvPr>
            <p:ph type="body" idx="13" hasCustomPrompt="1"/>
          </p:nvPr>
        </p:nvSpPr>
        <p:spPr>
          <a:xfrm>
            <a:off x="5726170" y="870423"/>
            <a:ext cx="2789180" cy="311628"/>
          </a:xfrm>
          <a:prstGeom prst="rect">
            <a:avLst/>
          </a:prstGeom>
        </p:spPr>
        <p:txBody>
          <a:bodyPr>
            <a:normAutofit/>
          </a:bodyPr>
          <a:lstStyle>
            <a:lvl1pPr marL="0" indent="0" algn="r">
              <a:buNone/>
              <a:defRPr sz="1125" b="1">
                <a:solidFill>
                  <a:srgbClr val="B10062"/>
                </a:solidFill>
              </a:defRPr>
            </a:lvl1pPr>
            <a:lvl2pPr marL="257169" indent="0">
              <a:buNone/>
              <a:defRPr sz="1125">
                <a:solidFill>
                  <a:schemeClr val="tx1">
                    <a:tint val="75000"/>
                  </a:schemeClr>
                </a:solidFill>
              </a:defRPr>
            </a:lvl2pPr>
            <a:lvl3pPr marL="514337" indent="0">
              <a:buNone/>
              <a:defRPr sz="1013">
                <a:solidFill>
                  <a:schemeClr val="tx1">
                    <a:tint val="75000"/>
                  </a:schemeClr>
                </a:solidFill>
              </a:defRPr>
            </a:lvl3pPr>
            <a:lvl4pPr marL="771506" indent="0">
              <a:buNone/>
              <a:defRPr sz="900">
                <a:solidFill>
                  <a:schemeClr val="tx1">
                    <a:tint val="75000"/>
                  </a:schemeClr>
                </a:solidFill>
              </a:defRPr>
            </a:lvl4pPr>
            <a:lvl5pPr marL="1028675" indent="0">
              <a:buNone/>
              <a:defRPr sz="900">
                <a:solidFill>
                  <a:schemeClr val="tx1">
                    <a:tint val="75000"/>
                  </a:schemeClr>
                </a:solidFill>
              </a:defRPr>
            </a:lvl5pPr>
            <a:lvl6pPr marL="1285843" indent="0">
              <a:buNone/>
              <a:defRPr sz="900">
                <a:solidFill>
                  <a:schemeClr val="tx1">
                    <a:tint val="75000"/>
                  </a:schemeClr>
                </a:solidFill>
              </a:defRPr>
            </a:lvl6pPr>
            <a:lvl7pPr marL="1543011" indent="0">
              <a:buNone/>
              <a:defRPr sz="900">
                <a:solidFill>
                  <a:schemeClr val="tx1">
                    <a:tint val="75000"/>
                  </a:schemeClr>
                </a:solidFill>
              </a:defRPr>
            </a:lvl7pPr>
            <a:lvl8pPr marL="1800180" indent="0">
              <a:buNone/>
              <a:defRPr sz="900">
                <a:solidFill>
                  <a:schemeClr val="tx1">
                    <a:tint val="75000"/>
                  </a:schemeClr>
                </a:solidFill>
              </a:defRPr>
            </a:lvl8pPr>
            <a:lvl9pPr marL="2057349" indent="0">
              <a:buNone/>
              <a:defRPr sz="900">
                <a:solidFill>
                  <a:schemeClr val="tx1">
                    <a:tint val="75000"/>
                  </a:schemeClr>
                </a:solidFill>
              </a:defRPr>
            </a:lvl9pPr>
          </a:lstStyle>
          <a:p>
            <a:pPr lvl="0"/>
            <a:r>
              <a:rPr lang="cs-CZ" dirty="0"/>
              <a:t>Jméno a příjmení autora</a:t>
            </a:r>
          </a:p>
        </p:txBody>
      </p:sp>
      <p:sp>
        <p:nvSpPr>
          <p:cNvPr id="14" name="Zástupný text 2">
            <a:extLst>
              <a:ext uri="{FF2B5EF4-FFF2-40B4-BE49-F238E27FC236}">
                <a16:creationId xmlns:a16="http://schemas.microsoft.com/office/drawing/2014/main" id="{CD40B0FE-9D15-4EDA-9214-669D1D900144}"/>
              </a:ext>
            </a:extLst>
          </p:cNvPr>
          <p:cNvSpPr>
            <a:spLocks noGrp="1"/>
          </p:cNvSpPr>
          <p:nvPr>
            <p:ph type="body" idx="14" hasCustomPrompt="1"/>
          </p:nvPr>
        </p:nvSpPr>
        <p:spPr>
          <a:xfrm>
            <a:off x="5726170" y="1182051"/>
            <a:ext cx="2789180" cy="311628"/>
          </a:xfrm>
          <a:prstGeom prst="rect">
            <a:avLst/>
          </a:prstGeom>
        </p:spPr>
        <p:txBody>
          <a:bodyPr>
            <a:normAutofit/>
          </a:bodyPr>
          <a:lstStyle>
            <a:lvl1pPr marL="0" indent="0" algn="r">
              <a:buNone/>
              <a:defRPr sz="1050">
                <a:solidFill>
                  <a:srgbClr val="4A4A49"/>
                </a:solidFill>
              </a:defRPr>
            </a:lvl1pPr>
            <a:lvl2pPr marL="257169" indent="0">
              <a:buNone/>
              <a:defRPr sz="1125">
                <a:solidFill>
                  <a:schemeClr val="tx1">
                    <a:tint val="75000"/>
                  </a:schemeClr>
                </a:solidFill>
              </a:defRPr>
            </a:lvl2pPr>
            <a:lvl3pPr marL="514337" indent="0">
              <a:buNone/>
              <a:defRPr sz="1013">
                <a:solidFill>
                  <a:schemeClr val="tx1">
                    <a:tint val="75000"/>
                  </a:schemeClr>
                </a:solidFill>
              </a:defRPr>
            </a:lvl3pPr>
            <a:lvl4pPr marL="771506" indent="0">
              <a:buNone/>
              <a:defRPr sz="900">
                <a:solidFill>
                  <a:schemeClr val="tx1">
                    <a:tint val="75000"/>
                  </a:schemeClr>
                </a:solidFill>
              </a:defRPr>
            </a:lvl4pPr>
            <a:lvl5pPr marL="1028675" indent="0">
              <a:buNone/>
              <a:defRPr sz="900">
                <a:solidFill>
                  <a:schemeClr val="tx1">
                    <a:tint val="75000"/>
                  </a:schemeClr>
                </a:solidFill>
              </a:defRPr>
            </a:lvl5pPr>
            <a:lvl6pPr marL="1285843" indent="0">
              <a:buNone/>
              <a:defRPr sz="900">
                <a:solidFill>
                  <a:schemeClr val="tx1">
                    <a:tint val="75000"/>
                  </a:schemeClr>
                </a:solidFill>
              </a:defRPr>
            </a:lvl6pPr>
            <a:lvl7pPr marL="1543011" indent="0">
              <a:buNone/>
              <a:defRPr sz="900">
                <a:solidFill>
                  <a:schemeClr val="tx1">
                    <a:tint val="75000"/>
                  </a:schemeClr>
                </a:solidFill>
              </a:defRPr>
            </a:lvl7pPr>
            <a:lvl8pPr marL="1800180" indent="0">
              <a:buNone/>
              <a:defRPr sz="900">
                <a:solidFill>
                  <a:schemeClr val="tx1">
                    <a:tint val="75000"/>
                  </a:schemeClr>
                </a:solidFill>
              </a:defRPr>
            </a:lvl8pPr>
            <a:lvl9pPr marL="2057349" indent="0">
              <a:buNone/>
              <a:defRPr sz="900">
                <a:solidFill>
                  <a:schemeClr val="tx1">
                    <a:tint val="75000"/>
                  </a:schemeClr>
                </a:solidFill>
              </a:defRPr>
            </a:lvl9pPr>
          </a:lstStyle>
          <a:p>
            <a:pPr lvl="0"/>
            <a:r>
              <a:rPr lang="cs-CZ" dirty="0"/>
              <a:t>Název katedry / oddělení</a:t>
            </a:r>
          </a:p>
        </p:txBody>
      </p:sp>
    </p:spTree>
    <p:extLst>
      <p:ext uri="{BB962C8B-B14F-4D97-AF65-F5344CB8AC3E}">
        <p14:creationId xmlns:p14="http://schemas.microsoft.com/office/powerpoint/2010/main" val="247454675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Indhold og grafi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2BB577-8FC0-7007-3E91-CF45B9B7A497}"/>
              </a:ext>
            </a:extLst>
          </p:cNvPr>
          <p:cNvSpPr>
            <a:spLocks noGrp="1"/>
          </p:cNvSpPr>
          <p:nvPr>
            <p:ph type="title" hasCustomPrompt="1"/>
          </p:nvPr>
        </p:nvSpPr>
        <p:spPr>
          <a:xfrm>
            <a:off x="323850" y="1081617"/>
            <a:ext cx="3834001" cy="1080000"/>
          </a:xfrm>
        </p:spPr>
        <p:txBody>
          <a:bodyPr/>
          <a:lstStyle/>
          <a:p>
            <a:r>
              <a:rPr lang="en-GB" dirty="0" err="1"/>
              <a:t>Overskrift</a:t>
            </a:r>
            <a:br>
              <a:rPr lang="en-GB" dirty="0"/>
            </a:br>
            <a:r>
              <a:rPr lang="en-GB" dirty="0"/>
              <a:t>max 2 </a:t>
            </a:r>
            <a:r>
              <a:rPr lang="en-GB" dirty="0" err="1"/>
              <a:t>linjer</a:t>
            </a:r>
            <a:endParaRPr lang="en-US" dirty="0"/>
          </a:p>
        </p:txBody>
      </p:sp>
      <p:sp>
        <p:nvSpPr>
          <p:cNvPr id="5" name="Footer Placeholder 4">
            <a:extLst>
              <a:ext uri="{FF2B5EF4-FFF2-40B4-BE49-F238E27FC236}">
                <a16:creationId xmlns:a16="http://schemas.microsoft.com/office/drawing/2014/main" id="{2C8EF518-0404-FD17-E0A3-21241D754AE9}"/>
              </a:ext>
            </a:extLst>
          </p:cNvPr>
          <p:cNvSpPr>
            <a:spLocks noGrp="1"/>
          </p:cNvSpPr>
          <p:nvPr>
            <p:ph type="ftr" sz="quarter" idx="11"/>
          </p:nvPr>
        </p:nvSpPr>
        <p:spPr>
          <a:xfrm>
            <a:off x="323849" y="432000"/>
            <a:ext cx="3539729" cy="432000"/>
          </a:xfrm>
        </p:spPr>
        <p:txBody>
          <a:bodyPr/>
          <a:lstStyle/>
          <a:p>
            <a:r>
              <a:rPr lang="en-US">
                <a:solidFill>
                  <a:srgbClr val="121212"/>
                </a:solidFill>
              </a:rPr>
              <a:t>Denmark's Export and Investment Fund</a:t>
            </a:r>
            <a:endParaRPr lang="en-GB" dirty="0">
              <a:solidFill>
                <a:srgbClr val="121212"/>
              </a:solidFill>
            </a:endParaRPr>
          </a:p>
        </p:txBody>
      </p:sp>
      <p:sp>
        <p:nvSpPr>
          <p:cNvPr id="6" name="Slide Number Placeholder 5">
            <a:extLst>
              <a:ext uri="{FF2B5EF4-FFF2-40B4-BE49-F238E27FC236}">
                <a16:creationId xmlns:a16="http://schemas.microsoft.com/office/drawing/2014/main" id="{D33FFB37-073B-7316-450C-DBB23F6FB0CC}"/>
              </a:ext>
            </a:extLst>
          </p:cNvPr>
          <p:cNvSpPr>
            <a:spLocks noGrp="1"/>
          </p:cNvSpPr>
          <p:nvPr>
            <p:ph type="sldNum" sz="quarter" idx="12"/>
          </p:nvPr>
        </p:nvSpPr>
        <p:spPr/>
        <p:txBody>
          <a:bodyPr/>
          <a:lstStyle/>
          <a:p>
            <a:r>
              <a:rPr lang="en-US" dirty="0"/>
              <a:t>Slide </a:t>
            </a:r>
            <a:fld id="{E68BB47B-6AA6-7343-BE79-ECEFD83B2C88}" type="slidenum">
              <a:rPr lang="en-US" smtClean="0"/>
              <a:t>‹#›</a:t>
            </a:fld>
            <a:endParaRPr lang="en-US" dirty="0"/>
          </a:p>
        </p:txBody>
      </p:sp>
      <p:sp>
        <p:nvSpPr>
          <p:cNvPr id="9" name="Text Placeholder 8">
            <a:extLst>
              <a:ext uri="{FF2B5EF4-FFF2-40B4-BE49-F238E27FC236}">
                <a16:creationId xmlns:a16="http://schemas.microsoft.com/office/drawing/2014/main" id="{1A642705-87CA-7198-6E28-63BC558D6877}"/>
              </a:ext>
            </a:extLst>
          </p:cNvPr>
          <p:cNvSpPr>
            <a:spLocks noGrp="1"/>
          </p:cNvSpPr>
          <p:nvPr>
            <p:ph type="body" sz="quarter" idx="13" hasCustomPrompt="1"/>
          </p:nvPr>
        </p:nvSpPr>
        <p:spPr>
          <a:xfrm>
            <a:off x="6859800" y="0"/>
            <a:ext cx="2284200" cy="3427200"/>
          </a:xfrm>
          <a:solidFill>
            <a:schemeClr val="accent2"/>
          </a:solidFill>
        </p:spPr>
        <p:txBody>
          <a:bodyPr lIns="360000" tIns="360000" rIns="360000" bIns="360000" anchor="ctr" anchorCtr="0">
            <a:noAutofit/>
          </a:bodyPr>
          <a:lstStyle>
            <a:lvl1pPr marL="9525" indent="0" algn="ctr">
              <a:buFontTx/>
              <a:buNone/>
              <a:tabLst/>
              <a:defRPr sz="2700">
                <a:latin typeface="Eifont Display" pitchFamily="2" charset="77"/>
              </a:defRPr>
            </a:lvl1pPr>
            <a:lvl2pPr marL="9525" indent="0">
              <a:buFontTx/>
              <a:buNone/>
              <a:tabLst/>
              <a:defRPr sz="2700"/>
            </a:lvl2pPr>
            <a:lvl3pPr marL="9525" indent="0">
              <a:buFontTx/>
              <a:buNone/>
              <a:tabLst/>
              <a:defRPr sz="2700"/>
            </a:lvl3pPr>
            <a:lvl4pPr marL="9525" indent="0">
              <a:buFontTx/>
              <a:buNone/>
              <a:tabLst/>
              <a:defRPr sz="2700"/>
            </a:lvl4pPr>
            <a:lvl5pPr marL="9525" indent="0">
              <a:buFontTx/>
              <a:buNone/>
              <a:tabLst/>
              <a:defRPr sz="2700"/>
            </a:lvl5pPr>
          </a:lstStyle>
          <a:p>
            <a:pPr lvl="0"/>
            <a:r>
              <a:rPr lang="en-GB" dirty="0"/>
              <a:t>XX</a:t>
            </a:r>
          </a:p>
        </p:txBody>
      </p:sp>
      <p:sp>
        <p:nvSpPr>
          <p:cNvPr id="10" name="Text Placeholder 8">
            <a:extLst>
              <a:ext uri="{FF2B5EF4-FFF2-40B4-BE49-F238E27FC236}">
                <a16:creationId xmlns:a16="http://schemas.microsoft.com/office/drawing/2014/main" id="{62515245-7125-065C-49C4-CF09B2897FE8}"/>
              </a:ext>
            </a:extLst>
          </p:cNvPr>
          <p:cNvSpPr>
            <a:spLocks noGrp="1"/>
          </p:cNvSpPr>
          <p:nvPr>
            <p:ph type="body" sz="quarter" idx="14" hasCustomPrompt="1"/>
          </p:nvPr>
        </p:nvSpPr>
        <p:spPr>
          <a:xfrm>
            <a:off x="4572000" y="0"/>
            <a:ext cx="2284200" cy="3427200"/>
          </a:xfrm>
          <a:solidFill>
            <a:schemeClr val="accent1"/>
          </a:solidFill>
        </p:spPr>
        <p:txBody>
          <a:bodyPr lIns="360000" tIns="360000" rIns="360000" bIns="360000" anchor="ctr" anchorCtr="0">
            <a:noAutofit/>
          </a:bodyPr>
          <a:lstStyle>
            <a:lvl1pPr marL="9525" indent="0" algn="ctr">
              <a:buFontTx/>
              <a:buNone/>
              <a:tabLst/>
              <a:defRPr sz="2700">
                <a:latin typeface="Eifont Display" pitchFamily="2" charset="77"/>
              </a:defRPr>
            </a:lvl1pPr>
            <a:lvl2pPr marL="9525" indent="0">
              <a:buFontTx/>
              <a:buNone/>
              <a:tabLst/>
              <a:defRPr sz="2700"/>
            </a:lvl2pPr>
            <a:lvl3pPr marL="9525" indent="0">
              <a:buFontTx/>
              <a:buNone/>
              <a:tabLst/>
              <a:defRPr sz="2700"/>
            </a:lvl3pPr>
            <a:lvl4pPr marL="9525" indent="0">
              <a:buFontTx/>
              <a:buNone/>
              <a:tabLst/>
              <a:defRPr sz="2700"/>
            </a:lvl4pPr>
            <a:lvl5pPr marL="9525" indent="0">
              <a:buFontTx/>
              <a:buNone/>
              <a:tabLst/>
              <a:defRPr sz="2700"/>
            </a:lvl5pPr>
          </a:lstStyle>
          <a:p>
            <a:pPr lvl="0"/>
            <a:r>
              <a:rPr lang="en-GB" dirty="0"/>
              <a:t>XX</a:t>
            </a:r>
          </a:p>
        </p:txBody>
      </p:sp>
      <p:sp>
        <p:nvSpPr>
          <p:cNvPr id="11" name="Text Placeholder 8">
            <a:extLst>
              <a:ext uri="{FF2B5EF4-FFF2-40B4-BE49-F238E27FC236}">
                <a16:creationId xmlns:a16="http://schemas.microsoft.com/office/drawing/2014/main" id="{8864A350-3706-89E4-505F-180E8BC45516}"/>
              </a:ext>
            </a:extLst>
          </p:cNvPr>
          <p:cNvSpPr>
            <a:spLocks noGrp="1"/>
          </p:cNvSpPr>
          <p:nvPr>
            <p:ph type="body" sz="quarter" idx="15" hasCustomPrompt="1"/>
          </p:nvPr>
        </p:nvSpPr>
        <p:spPr>
          <a:xfrm>
            <a:off x="6859800" y="3411940"/>
            <a:ext cx="2284200" cy="3427200"/>
          </a:xfrm>
          <a:solidFill>
            <a:schemeClr val="accent5"/>
          </a:solidFill>
        </p:spPr>
        <p:txBody>
          <a:bodyPr lIns="360000" tIns="360000" rIns="360000" bIns="360000" anchor="ctr" anchorCtr="0">
            <a:noAutofit/>
          </a:bodyPr>
          <a:lstStyle>
            <a:lvl1pPr marL="9525" indent="0" algn="ctr">
              <a:buFontTx/>
              <a:buNone/>
              <a:tabLst/>
              <a:defRPr sz="2700">
                <a:solidFill>
                  <a:schemeClr val="bg1"/>
                </a:solidFill>
                <a:latin typeface="Eifont Display" pitchFamily="2" charset="77"/>
              </a:defRPr>
            </a:lvl1pPr>
            <a:lvl2pPr marL="9525" indent="0">
              <a:buFontTx/>
              <a:buNone/>
              <a:tabLst/>
              <a:defRPr sz="2700"/>
            </a:lvl2pPr>
            <a:lvl3pPr marL="9525" indent="0">
              <a:buFontTx/>
              <a:buNone/>
              <a:tabLst/>
              <a:defRPr sz="2700"/>
            </a:lvl3pPr>
            <a:lvl4pPr marL="9525" indent="0">
              <a:buFontTx/>
              <a:buNone/>
              <a:tabLst/>
              <a:defRPr sz="2700"/>
            </a:lvl4pPr>
            <a:lvl5pPr marL="9525" indent="0">
              <a:buFontTx/>
              <a:buNone/>
              <a:tabLst/>
              <a:defRPr sz="2700"/>
            </a:lvl5pPr>
          </a:lstStyle>
          <a:p>
            <a:pPr lvl="0"/>
            <a:r>
              <a:rPr lang="da-DK" dirty="0"/>
              <a:t>XX</a:t>
            </a:r>
            <a:endParaRPr lang="en-GB" dirty="0"/>
          </a:p>
        </p:txBody>
      </p:sp>
      <p:sp>
        <p:nvSpPr>
          <p:cNvPr id="12" name="Text Placeholder 8">
            <a:extLst>
              <a:ext uri="{FF2B5EF4-FFF2-40B4-BE49-F238E27FC236}">
                <a16:creationId xmlns:a16="http://schemas.microsoft.com/office/drawing/2014/main" id="{FCE2A35E-C5DA-E8F1-7E15-328B1D73D7FB}"/>
              </a:ext>
            </a:extLst>
          </p:cNvPr>
          <p:cNvSpPr>
            <a:spLocks noGrp="1"/>
          </p:cNvSpPr>
          <p:nvPr>
            <p:ph type="body" sz="quarter" idx="16" hasCustomPrompt="1"/>
          </p:nvPr>
        </p:nvSpPr>
        <p:spPr>
          <a:xfrm>
            <a:off x="4572000" y="3411940"/>
            <a:ext cx="2284200" cy="3427200"/>
          </a:xfrm>
          <a:solidFill>
            <a:schemeClr val="accent3"/>
          </a:solidFill>
        </p:spPr>
        <p:txBody>
          <a:bodyPr lIns="360000" tIns="360000" rIns="360000" bIns="360000" anchor="ctr" anchorCtr="0">
            <a:noAutofit/>
          </a:bodyPr>
          <a:lstStyle>
            <a:lvl1pPr marL="9525" indent="0" algn="ctr">
              <a:buFontTx/>
              <a:buNone/>
              <a:tabLst/>
              <a:defRPr sz="2700">
                <a:solidFill>
                  <a:schemeClr val="bg1"/>
                </a:solidFill>
                <a:latin typeface="Eifont Display" pitchFamily="2" charset="77"/>
              </a:defRPr>
            </a:lvl1pPr>
            <a:lvl2pPr marL="9525" indent="0">
              <a:buFontTx/>
              <a:buNone/>
              <a:tabLst/>
              <a:defRPr sz="2700"/>
            </a:lvl2pPr>
            <a:lvl3pPr marL="9525" indent="0">
              <a:buFontTx/>
              <a:buNone/>
              <a:tabLst/>
              <a:defRPr sz="2700"/>
            </a:lvl3pPr>
            <a:lvl4pPr marL="9525" indent="0">
              <a:buFontTx/>
              <a:buNone/>
              <a:tabLst/>
              <a:defRPr sz="2700"/>
            </a:lvl4pPr>
            <a:lvl5pPr marL="9525" indent="0">
              <a:buFontTx/>
              <a:buNone/>
              <a:tabLst/>
              <a:defRPr sz="2700"/>
            </a:lvl5pPr>
          </a:lstStyle>
          <a:p>
            <a:pPr lvl="0"/>
            <a:r>
              <a:rPr lang="da-DK" dirty="0"/>
              <a:t>XX</a:t>
            </a:r>
            <a:endParaRPr lang="en-GB" dirty="0"/>
          </a:p>
        </p:txBody>
      </p:sp>
      <p:sp>
        <p:nvSpPr>
          <p:cNvPr id="13" name="Text Placeholder 7">
            <a:extLst>
              <a:ext uri="{FF2B5EF4-FFF2-40B4-BE49-F238E27FC236}">
                <a16:creationId xmlns:a16="http://schemas.microsoft.com/office/drawing/2014/main" id="{E6D469DE-64A8-023E-7FE0-1B8E721777EA}"/>
              </a:ext>
            </a:extLst>
          </p:cNvPr>
          <p:cNvSpPr>
            <a:spLocks noGrp="1"/>
          </p:cNvSpPr>
          <p:nvPr>
            <p:ph type="body" sz="quarter" idx="17" hasCustomPrompt="1"/>
          </p:nvPr>
        </p:nvSpPr>
        <p:spPr>
          <a:xfrm>
            <a:off x="323849" y="2671200"/>
            <a:ext cx="3833813" cy="3033712"/>
          </a:xfrm>
        </p:spPr>
        <p:txBody>
          <a:bodyPr/>
          <a:lstStyle>
            <a:lvl1pPr marL="0" indent="0">
              <a:buFontTx/>
              <a:buNone/>
              <a:defRPr/>
            </a:lvl1pPr>
          </a:lstStyle>
          <a:p>
            <a:pPr lvl="0"/>
            <a:r>
              <a:rPr lang="en-GB" dirty="0" err="1"/>
              <a:t>Tekst</a:t>
            </a:r>
            <a:endParaRPr lang="en-US" dirty="0"/>
          </a:p>
        </p:txBody>
      </p:sp>
    </p:spTree>
    <p:extLst>
      <p:ext uri="{BB962C8B-B14F-4D97-AF65-F5344CB8AC3E}">
        <p14:creationId xmlns:p14="http://schemas.microsoft.com/office/powerpoint/2010/main" val="977946838"/>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Nøgletal 1">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2BB577-8FC0-7007-3E91-CF45B9B7A497}"/>
              </a:ext>
            </a:extLst>
          </p:cNvPr>
          <p:cNvSpPr>
            <a:spLocks noGrp="1"/>
          </p:cNvSpPr>
          <p:nvPr>
            <p:ph type="title" hasCustomPrompt="1"/>
          </p:nvPr>
        </p:nvSpPr>
        <p:spPr>
          <a:xfrm>
            <a:off x="323850" y="1296001"/>
            <a:ext cx="2124076" cy="1080000"/>
          </a:xfrm>
        </p:spPr>
        <p:txBody>
          <a:bodyPr>
            <a:noAutofit/>
          </a:bodyPr>
          <a:lstStyle>
            <a:lvl1pPr>
              <a:lnSpc>
                <a:spcPts val="6000"/>
              </a:lnSpc>
              <a:defRPr sz="6000"/>
            </a:lvl1pPr>
          </a:lstStyle>
          <a:p>
            <a:r>
              <a:rPr lang="en-GB" dirty="0"/>
              <a:t>XX</a:t>
            </a:r>
            <a:endParaRPr lang="en-US" dirty="0"/>
          </a:p>
        </p:txBody>
      </p:sp>
      <p:sp>
        <p:nvSpPr>
          <p:cNvPr id="5" name="Footer Placeholder 4">
            <a:extLst>
              <a:ext uri="{FF2B5EF4-FFF2-40B4-BE49-F238E27FC236}">
                <a16:creationId xmlns:a16="http://schemas.microsoft.com/office/drawing/2014/main" id="{2C8EF518-0404-FD17-E0A3-21241D754AE9}"/>
              </a:ext>
            </a:extLst>
          </p:cNvPr>
          <p:cNvSpPr>
            <a:spLocks noGrp="1"/>
          </p:cNvSpPr>
          <p:nvPr>
            <p:ph type="ftr" sz="quarter" idx="11"/>
          </p:nvPr>
        </p:nvSpPr>
        <p:spPr>
          <a:xfrm>
            <a:off x="323849" y="432000"/>
            <a:ext cx="3539729" cy="432000"/>
          </a:xfrm>
        </p:spPr>
        <p:txBody>
          <a:bodyPr/>
          <a:lstStyle/>
          <a:p>
            <a:r>
              <a:rPr lang="en-US">
                <a:solidFill>
                  <a:srgbClr val="121212"/>
                </a:solidFill>
              </a:rPr>
              <a:t>Denmark's Export and Investment Fund</a:t>
            </a:r>
            <a:endParaRPr lang="en-GB" dirty="0">
              <a:solidFill>
                <a:srgbClr val="121212"/>
              </a:solidFill>
            </a:endParaRPr>
          </a:p>
        </p:txBody>
      </p:sp>
      <p:sp>
        <p:nvSpPr>
          <p:cNvPr id="6" name="Slide Number Placeholder 5">
            <a:extLst>
              <a:ext uri="{FF2B5EF4-FFF2-40B4-BE49-F238E27FC236}">
                <a16:creationId xmlns:a16="http://schemas.microsoft.com/office/drawing/2014/main" id="{D33FFB37-073B-7316-450C-DBB23F6FB0CC}"/>
              </a:ext>
            </a:extLst>
          </p:cNvPr>
          <p:cNvSpPr>
            <a:spLocks noGrp="1"/>
          </p:cNvSpPr>
          <p:nvPr>
            <p:ph type="sldNum" sz="quarter" idx="12"/>
          </p:nvPr>
        </p:nvSpPr>
        <p:spPr/>
        <p:txBody>
          <a:bodyPr/>
          <a:lstStyle/>
          <a:p>
            <a:r>
              <a:rPr lang="en-US" dirty="0"/>
              <a:t>Slide </a:t>
            </a:r>
            <a:fld id="{E68BB47B-6AA6-7343-BE79-ECEFD83B2C88}" type="slidenum">
              <a:rPr lang="en-US" smtClean="0"/>
              <a:t>‹#›</a:t>
            </a:fld>
            <a:endParaRPr lang="en-US" dirty="0"/>
          </a:p>
        </p:txBody>
      </p:sp>
      <p:sp>
        <p:nvSpPr>
          <p:cNvPr id="8" name="Text Placeholder 7">
            <a:extLst>
              <a:ext uri="{FF2B5EF4-FFF2-40B4-BE49-F238E27FC236}">
                <a16:creationId xmlns:a16="http://schemas.microsoft.com/office/drawing/2014/main" id="{3A818D63-1275-AB15-2EDA-52327E2643F9}"/>
              </a:ext>
            </a:extLst>
          </p:cNvPr>
          <p:cNvSpPr>
            <a:spLocks noGrp="1"/>
          </p:cNvSpPr>
          <p:nvPr>
            <p:ph type="body" sz="quarter" idx="13" hasCustomPrompt="1"/>
          </p:nvPr>
        </p:nvSpPr>
        <p:spPr>
          <a:xfrm>
            <a:off x="323850" y="2376560"/>
            <a:ext cx="2124075" cy="1052441"/>
          </a:xfrm>
        </p:spPr>
        <p:txBody>
          <a:bodyPr/>
          <a:lstStyle>
            <a:lvl1pPr marL="13097" indent="0">
              <a:buFont typeface="Arial" panose="020B0604020202020204" pitchFamily="34" charset="0"/>
              <a:buNone/>
              <a:tabLst/>
              <a:defRPr/>
            </a:lvl1pPr>
            <a:lvl2pPr marL="13097" indent="0">
              <a:buFont typeface="Arial" panose="020B0604020202020204" pitchFamily="34" charset="0"/>
              <a:buNone/>
              <a:tabLst/>
              <a:defRPr/>
            </a:lvl2pPr>
            <a:lvl3pPr marL="13097" indent="0">
              <a:buFont typeface="Arial" panose="020B0604020202020204" pitchFamily="34" charset="0"/>
              <a:buNone/>
              <a:tabLst/>
              <a:defRPr/>
            </a:lvl3pPr>
            <a:lvl4pPr marL="13097" indent="0">
              <a:buFont typeface="Arial" panose="020B0604020202020204" pitchFamily="34" charset="0"/>
              <a:buNone/>
              <a:tabLst/>
              <a:defRPr/>
            </a:lvl4pPr>
            <a:lvl5pPr marL="13097" indent="0">
              <a:buFont typeface="Arial" panose="020B0604020202020204" pitchFamily="34" charset="0"/>
              <a:buNone/>
              <a:tabLst/>
              <a:defRPr/>
            </a:lvl5pPr>
          </a:lstStyle>
          <a:p>
            <a:pPr lvl="0"/>
            <a:r>
              <a:rPr lang="en-GB" dirty="0" err="1"/>
              <a:t>Tekst</a:t>
            </a:r>
            <a:endParaRPr lang="en-US" dirty="0"/>
          </a:p>
        </p:txBody>
      </p:sp>
      <p:sp>
        <p:nvSpPr>
          <p:cNvPr id="15" name="Title 1">
            <a:extLst>
              <a:ext uri="{FF2B5EF4-FFF2-40B4-BE49-F238E27FC236}">
                <a16:creationId xmlns:a16="http://schemas.microsoft.com/office/drawing/2014/main" id="{9EFD4B93-7975-24CB-D92C-BC54D0412AAC}"/>
              </a:ext>
            </a:extLst>
          </p:cNvPr>
          <p:cNvSpPr txBox="1">
            <a:spLocks/>
          </p:cNvSpPr>
          <p:nvPr userDrawn="1"/>
        </p:nvSpPr>
        <p:spPr>
          <a:xfrm>
            <a:off x="3349438" y="1296001"/>
            <a:ext cx="2124076" cy="1080000"/>
          </a:xfrm>
          <a:prstGeom prst="rect">
            <a:avLst/>
          </a:prstGeom>
        </p:spPr>
        <p:txBody>
          <a:bodyPr vert="horz" lIns="0" tIns="0" rIns="0" bIns="0" rtlCol="0" anchor="t" anchorCtr="0">
            <a:noAutofit/>
          </a:bodyPr>
          <a:lstStyle>
            <a:lvl1pPr algn="l" defTabSz="914400" rtl="0" eaLnBrk="1" latinLnBrk="0" hangingPunct="1">
              <a:lnSpc>
                <a:spcPts val="8000"/>
              </a:lnSpc>
              <a:spcBef>
                <a:spcPct val="0"/>
              </a:spcBef>
              <a:buNone/>
              <a:defRPr sz="8000" b="0" i="0" kern="1200">
                <a:solidFill>
                  <a:schemeClr val="tx1"/>
                </a:solidFill>
                <a:latin typeface="Eifont Display" pitchFamily="2" charset="77"/>
                <a:ea typeface="+mj-ea"/>
                <a:cs typeface="+mj-cs"/>
              </a:defRPr>
            </a:lvl1pPr>
          </a:lstStyle>
          <a:p>
            <a:r>
              <a:rPr lang="en-GB" sz="6000" dirty="0"/>
              <a:t>XX</a:t>
            </a:r>
            <a:endParaRPr lang="en-US" sz="6000" dirty="0"/>
          </a:p>
        </p:txBody>
      </p:sp>
      <p:sp>
        <p:nvSpPr>
          <p:cNvPr id="16" name="Text Placeholder 7">
            <a:extLst>
              <a:ext uri="{FF2B5EF4-FFF2-40B4-BE49-F238E27FC236}">
                <a16:creationId xmlns:a16="http://schemas.microsoft.com/office/drawing/2014/main" id="{285CDD73-8401-C649-6264-1D3BAA8EBE0B}"/>
              </a:ext>
            </a:extLst>
          </p:cNvPr>
          <p:cNvSpPr>
            <a:spLocks noGrp="1"/>
          </p:cNvSpPr>
          <p:nvPr>
            <p:ph type="body" sz="quarter" idx="14" hasCustomPrompt="1"/>
          </p:nvPr>
        </p:nvSpPr>
        <p:spPr>
          <a:xfrm>
            <a:off x="3349439" y="2376560"/>
            <a:ext cx="2124075" cy="1052441"/>
          </a:xfrm>
        </p:spPr>
        <p:txBody>
          <a:bodyPr/>
          <a:lstStyle>
            <a:lvl1pPr marL="13097" indent="0">
              <a:buFont typeface="Arial" panose="020B0604020202020204" pitchFamily="34" charset="0"/>
              <a:buNone/>
              <a:tabLst/>
              <a:defRPr/>
            </a:lvl1pPr>
            <a:lvl2pPr marL="13097" indent="0">
              <a:buFont typeface="Arial" panose="020B0604020202020204" pitchFamily="34" charset="0"/>
              <a:buNone/>
              <a:tabLst/>
              <a:defRPr/>
            </a:lvl2pPr>
            <a:lvl3pPr marL="13097" indent="0">
              <a:buFont typeface="Arial" panose="020B0604020202020204" pitchFamily="34" charset="0"/>
              <a:buNone/>
              <a:tabLst/>
              <a:defRPr/>
            </a:lvl3pPr>
            <a:lvl4pPr marL="13097" indent="0">
              <a:buFont typeface="Arial" panose="020B0604020202020204" pitchFamily="34" charset="0"/>
              <a:buNone/>
              <a:tabLst/>
              <a:defRPr/>
            </a:lvl4pPr>
            <a:lvl5pPr marL="13097" indent="0">
              <a:buFont typeface="Arial" panose="020B0604020202020204" pitchFamily="34" charset="0"/>
              <a:buNone/>
              <a:tabLst/>
              <a:defRPr/>
            </a:lvl5pPr>
          </a:lstStyle>
          <a:p>
            <a:pPr lvl="0"/>
            <a:r>
              <a:rPr lang="en-GB" dirty="0" err="1"/>
              <a:t>Tekst</a:t>
            </a:r>
            <a:endParaRPr lang="en-US" dirty="0"/>
          </a:p>
        </p:txBody>
      </p:sp>
      <p:sp>
        <p:nvSpPr>
          <p:cNvPr id="17" name="Title 1">
            <a:extLst>
              <a:ext uri="{FF2B5EF4-FFF2-40B4-BE49-F238E27FC236}">
                <a16:creationId xmlns:a16="http://schemas.microsoft.com/office/drawing/2014/main" id="{566657A9-776F-A7A4-28A9-9C0A912EB80B}"/>
              </a:ext>
            </a:extLst>
          </p:cNvPr>
          <p:cNvSpPr txBox="1">
            <a:spLocks/>
          </p:cNvSpPr>
          <p:nvPr userDrawn="1"/>
        </p:nvSpPr>
        <p:spPr>
          <a:xfrm>
            <a:off x="6344770" y="1296001"/>
            <a:ext cx="2124076" cy="1080000"/>
          </a:xfrm>
          <a:prstGeom prst="rect">
            <a:avLst/>
          </a:prstGeom>
        </p:spPr>
        <p:txBody>
          <a:bodyPr vert="horz" lIns="0" tIns="0" rIns="0" bIns="0" rtlCol="0" anchor="t" anchorCtr="0">
            <a:noAutofit/>
          </a:bodyPr>
          <a:lstStyle>
            <a:lvl1pPr algn="l" defTabSz="914400" rtl="0" eaLnBrk="1" latinLnBrk="0" hangingPunct="1">
              <a:lnSpc>
                <a:spcPts val="8000"/>
              </a:lnSpc>
              <a:spcBef>
                <a:spcPct val="0"/>
              </a:spcBef>
              <a:buNone/>
              <a:defRPr sz="8000" b="0" i="0" kern="1200">
                <a:solidFill>
                  <a:schemeClr val="tx1"/>
                </a:solidFill>
                <a:latin typeface="Eifont Display" pitchFamily="2" charset="77"/>
                <a:ea typeface="+mj-ea"/>
                <a:cs typeface="+mj-cs"/>
              </a:defRPr>
            </a:lvl1pPr>
          </a:lstStyle>
          <a:p>
            <a:r>
              <a:rPr lang="en-GB" sz="6000" dirty="0"/>
              <a:t>XX</a:t>
            </a:r>
            <a:endParaRPr lang="en-US" sz="6000" dirty="0"/>
          </a:p>
        </p:txBody>
      </p:sp>
      <p:sp>
        <p:nvSpPr>
          <p:cNvPr id="18" name="Text Placeholder 7">
            <a:extLst>
              <a:ext uri="{FF2B5EF4-FFF2-40B4-BE49-F238E27FC236}">
                <a16:creationId xmlns:a16="http://schemas.microsoft.com/office/drawing/2014/main" id="{076970DE-7B0C-EE86-0549-CB998319E86B}"/>
              </a:ext>
            </a:extLst>
          </p:cNvPr>
          <p:cNvSpPr>
            <a:spLocks noGrp="1"/>
          </p:cNvSpPr>
          <p:nvPr>
            <p:ph type="body" sz="quarter" idx="15" hasCustomPrompt="1"/>
          </p:nvPr>
        </p:nvSpPr>
        <p:spPr>
          <a:xfrm>
            <a:off x="6344771" y="2376560"/>
            <a:ext cx="2124075" cy="1052441"/>
          </a:xfrm>
        </p:spPr>
        <p:txBody>
          <a:bodyPr/>
          <a:lstStyle>
            <a:lvl1pPr marL="13097" indent="0">
              <a:buFont typeface="Arial" panose="020B0604020202020204" pitchFamily="34" charset="0"/>
              <a:buNone/>
              <a:tabLst/>
              <a:defRPr/>
            </a:lvl1pPr>
            <a:lvl2pPr marL="13097" indent="0">
              <a:buFont typeface="Arial" panose="020B0604020202020204" pitchFamily="34" charset="0"/>
              <a:buNone/>
              <a:tabLst/>
              <a:defRPr/>
            </a:lvl2pPr>
            <a:lvl3pPr marL="13097" indent="0">
              <a:buFont typeface="Arial" panose="020B0604020202020204" pitchFamily="34" charset="0"/>
              <a:buNone/>
              <a:tabLst/>
              <a:defRPr/>
            </a:lvl3pPr>
            <a:lvl4pPr marL="13097" indent="0">
              <a:buFont typeface="Arial" panose="020B0604020202020204" pitchFamily="34" charset="0"/>
              <a:buNone/>
              <a:tabLst/>
              <a:defRPr/>
            </a:lvl4pPr>
            <a:lvl5pPr marL="13097" indent="0">
              <a:buFont typeface="Arial" panose="020B0604020202020204" pitchFamily="34" charset="0"/>
              <a:buNone/>
              <a:tabLst/>
              <a:defRPr/>
            </a:lvl5pPr>
          </a:lstStyle>
          <a:p>
            <a:pPr lvl="0"/>
            <a:r>
              <a:rPr lang="en-GB" dirty="0" err="1"/>
              <a:t>Tekst</a:t>
            </a:r>
            <a:endParaRPr lang="en-US" dirty="0"/>
          </a:p>
        </p:txBody>
      </p:sp>
      <p:sp>
        <p:nvSpPr>
          <p:cNvPr id="19" name="Title 1">
            <a:extLst>
              <a:ext uri="{FF2B5EF4-FFF2-40B4-BE49-F238E27FC236}">
                <a16:creationId xmlns:a16="http://schemas.microsoft.com/office/drawing/2014/main" id="{6799E5AB-6352-A201-2EAE-9476EEDDE4BA}"/>
              </a:ext>
            </a:extLst>
          </p:cNvPr>
          <p:cNvSpPr txBox="1">
            <a:spLocks/>
          </p:cNvSpPr>
          <p:nvPr userDrawn="1"/>
        </p:nvSpPr>
        <p:spPr>
          <a:xfrm>
            <a:off x="323850" y="3891283"/>
            <a:ext cx="2124076" cy="1080000"/>
          </a:xfrm>
          <a:prstGeom prst="rect">
            <a:avLst/>
          </a:prstGeom>
        </p:spPr>
        <p:txBody>
          <a:bodyPr vert="horz" lIns="0" tIns="0" rIns="0" bIns="0" rtlCol="0" anchor="t" anchorCtr="0">
            <a:noAutofit/>
          </a:bodyPr>
          <a:lstStyle>
            <a:lvl1pPr algn="l" defTabSz="914400" rtl="0" eaLnBrk="1" latinLnBrk="0" hangingPunct="1">
              <a:lnSpc>
                <a:spcPts val="8000"/>
              </a:lnSpc>
              <a:spcBef>
                <a:spcPct val="0"/>
              </a:spcBef>
              <a:buNone/>
              <a:defRPr sz="8000" b="0" i="0" kern="1200">
                <a:solidFill>
                  <a:schemeClr val="tx1"/>
                </a:solidFill>
                <a:latin typeface="Eifont Display" pitchFamily="2" charset="77"/>
                <a:ea typeface="+mj-ea"/>
                <a:cs typeface="+mj-cs"/>
              </a:defRPr>
            </a:lvl1pPr>
          </a:lstStyle>
          <a:p>
            <a:r>
              <a:rPr lang="en-GB" sz="6000" dirty="0"/>
              <a:t>XX</a:t>
            </a:r>
            <a:endParaRPr lang="en-US" sz="6000" dirty="0"/>
          </a:p>
        </p:txBody>
      </p:sp>
      <p:sp>
        <p:nvSpPr>
          <p:cNvPr id="20" name="Text Placeholder 7">
            <a:extLst>
              <a:ext uri="{FF2B5EF4-FFF2-40B4-BE49-F238E27FC236}">
                <a16:creationId xmlns:a16="http://schemas.microsoft.com/office/drawing/2014/main" id="{1D7F846C-8893-F05D-8363-D2E77E99B9F3}"/>
              </a:ext>
            </a:extLst>
          </p:cNvPr>
          <p:cNvSpPr>
            <a:spLocks noGrp="1"/>
          </p:cNvSpPr>
          <p:nvPr>
            <p:ph type="body" sz="quarter" idx="16" hasCustomPrompt="1"/>
          </p:nvPr>
        </p:nvSpPr>
        <p:spPr>
          <a:xfrm>
            <a:off x="323850" y="4971842"/>
            <a:ext cx="2124075" cy="1052441"/>
          </a:xfrm>
        </p:spPr>
        <p:txBody>
          <a:bodyPr/>
          <a:lstStyle>
            <a:lvl1pPr marL="13097" indent="0">
              <a:buFont typeface="Arial" panose="020B0604020202020204" pitchFamily="34" charset="0"/>
              <a:buNone/>
              <a:tabLst/>
              <a:defRPr/>
            </a:lvl1pPr>
            <a:lvl2pPr marL="13097" indent="0">
              <a:buFont typeface="Arial" panose="020B0604020202020204" pitchFamily="34" charset="0"/>
              <a:buNone/>
              <a:tabLst/>
              <a:defRPr/>
            </a:lvl2pPr>
            <a:lvl3pPr marL="13097" indent="0">
              <a:buFont typeface="Arial" panose="020B0604020202020204" pitchFamily="34" charset="0"/>
              <a:buNone/>
              <a:tabLst/>
              <a:defRPr/>
            </a:lvl3pPr>
            <a:lvl4pPr marL="13097" indent="0">
              <a:buFont typeface="Arial" panose="020B0604020202020204" pitchFamily="34" charset="0"/>
              <a:buNone/>
              <a:tabLst/>
              <a:defRPr/>
            </a:lvl4pPr>
            <a:lvl5pPr marL="13097" indent="0">
              <a:buFont typeface="Arial" panose="020B0604020202020204" pitchFamily="34" charset="0"/>
              <a:buNone/>
              <a:tabLst/>
              <a:defRPr/>
            </a:lvl5pPr>
          </a:lstStyle>
          <a:p>
            <a:pPr lvl="0"/>
            <a:r>
              <a:rPr lang="en-GB" dirty="0" err="1"/>
              <a:t>Tekst</a:t>
            </a:r>
            <a:endParaRPr lang="en-US" dirty="0"/>
          </a:p>
        </p:txBody>
      </p:sp>
      <p:sp>
        <p:nvSpPr>
          <p:cNvPr id="21" name="Title 1">
            <a:extLst>
              <a:ext uri="{FF2B5EF4-FFF2-40B4-BE49-F238E27FC236}">
                <a16:creationId xmlns:a16="http://schemas.microsoft.com/office/drawing/2014/main" id="{6DF24698-A2F7-C44D-0033-5122811CB321}"/>
              </a:ext>
            </a:extLst>
          </p:cNvPr>
          <p:cNvSpPr txBox="1">
            <a:spLocks/>
          </p:cNvSpPr>
          <p:nvPr userDrawn="1"/>
        </p:nvSpPr>
        <p:spPr>
          <a:xfrm>
            <a:off x="3349438" y="3891283"/>
            <a:ext cx="2124076" cy="1080000"/>
          </a:xfrm>
          <a:prstGeom prst="rect">
            <a:avLst/>
          </a:prstGeom>
        </p:spPr>
        <p:txBody>
          <a:bodyPr vert="horz" lIns="0" tIns="0" rIns="0" bIns="0" rtlCol="0" anchor="t" anchorCtr="0">
            <a:noAutofit/>
          </a:bodyPr>
          <a:lstStyle>
            <a:lvl1pPr algn="l" defTabSz="914400" rtl="0" eaLnBrk="1" latinLnBrk="0" hangingPunct="1">
              <a:lnSpc>
                <a:spcPts val="8000"/>
              </a:lnSpc>
              <a:spcBef>
                <a:spcPct val="0"/>
              </a:spcBef>
              <a:buNone/>
              <a:defRPr sz="8000" b="0" i="0" kern="1200">
                <a:solidFill>
                  <a:schemeClr val="tx1"/>
                </a:solidFill>
                <a:latin typeface="Eifont Display" pitchFamily="2" charset="77"/>
                <a:ea typeface="+mj-ea"/>
                <a:cs typeface="+mj-cs"/>
              </a:defRPr>
            </a:lvl1pPr>
          </a:lstStyle>
          <a:p>
            <a:r>
              <a:rPr lang="en-GB" sz="6000" dirty="0"/>
              <a:t>XX</a:t>
            </a:r>
            <a:endParaRPr lang="en-US" sz="6000" dirty="0"/>
          </a:p>
        </p:txBody>
      </p:sp>
      <p:sp>
        <p:nvSpPr>
          <p:cNvPr id="22" name="Text Placeholder 7">
            <a:extLst>
              <a:ext uri="{FF2B5EF4-FFF2-40B4-BE49-F238E27FC236}">
                <a16:creationId xmlns:a16="http://schemas.microsoft.com/office/drawing/2014/main" id="{758E33E5-E053-F236-9AFB-5B49B07F82D0}"/>
              </a:ext>
            </a:extLst>
          </p:cNvPr>
          <p:cNvSpPr>
            <a:spLocks noGrp="1"/>
          </p:cNvSpPr>
          <p:nvPr>
            <p:ph type="body" sz="quarter" idx="17" hasCustomPrompt="1"/>
          </p:nvPr>
        </p:nvSpPr>
        <p:spPr>
          <a:xfrm>
            <a:off x="3349439" y="4971842"/>
            <a:ext cx="2124075" cy="1052441"/>
          </a:xfrm>
        </p:spPr>
        <p:txBody>
          <a:bodyPr/>
          <a:lstStyle>
            <a:lvl1pPr marL="13097" indent="0">
              <a:buFont typeface="Arial" panose="020B0604020202020204" pitchFamily="34" charset="0"/>
              <a:buNone/>
              <a:tabLst/>
              <a:defRPr/>
            </a:lvl1pPr>
            <a:lvl2pPr marL="13097" indent="0">
              <a:buFont typeface="Arial" panose="020B0604020202020204" pitchFamily="34" charset="0"/>
              <a:buNone/>
              <a:tabLst/>
              <a:defRPr/>
            </a:lvl2pPr>
            <a:lvl3pPr marL="13097" indent="0">
              <a:buFont typeface="Arial" panose="020B0604020202020204" pitchFamily="34" charset="0"/>
              <a:buNone/>
              <a:tabLst/>
              <a:defRPr/>
            </a:lvl3pPr>
            <a:lvl4pPr marL="13097" indent="0">
              <a:buFont typeface="Arial" panose="020B0604020202020204" pitchFamily="34" charset="0"/>
              <a:buNone/>
              <a:tabLst/>
              <a:defRPr/>
            </a:lvl4pPr>
            <a:lvl5pPr marL="13097" indent="0">
              <a:buFont typeface="Arial" panose="020B0604020202020204" pitchFamily="34" charset="0"/>
              <a:buNone/>
              <a:tabLst/>
              <a:defRPr/>
            </a:lvl5pPr>
          </a:lstStyle>
          <a:p>
            <a:pPr lvl="0"/>
            <a:r>
              <a:rPr lang="en-GB" dirty="0" err="1"/>
              <a:t>Tekst</a:t>
            </a:r>
            <a:endParaRPr lang="en-US" dirty="0"/>
          </a:p>
        </p:txBody>
      </p:sp>
      <p:sp>
        <p:nvSpPr>
          <p:cNvPr id="23" name="Title 1">
            <a:extLst>
              <a:ext uri="{FF2B5EF4-FFF2-40B4-BE49-F238E27FC236}">
                <a16:creationId xmlns:a16="http://schemas.microsoft.com/office/drawing/2014/main" id="{D5C988F9-9418-6817-EE7A-E19F9C612214}"/>
              </a:ext>
            </a:extLst>
          </p:cNvPr>
          <p:cNvSpPr txBox="1">
            <a:spLocks/>
          </p:cNvSpPr>
          <p:nvPr userDrawn="1"/>
        </p:nvSpPr>
        <p:spPr>
          <a:xfrm>
            <a:off x="6344770" y="3891283"/>
            <a:ext cx="2124076" cy="1080000"/>
          </a:xfrm>
          <a:prstGeom prst="rect">
            <a:avLst/>
          </a:prstGeom>
        </p:spPr>
        <p:txBody>
          <a:bodyPr vert="horz" lIns="0" tIns="0" rIns="0" bIns="0" rtlCol="0" anchor="t" anchorCtr="0">
            <a:noAutofit/>
          </a:bodyPr>
          <a:lstStyle>
            <a:lvl1pPr algn="l" defTabSz="914400" rtl="0" eaLnBrk="1" latinLnBrk="0" hangingPunct="1">
              <a:lnSpc>
                <a:spcPts val="8000"/>
              </a:lnSpc>
              <a:spcBef>
                <a:spcPct val="0"/>
              </a:spcBef>
              <a:buNone/>
              <a:defRPr sz="8000" b="0" i="0" kern="1200">
                <a:solidFill>
                  <a:schemeClr val="tx1"/>
                </a:solidFill>
                <a:latin typeface="Eifont Display" pitchFamily="2" charset="77"/>
                <a:ea typeface="+mj-ea"/>
                <a:cs typeface="+mj-cs"/>
              </a:defRPr>
            </a:lvl1pPr>
          </a:lstStyle>
          <a:p>
            <a:r>
              <a:rPr lang="en-GB" sz="6000" dirty="0"/>
              <a:t>XX</a:t>
            </a:r>
            <a:endParaRPr lang="en-US" sz="6000" dirty="0"/>
          </a:p>
        </p:txBody>
      </p:sp>
      <p:sp>
        <p:nvSpPr>
          <p:cNvPr id="24" name="Text Placeholder 7">
            <a:extLst>
              <a:ext uri="{FF2B5EF4-FFF2-40B4-BE49-F238E27FC236}">
                <a16:creationId xmlns:a16="http://schemas.microsoft.com/office/drawing/2014/main" id="{DC133006-3A09-5492-D00B-0AAB2C510FC7}"/>
              </a:ext>
            </a:extLst>
          </p:cNvPr>
          <p:cNvSpPr>
            <a:spLocks noGrp="1"/>
          </p:cNvSpPr>
          <p:nvPr>
            <p:ph type="body" sz="quarter" idx="18" hasCustomPrompt="1"/>
          </p:nvPr>
        </p:nvSpPr>
        <p:spPr>
          <a:xfrm>
            <a:off x="6344771" y="4971842"/>
            <a:ext cx="2124075" cy="1052441"/>
          </a:xfrm>
        </p:spPr>
        <p:txBody>
          <a:bodyPr/>
          <a:lstStyle>
            <a:lvl1pPr marL="13097" indent="0">
              <a:buFont typeface="Arial" panose="020B0604020202020204" pitchFamily="34" charset="0"/>
              <a:buNone/>
              <a:tabLst/>
              <a:defRPr/>
            </a:lvl1pPr>
            <a:lvl2pPr marL="13097" indent="0">
              <a:buFont typeface="Arial" panose="020B0604020202020204" pitchFamily="34" charset="0"/>
              <a:buNone/>
              <a:tabLst/>
              <a:defRPr/>
            </a:lvl2pPr>
            <a:lvl3pPr marL="13097" indent="0">
              <a:buFont typeface="Arial" panose="020B0604020202020204" pitchFamily="34" charset="0"/>
              <a:buNone/>
              <a:tabLst/>
              <a:defRPr/>
            </a:lvl3pPr>
            <a:lvl4pPr marL="13097" indent="0">
              <a:buFont typeface="Arial" panose="020B0604020202020204" pitchFamily="34" charset="0"/>
              <a:buNone/>
              <a:tabLst/>
              <a:defRPr/>
            </a:lvl4pPr>
            <a:lvl5pPr marL="13097" indent="0">
              <a:buFont typeface="Arial" panose="020B0604020202020204" pitchFamily="34" charset="0"/>
              <a:buNone/>
              <a:tabLst/>
              <a:defRPr/>
            </a:lvl5pPr>
          </a:lstStyle>
          <a:p>
            <a:pPr lvl="0"/>
            <a:r>
              <a:rPr lang="en-GB" dirty="0" err="1"/>
              <a:t>Tekst</a:t>
            </a:r>
            <a:endParaRPr lang="en-US" dirty="0"/>
          </a:p>
        </p:txBody>
      </p:sp>
    </p:spTree>
    <p:extLst>
      <p:ext uri="{BB962C8B-B14F-4D97-AF65-F5344CB8AC3E}">
        <p14:creationId xmlns:p14="http://schemas.microsoft.com/office/powerpoint/2010/main" val="955147187"/>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userDrawn="1">
  <p:cSld name="Nøgletal 2">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2BB577-8FC0-7007-3E91-CF45B9B7A497}"/>
              </a:ext>
            </a:extLst>
          </p:cNvPr>
          <p:cNvSpPr>
            <a:spLocks noGrp="1"/>
          </p:cNvSpPr>
          <p:nvPr>
            <p:ph type="title" hasCustomPrompt="1"/>
          </p:nvPr>
        </p:nvSpPr>
        <p:spPr>
          <a:xfrm>
            <a:off x="323850" y="1296001"/>
            <a:ext cx="2124076" cy="1080000"/>
          </a:xfrm>
        </p:spPr>
        <p:txBody>
          <a:bodyPr>
            <a:noAutofit/>
          </a:bodyPr>
          <a:lstStyle>
            <a:lvl1pPr>
              <a:lnSpc>
                <a:spcPts val="6000"/>
              </a:lnSpc>
              <a:defRPr sz="6000">
                <a:solidFill>
                  <a:schemeClr val="bg1"/>
                </a:solidFill>
              </a:defRPr>
            </a:lvl1pPr>
          </a:lstStyle>
          <a:p>
            <a:r>
              <a:rPr lang="en-GB" dirty="0"/>
              <a:t>XX</a:t>
            </a:r>
            <a:endParaRPr lang="en-US" dirty="0"/>
          </a:p>
        </p:txBody>
      </p:sp>
      <p:sp>
        <p:nvSpPr>
          <p:cNvPr id="5" name="Footer Placeholder 4">
            <a:extLst>
              <a:ext uri="{FF2B5EF4-FFF2-40B4-BE49-F238E27FC236}">
                <a16:creationId xmlns:a16="http://schemas.microsoft.com/office/drawing/2014/main" id="{2C8EF518-0404-FD17-E0A3-21241D754AE9}"/>
              </a:ext>
            </a:extLst>
          </p:cNvPr>
          <p:cNvSpPr>
            <a:spLocks noGrp="1"/>
          </p:cNvSpPr>
          <p:nvPr>
            <p:ph type="ftr" sz="quarter" idx="11"/>
          </p:nvPr>
        </p:nvSpPr>
        <p:spPr>
          <a:xfrm>
            <a:off x="323849" y="432000"/>
            <a:ext cx="3539729" cy="432000"/>
          </a:xfrm>
        </p:spPr>
        <p:txBody>
          <a:bodyPr/>
          <a:lstStyle>
            <a:lvl1pPr>
              <a:defRPr>
                <a:solidFill>
                  <a:schemeClr val="bg1"/>
                </a:solidFill>
              </a:defRPr>
            </a:lvl1pPr>
          </a:lstStyle>
          <a:p>
            <a:r>
              <a:rPr lang="en-US"/>
              <a:t>Denmark's Export and Investment Fund</a:t>
            </a:r>
            <a:endParaRPr lang="en-GB" dirty="0"/>
          </a:p>
        </p:txBody>
      </p:sp>
      <p:sp>
        <p:nvSpPr>
          <p:cNvPr id="6" name="Slide Number Placeholder 5">
            <a:extLst>
              <a:ext uri="{FF2B5EF4-FFF2-40B4-BE49-F238E27FC236}">
                <a16:creationId xmlns:a16="http://schemas.microsoft.com/office/drawing/2014/main" id="{D33FFB37-073B-7316-450C-DBB23F6FB0CC}"/>
              </a:ext>
            </a:extLst>
          </p:cNvPr>
          <p:cNvSpPr>
            <a:spLocks noGrp="1"/>
          </p:cNvSpPr>
          <p:nvPr>
            <p:ph type="sldNum" sz="quarter" idx="12"/>
          </p:nvPr>
        </p:nvSpPr>
        <p:spPr/>
        <p:txBody>
          <a:bodyPr/>
          <a:lstStyle>
            <a:lvl1pPr>
              <a:defRPr>
                <a:solidFill>
                  <a:schemeClr val="bg1"/>
                </a:solidFill>
              </a:defRPr>
            </a:lvl1pPr>
          </a:lstStyle>
          <a:p>
            <a:r>
              <a:rPr lang="en-US"/>
              <a:t>Slide </a:t>
            </a:r>
            <a:fld id="{E68BB47B-6AA6-7343-BE79-ECEFD83B2C88}" type="slidenum">
              <a:rPr lang="en-US" smtClean="0"/>
              <a:pPr/>
              <a:t>‹#›</a:t>
            </a:fld>
            <a:endParaRPr lang="en-US" dirty="0"/>
          </a:p>
        </p:txBody>
      </p:sp>
      <p:sp>
        <p:nvSpPr>
          <p:cNvPr id="8" name="Text Placeholder 7">
            <a:extLst>
              <a:ext uri="{FF2B5EF4-FFF2-40B4-BE49-F238E27FC236}">
                <a16:creationId xmlns:a16="http://schemas.microsoft.com/office/drawing/2014/main" id="{3A818D63-1275-AB15-2EDA-52327E2643F9}"/>
              </a:ext>
            </a:extLst>
          </p:cNvPr>
          <p:cNvSpPr>
            <a:spLocks noGrp="1"/>
          </p:cNvSpPr>
          <p:nvPr>
            <p:ph type="body" sz="quarter" idx="13" hasCustomPrompt="1"/>
          </p:nvPr>
        </p:nvSpPr>
        <p:spPr>
          <a:xfrm>
            <a:off x="323850" y="2376560"/>
            <a:ext cx="2124075" cy="1052441"/>
          </a:xfrm>
        </p:spPr>
        <p:txBody>
          <a:bodyPr/>
          <a:lstStyle>
            <a:lvl1pPr marL="13097" indent="0">
              <a:buFont typeface="Arial" panose="020B0604020202020204" pitchFamily="34" charset="0"/>
              <a:buNone/>
              <a:tabLst/>
              <a:defRPr>
                <a:solidFill>
                  <a:schemeClr val="bg1"/>
                </a:solidFill>
              </a:defRPr>
            </a:lvl1pPr>
            <a:lvl2pPr marL="13097" indent="0">
              <a:buFont typeface="Arial" panose="020B0604020202020204" pitchFamily="34" charset="0"/>
              <a:buNone/>
              <a:tabLst/>
              <a:defRPr/>
            </a:lvl2pPr>
            <a:lvl3pPr marL="13097" indent="0">
              <a:buFont typeface="Arial" panose="020B0604020202020204" pitchFamily="34" charset="0"/>
              <a:buNone/>
              <a:tabLst/>
              <a:defRPr/>
            </a:lvl3pPr>
            <a:lvl4pPr marL="13097" indent="0">
              <a:buFont typeface="Arial" panose="020B0604020202020204" pitchFamily="34" charset="0"/>
              <a:buNone/>
              <a:tabLst/>
              <a:defRPr/>
            </a:lvl4pPr>
            <a:lvl5pPr marL="13097" indent="0">
              <a:buFont typeface="Arial" panose="020B0604020202020204" pitchFamily="34" charset="0"/>
              <a:buNone/>
              <a:tabLst/>
              <a:defRPr/>
            </a:lvl5pPr>
          </a:lstStyle>
          <a:p>
            <a:pPr lvl="0"/>
            <a:r>
              <a:rPr lang="en-GB" dirty="0" err="1"/>
              <a:t>Tekst</a:t>
            </a:r>
            <a:endParaRPr lang="en-US" dirty="0"/>
          </a:p>
        </p:txBody>
      </p:sp>
      <p:sp>
        <p:nvSpPr>
          <p:cNvPr id="15" name="Title 1">
            <a:extLst>
              <a:ext uri="{FF2B5EF4-FFF2-40B4-BE49-F238E27FC236}">
                <a16:creationId xmlns:a16="http://schemas.microsoft.com/office/drawing/2014/main" id="{9EFD4B93-7975-24CB-D92C-BC54D0412AAC}"/>
              </a:ext>
            </a:extLst>
          </p:cNvPr>
          <p:cNvSpPr txBox="1">
            <a:spLocks/>
          </p:cNvSpPr>
          <p:nvPr userDrawn="1"/>
        </p:nvSpPr>
        <p:spPr>
          <a:xfrm>
            <a:off x="3349438" y="1296001"/>
            <a:ext cx="2124076" cy="1080000"/>
          </a:xfrm>
          <a:prstGeom prst="rect">
            <a:avLst/>
          </a:prstGeom>
        </p:spPr>
        <p:txBody>
          <a:bodyPr vert="horz" lIns="0" tIns="0" rIns="0" bIns="0" rtlCol="0" anchor="t" anchorCtr="0">
            <a:noAutofit/>
          </a:bodyPr>
          <a:lstStyle>
            <a:lvl1pPr algn="l" defTabSz="914400" rtl="0" eaLnBrk="1" latinLnBrk="0" hangingPunct="1">
              <a:lnSpc>
                <a:spcPts val="8000"/>
              </a:lnSpc>
              <a:spcBef>
                <a:spcPct val="0"/>
              </a:spcBef>
              <a:buNone/>
              <a:defRPr sz="8000" b="0" i="0" kern="1200">
                <a:solidFill>
                  <a:schemeClr val="tx1"/>
                </a:solidFill>
                <a:latin typeface="Eifont Display" pitchFamily="2" charset="77"/>
                <a:ea typeface="+mj-ea"/>
                <a:cs typeface="+mj-cs"/>
              </a:defRPr>
            </a:lvl1pPr>
          </a:lstStyle>
          <a:p>
            <a:r>
              <a:rPr lang="en-GB" sz="6000" dirty="0">
                <a:solidFill>
                  <a:schemeClr val="bg1"/>
                </a:solidFill>
              </a:rPr>
              <a:t>XX</a:t>
            </a:r>
            <a:endParaRPr lang="en-US" sz="6000" dirty="0">
              <a:solidFill>
                <a:schemeClr val="bg1"/>
              </a:solidFill>
            </a:endParaRPr>
          </a:p>
        </p:txBody>
      </p:sp>
      <p:sp>
        <p:nvSpPr>
          <p:cNvPr id="16" name="Text Placeholder 7">
            <a:extLst>
              <a:ext uri="{FF2B5EF4-FFF2-40B4-BE49-F238E27FC236}">
                <a16:creationId xmlns:a16="http://schemas.microsoft.com/office/drawing/2014/main" id="{285CDD73-8401-C649-6264-1D3BAA8EBE0B}"/>
              </a:ext>
            </a:extLst>
          </p:cNvPr>
          <p:cNvSpPr>
            <a:spLocks noGrp="1"/>
          </p:cNvSpPr>
          <p:nvPr>
            <p:ph type="body" sz="quarter" idx="14" hasCustomPrompt="1"/>
          </p:nvPr>
        </p:nvSpPr>
        <p:spPr>
          <a:xfrm>
            <a:off x="3349439" y="2376560"/>
            <a:ext cx="2124075" cy="1052441"/>
          </a:xfrm>
        </p:spPr>
        <p:txBody>
          <a:bodyPr/>
          <a:lstStyle>
            <a:lvl1pPr marL="13097" indent="0">
              <a:buFont typeface="Arial" panose="020B0604020202020204" pitchFamily="34" charset="0"/>
              <a:buNone/>
              <a:tabLst/>
              <a:defRPr>
                <a:solidFill>
                  <a:schemeClr val="bg1"/>
                </a:solidFill>
              </a:defRPr>
            </a:lvl1pPr>
            <a:lvl2pPr marL="13097" indent="0">
              <a:buFont typeface="Arial" panose="020B0604020202020204" pitchFamily="34" charset="0"/>
              <a:buNone/>
              <a:tabLst/>
              <a:defRPr/>
            </a:lvl2pPr>
            <a:lvl3pPr marL="13097" indent="0">
              <a:buFont typeface="Arial" panose="020B0604020202020204" pitchFamily="34" charset="0"/>
              <a:buNone/>
              <a:tabLst/>
              <a:defRPr/>
            </a:lvl3pPr>
            <a:lvl4pPr marL="13097" indent="0">
              <a:buFont typeface="Arial" panose="020B0604020202020204" pitchFamily="34" charset="0"/>
              <a:buNone/>
              <a:tabLst/>
              <a:defRPr/>
            </a:lvl4pPr>
            <a:lvl5pPr marL="13097" indent="0">
              <a:buFont typeface="Arial" panose="020B0604020202020204" pitchFamily="34" charset="0"/>
              <a:buNone/>
              <a:tabLst/>
              <a:defRPr/>
            </a:lvl5pPr>
          </a:lstStyle>
          <a:p>
            <a:pPr lvl="0"/>
            <a:r>
              <a:rPr lang="en-GB" dirty="0" err="1"/>
              <a:t>Tekst</a:t>
            </a:r>
            <a:endParaRPr lang="en-US" dirty="0"/>
          </a:p>
        </p:txBody>
      </p:sp>
      <p:sp>
        <p:nvSpPr>
          <p:cNvPr id="17" name="Title 1">
            <a:extLst>
              <a:ext uri="{FF2B5EF4-FFF2-40B4-BE49-F238E27FC236}">
                <a16:creationId xmlns:a16="http://schemas.microsoft.com/office/drawing/2014/main" id="{566657A9-776F-A7A4-28A9-9C0A912EB80B}"/>
              </a:ext>
            </a:extLst>
          </p:cNvPr>
          <p:cNvSpPr txBox="1">
            <a:spLocks/>
          </p:cNvSpPr>
          <p:nvPr userDrawn="1"/>
        </p:nvSpPr>
        <p:spPr>
          <a:xfrm>
            <a:off x="6344770" y="1296001"/>
            <a:ext cx="2124076" cy="1080000"/>
          </a:xfrm>
          <a:prstGeom prst="rect">
            <a:avLst/>
          </a:prstGeom>
        </p:spPr>
        <p:txBody>
          <a:bodyPr vert="horz" lIns="0" tIns="0" rIns="0" bIns="0" rtlCol="0" anchor="t" anchorCtr="0">
            <a:noAutofit/>
          </a:bodyPr>
          <a:lstStyle>
            <a:lvl1pPr algn="l" defTabSz="914400" rtl="0" eaLnBrk="1" latinLnBrk="0" hangingPunct="1">
              <a:lnSpc>
                <a:spcPts val="8000"/>
              </a:lnSpc>
              <a:spcBef>
                <a:spcPct val="0"/>
              </a:spcBef>
              <a:buNone/>
              <a:defRPr sz="8000" b="0" i="0" kern="1200">
                <a:solidFill>
                  <a:schemeClr val="tx1"/>
                </a:solidFill>
                <a:latin typeface="Eifont Display" pitchFamily="2" charset="77"/>
                <a:ea typeface="+mj-ea"/>
                <a:cs typeface="+mj-cs"/>
              </a:defRPr>
            </a:lvl1pPr>
          </a:lstStyle>
          <a:p>
            <a:r>
              <a:rPr lang="en-GB" sz="6000" dirty="0">
                <a:solidFill>
                  <a:schemeClr val="bg1"/>
                </a:solidFill>
              </a:rPr>
              <a:t>XX</a:t>
            </a:r>
            <a:endParaRPr lang="en-US" sz="6000" dirty="0">
              <a:solidFill>
                <a:schemeClr val="bg1"/>
              </a:solidFill>
            </a:endParaRPr>
          </a:p>
        </p:txBody>
      </p:sp>
      <p:sp>
        <p:nvSpPr>
          <p:cNvPr id="18" name="Text Placeholder 7">
            <a:extLst>
              <a:ext uri="{FF2B5EF4-FFF2-40B4-BE49-F238E27FC236}">
                <a16:creationId xmlns:a16="http://schemas.microsoft.com/office/drawing/2014/main" id="{076970DE-7B0C-EE86-0549-CB998319E86B}"/>
              </a:ext>
            </a:extLst>
          </p:cNvPr>
          <p:cNvSpPr>
            <a:spLocks noGrp="1"/>
          </p:cNvSpPr>
          <p:nvPr>
            <p:ph type="body" sz="quarter" idx="15" hasCustomPrompt="1"/>
          </p:nvPr>
        </p:nvSpPr>
        <p:spPr>
          <a:xfrm>
            <a:off x="6344771" y="2376560"/>
            <a:ext cx="2124075" cy="1052441"/>
          </a:xfrm>
        </p:spPr>
        <p:txBody>
          <a:bodyPr/>
          <a:lstStyle>
            <a:lvl1pPr marL="13097" indent="0">
              <a:buFont typeface="Arial" panose="020B0604020202020204" pitchFamily="34" charset="0"/>
              <a:buNone/>
              <a:tabLst/>
              <a:defRPr>
                <a:solidFill>
                  <a:schemeClr val="bg1"/>
                </a:solidFill>
              </a:defRPr>
            </a:lvl1pPr>
            <a:lvl2pPr marL="13097" indent="0">
              <a:buFont typeface="Arial" panose="020B0604020202020204" pitchFamily="34" charset="0"/>
              <a:buNone/>
              <a:tabLst/>
              <a:defRPr/>
            </a:lvl2pPr>
            <a:lvl3pPr marL="13097" indent="0">
              <a:buFont typeface="Arial" panose="020B0604020202020204" pitchFamily="34" charset="0"/>
              <a:buNone/>
              <a:tabLst/>
              <a:defRPr/>
            </a:lvl3pPr>
            <a:lvl4pPr marL="13097" indent="0">
              <a:buFont typeface="Arial" panose="020B0604020202020204" pitchFamily="34" charset="0"/>
              <a:buNone/>
              <a:tabLst/>
              <a:defRPr/>
            </a:lvl4pPr>
            <a:lvl5pPr marL="13097" indent="0">
              <a:buFont typeface="Arial" panose="020B0604020202020204" pitchFamily="34" charset="0"/>
              <a:buNone/>
              <a:tabLst/>
              <a:defRPr/>
            </a:lvl5pPr>
          </a:lstStyle>
          <a:p>
            <a:pPr lvl="0"/>
            <a:r>
              <a:rPr lang="en-GB" dirty="0" err="1"/>
              <a:t>Tekst</a:t>
            </a:r>
            <a:endParaRPr lang="en-US" dirty="0"/>
          </a:p>
        </p:txBody>
      </p:sp>
      <p:sp>
        <p:nvSpPr>
          <p:cNvPr id="19" name="Title 1">
            <a:extLst>
              <a:ext uri="{FF2B5EF4-FFF2-40B4-BE49-F238E27FC236}">
                <a16:creationId xmlns:a16="http://schemas.microsoft.com/office/drawing/2014/main" id="{6799E5AB-6352-A201-2EAE-9476EEDDE4BA}"/>
              </a:ext>
            </a:extLst>
          </p:cNvPr>
          <p:cNvSpPr txBox="1">
            <a:spLocks/>
          </p:cNvSpPr>
          <p:nvPr userDrawn="1"/>
        </p:nvSpPr>
        <p:spPr>
          <a:xfrm>
            <a:off x="323850" y="3891283"/>
            <a:ext cx="2124076" cy="1080000"/>
          </a:xfrm>
          <a:prstGeom prst="rect">
            <a:avLst/>
          </a:prstGeom>
        </p:spPr>
        <p:txBody>
          <a:bodyPr vert="horz" lIns="0" tIns="0" rIns="0" bIns="0" rtlCol="0" anchor="t" anchorCtr="0">
            <a:noAutofit/>
          </a:bodyPr>
          <a:lstStyle>
            <a:lvl1pPr algn="l" defTabSz="914400" rtl="0" eaLnBrk="1" latinLnBrk="0" hangingPunct="1">
              <a:lnSpc>
                <a:spcPts val="8000"/>
              </a:lnSpc>
              <a:spcBef>
                <a:spcPct val="0"/>
              </a:spcBef>
              <a:buNone/>
              <a:defRPr sz="8000" b="0" i="0" kern="1200">
                <a:solidFill>
                  <a:schemeClr val="tx1"/>
                </a:solidFill>
                <a:latin typeface="Eifont Display" pitchFamily="2" charset="77"/>
                <a:ea typeface="+mj-ea"/>
                <a:cs typeface="+mj-cs"/>
              </a:defRPr>
            </a:lvl1pPr>
          </a:lstStyle>
          <a:p>
            <a:r>
              <a:rPr lang="en-GB" sz="6000" dirty="0">
                <a:solidFill>
                  <a:schemeClr val="bg1"/>
                </a:solidFill>
              </a:rPr>
              <a:t>XX</a:t>
            </a:r>
            <a:endParaRPr lang="en-US" sz="6000" dirty="0">
              <a:solidFill>
                <a:schemeClr val="bg1"/>
              </a:solidFill>
            </a:endParaRPr>
          </a:p>
        </p:txBody>
      </p:sp>
      <p:sp>
        <p:nvSpPr>
          <p:cNvPr id="20" name="Text Placeholder 7">
            <a:extLst>
              <a:ext uri="{FF2B5EF4-FFF2-40B4-BE49-F238E27FC236}">
                <a16:creationId xmlns:a16="http://schemas.microsoft.com/office/drawing/2014/main" id="{1D7F846C-8893-F05D-8363-D2E77E99B9F3}"/>
              </a:ext>
            </a:extLst>
          </p:cNvPr>
          <p:cNvSpPr>
            <a:spLocks noGrp="1"/>
          </p:cNvSpPr>
          <p:nvPr>
            <p:ph type="body" sz="quarter" idx="16" hasCustomPrompt="1"/>
          </p:nvPr>
        </p:nvSpPr>
        <p:spPr>
          <a:xfrm>
            <a:off x="323850" y="4971842"/>
            <a:ext cx="2124075" cy="1052441"/>
          </a:xfrm>
        </p:spPr>
        <p:txBody>
          <a:bodyPr/>
          <a:lstStyle>
            <a:lvl1pPr marL="13097" indent="0">
              <a:buFont typeface="Arial" panose="020B0604020202020204" pitchFamily="34" charset="0"/>
              <a:buNone/>
              <a:tabLst/>
              <a:defRPr>
                <a:solidFill>
                  <a:schemeClr val="bg1"/>
                </a:solidFill>
              </a:defRPr>
            </a:lvl1pPr>
            <a:lvl2pPr marL="13097" indent="0">
              <a:buFont typeface="Arial" panose="020B0604020202020204" pitchFamily="34" charset="0"/>
              <a:buNone/>
              <a:tabLst/>
              <a:defRPr/>
            </a:lvl2pPr>
            <a:lvl3pPr marL="13097" indent="0">
              <a:buFont typeface="Arial" panose="020B0604020202020204" pitchFamily="34" charset="0"/>
              <a:buNone/>
              <a:tabLst/>
              <a:defRPr/>
            </a:lvl3pPr>
            <a:lvl4pPr marL="13097" indent="0">
              <a:buFont typeface="Arial" panose="020B0604020202020204" pitchFamily="34" charset="0"/>
              <a:buNone/>
              <a:tabLst/>
              <a:defRPr/>
            </a:lvl4pPr>
            <a:lvl5pPr marL="13097" indent="0">
              <a:buFont typeface="Arial" panose="020B0604020202020204" pitchFamily="34" charset="0"/>
              <a:buNone/>
              <a:tabLst/>
              <a:defRPr/>
            </a:lvl5pPr>
          </a:lstStyle>
          <a:p>
            <a:pPr lvl="0"/>
            <a:r>
              <a:rPr lang="en-GB" dirty="0" err="1"/>
              <a:t>Tekst</a:t>
            </a:r>
            <a:endParaRPr lang="en-US" dirty="0"/>
          </a:p>
        </p:txBody>
      </p:sp>
      <p:sp>
        <p:nvSpPr>
          <p:cNvPr id="21" name="Title 1">
            <a:extLst>
              <a:ext uri="{FF2B5EF4-FFF2-40B4-BE49-F238E27FC236}">
                <a16:creationId xmlns:a16="http://schemas.microsoft.com/office/drawing/2014/main" id="{6DF24698-A2F7-C44D-0033-5122811CB321}"/>
              </a:ext>
            </a:extLst>
          </p:cNvPr>
          <p:cNvSpPr txBox="1">
            <a:spLocks/>
          </p:cNvSpPr>
          <p:nvPr userDrawn="1"/>
        </p:nvSpPr>
        <p:spPr>
          <a:xfrm>
            <a:off x="3349438" y="3891283"/>
            <a:ext cx="2124076" cy="1080000"/>
          </a:xfrm>
          <a:prstGeom prst="rect">
            <a:avLst/>
          </a:prstGeom>
        </p:spPr>
        <p:txBody>
          <a:bodyPr vert="horz" lIns="0" tIns="0" rIns="0" bIns="0" rtlCol="0" anchor="t" anchorCtr="0">
            <a:noAutofit/>
          </a:bodyPr>
          <a:lstStyle>
            <a:lvl1pPr algn="l" defTabSz="914400" rtl="0" eaLnBrk="1" latinLnBrk="0" hangingPunct="1">
              <a:lnSpc>
                <a:spcPts val="8000"/>
              </a:lnSpc>
              <a:spcBef>
                <a:spcPct val="0"/>
              </a:spcBef>
              <a:buNone/>
              <a:defRPr sz="8000" b="0" i="0" kern="1200">
                <a:solidFill>
                  <a:schemeClr val="tx1"/>
                </a:solidFill>
                <a:latin typeface="Eifont Display" pitchFamily="2" charset="77"/>
                <a:ea typeface="+mj-ea"/>
                <a:cs typeface="+mj-cs"/>
              </a:defRPr>
            </a:lvl1pPr>
          </a:lstStyle>
          <a:p>
            <a:r>
              <a:rPr lang="en-GB" sz="6000" dirty="0">
                <a:solidFill>
                  <a:schemeClr val="bg1"/>
                </a:solidFill>
              </a:rPr>
              <a:t>XX</a:t>
            </a:r>
            <a:endParaRPr lang="en-US" sz="6000" dirty="0">
              <a:solidFill>
                <a:schemeClr val="bg1"/>
              </a:solidFill>
            </a:endParaRPr>
          </a:p>
        </p:txBody>
      </p:sp>
      <p:sp>
        <p:nvSpPr>
          <p:cNvPr id="22" name="Text Placeholder 7">
            <a:extLst>
              <a:ext uri="{FF2B5EF4-FFF2-40B4-BE49-F238E27FC236}">
                <a16:creationId xmlns:a16="http://schemas.microsoft.com/office/drawing/2014/main" id="{758E33E5-E053-F236-9AFB-5B49B07F82D0}"/>
              </a:ext>
            </a:extLst>
          </p:cNvPr>
          <p:cNvSpPr>
            <a:spLocks noGrp="1"/>
          </p:cNvSpPr>
          <p:nvPr>
            <p:ph type="body" sz="quarter" idx="17" hasCustomPrompt="1"/>
          </p:nvPr>
        </p:nvSpPr>
        <p:spPr>
          <a:xfrm>
            <a:off x="3349439" y="4971842"/>
            <a:ext cx="2124075" cy="1052441"/>
          </a:xfrm>
        </p:spPr>
        <p:txBody>
          <a:bodyPr/>
          <a:lstStyle>
            <a:lvl1pPr marL="13097" indent="0">
              <a:buFont typeface="Arial" panose="020B0604020202020204" pitchFamily="34" charset="0"/>
              <a:buNone/>
              <a:tabLst/>
              <a:defRPr>
                <a:solidFill>
                  <a:schemeClr val="bg1"/>
                </a:solidFill>
              </a:defRPr>
            </a:lvl1pPr>
            <a:lvl2pPr marL="13097" indent="0">
              <a:buFont typeface="Arial" panose="020B0604020202020204" pitchFamily="34" charset="0"/>
              <a:buNone/>
              <a:tabLst/>
              <a:defRPr/>
            </a:lvl2pPr>
            <a:lvl3pPr marL="13097" indent="0">
              <a:buFont typeface="Arial" panose="020B0604020202020204" pitchFamily="34" charset="0"/>
              <a:buNone/>
              <a:tabLst/>
              <a:defRPr/>
            </a:lvl3pPr>
            <a:lvl4pPr marL="13097" indent="0">
              <a:buFont typeface="Arial" panose="020B0604020202020204" pitchFamily="34" charset="0"/>
              <a:buNone/>
              <a:tabLst/>
              <a:defRPr/>
            </a:lvl4pPr>
            <a:lvl5pPr marL="13097" indent="0">
              <a:buFont typeface="Arial" panose="020B0604020202020204" pitchFamily="34" charset="0"/>
              <a:buNone/>
              <a:tabLst/>
              <a:defRPr/>
            </a:lvl5pPr>
          </a:lstStyle>
          <a:p>
            <a:pPr lvl="0"/>
            <a:r>
              <a:rPr lang="en-GB" dirty="0" err="1"/>
              <a:t>Tekst</a:t>
            </a:r>
            <a:endParaRPr lang="en-US" dirty="0"/>
          </a:p>
        </p:txBody>
      </p:sp>
      <p:sp>
        <p:nvSpPr>
          <p:cNvPr id="23" name="Title 1">
            <a:extLst>
              <a:ext uri="{FF2B5EF4-FFF2-40B4-BE49-F238E27FC236}">
                <a16:creationId xmlns:a16="http://schemas.microsoft.com/office/drawing/2014/main" id="{D5C988F9-9418-6817-EE7A-E19F9C612214}"/>
              </a:ext>
            </a:extLst>
          </p:cNvPr>
          <p:cNvSpPr txBox="1">
            <a:spLocks/>
          </p:cNvSpPr>
          <p:nvPr userDrawn="1"/>
        </p:nvSpPr>
        <p:spPr>
          <a:xfrm>
            <a:off x="6344770" y="3891283"/>
            <a:ext cx="2124076" cy="1080000"/>
          </a:xfrm>
          <a:prstGeom prst="rect">
            <a:avLst/>
          </a:prstGeom>
        </p:spPr>
        <p:txBody>
          <a:bodyPr vert="horz" lIns="0" tIns="0" rIns="0" bIns="0" rtlCol="0" anchor="t" anchorCtr="0">
            <a:noAutofit/>
          </a:bodyPr>
          <a:lstStyle>
            <a:lvl1pPr algn="l" defTabSz="914400" rtl="0" eaLnBrk="1" latinLnBrk="0" hangingPunct="1">
              <a:lnSpc>
                <a:spcPts val="8000"/>
              </a:lnSpc>
              <a:spcBef>
                <a:spcPct val="0"/>
              </a:spcBef>
              <a:buNone/>
              <a:defRPr sz="8000" b="0" i="0" kern="1200">
                <a:solidFill>
                  <a:schemeClr val="tx1"/>
                </a:solidFill>
                <a:latin typeface="Eifont Display" pitchFamily="2" charset="77"/>
                <a:ea typeface="+mj-ea"/>
                <a:cs typeface="+mj-cs"/>
              </a:defRPr>
            </a:lvl1pPr>
          </a:lstStyle>
          <a:p>
            <a:r>
              <a:rPr lang="en-GB" sz="6000" dirty="0">
                <a:solidFill>
                  <a:schemeClr val="bg1"/>
                </a:solidFill>
              </a:rPr>
              <a:t>XX</a:t>
            </a:r>
            <a:endParaRPr lang="en-US" sz="6000" dirty="0">
              <a:solidFill>
                <a:schemeClr val="bg1"/>
              </a:solidFill>
            </a:endParaRPr>
          </a:p>
        </p:txBody>
      </p:sp>
      <p:sp>
        <p:nvSpPr>
          <p:cNvPr id="24" name="Text Placeholder 7">
            <a:extLst>
              <a:ext uri="{FF2B5EF4-FFF2-40B4-BE49-F238E27FC236}">
                <a16:creationId xmlns:a16="http://schemas.microsoft.com/office/drawing/2014/main" id="{DC133006-3A09-5492-D00B-0AAB2C510FC7}"/>
              </a:ext>
            </a:extLst>
          </p:cNvPr>
          <p:cNvSpPr>
            <a:spLocks noGrp="1"/>
          </p:cNvSpPr>
          <p:nvPr>
            <p:ph type="body" sz="quarter" idx="18" hasCustomPrompt="1"/>
          </p:nvPr>
        </p:nvSpPr>
        <p:spPr>
          <a:xfrm>
            <a:off x="6344771" y="4971842"/>
            <a:ext cx="2124075" cy="1052441"/>
          </a:xfrm>
        </p:spPr>
        <p:txBody>
          <a:bodyPr/>
          <a:lstStyle>
            <a:lvl1pPr marL="13097" indent="0">
              <a:buFont typeface="Arial" panose="020B0604020202020204" pitchFamily="34" charset="0"/>
              <a:buNone/>
              <a:tabLst/>
              <a:defRPr>
                <a:solidFill>
                  <a:schemeClr val="bg1"/>
                </a:solidFill>
              </a:defRPr>
            </a:lvl1pPr>
            <a:lvl2pPr marL="13097" indent="0">
              <a:buFont typeface="Arial" panose="020B0604020202020204" pitchFamily="34" charset="0"/>
              <a:buNone/>
              <a:tabLst/>
              <a:defRPr/>
            </a:lvl2pPr>
            <a:lvl3pPr marL="13097" indent="0">
              <a:buFont typeface="Arial" panose="020B0604020202020204" pitchFamily="34" charset="0"/>
              <a:buNone/>
              <a:tabLst/>
              <a:defRPr/>
            </a:lvl3pPr>
            <a:lvl4pPr marL="13097" indent="0">
              <a:buFont typeface="Arial" panose="020B0604020202020204" pitchFamily="34" charset="0"/>
              <a:buNone/>
              <a:tabLst/>
              <a:defRPr/>
            </a:lvl4pPr>
            <a:lvl5pPr marL="13097" indent="0">
              <a:buFont typeface="Arial" panose="020B0604020202020204" pitchFamily="34" charset="0"/>
              <a:buNone/>
              <a:tabLst/>
              <a:defRPr/>
            </a:lvl5pPr>
          </a:lstStyle>
          <a:p>
            <a:pPr lvl="0"/>
            <a:r>
              <a:rPr lang="en-GB" dirty="0" err="1"/>
              <a:t>Tekst</a:t>
            </a:r>
            <a:endParaRPr lang="en-US" dirty="0"/>
          </a:p>
        </p:txBody>
      </p:sp>
    </p:spTree>
    <p:extLst>
      <p:ext uri="{BB962C8B-B14F-4D97-AF65-F5344CB8AC3E}">
        <p14:creationId xmlns:p14="http://schemas.microsoft.com/office/powerpoint/2010/main" val="1947557087"/>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userDrawn="1">
  <p:cSld name="Nøgletal 3">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2BB577-8FC0-7007-3E91-CF45B9B7A497}"/>
              </a:ext>
            </a:extLst>
          </p:cNvPr>
          <p:cNvSpPr>
            <a:spLocks noGrp="1"/>
          </p:cNvSpPr>
          <p:nvPr>
            <p:ph type="title" hasCustomPrompt="1"/>
          </p:nvPr>
        </p:nvSpPr>
        <p:spPr>
          <a:xfrm>
            <a:off x="323850" y="1296001"/>
            <a:ext cx="2124076" cy="1080000"/>
          </a:xfrm>
        </p:spPr>
        <p:txBody>
          <a:bodyPr>
            <a:noAutofit/>
          </a:bodyPr>
          <a:lstStyle>
            <a:lvl1pPr>
              <a:lnSpc>
                <a:spcPts val="6000"/>
              </a:lnSpc>
              <a:defRPr sz="6000"/>
            </a:lvl1pPr>
          </a:lstStyle>
          <a:p>
            <a:r>
              <a:rPr lang="en-GB" dirty="0"/>
              <a:t>XX</a:t>
            </a:r>
            <a:endParaRPr lang="en-US" dirty="0"/>
          </a:p>
        </p:txBody>
      </p:sp>
      <p:sp>
        <p:nvSpPr>
          <p:cNvPr id="5" name="Footer Placeholder 4">
            <a:extLst>
              <a:ext uri="{FF2B5EF4-FFF2-40B4-BE49-F238E27FC236}">
                <a16:creationId xmlns:a16="http://schemas.microsoft.com/office/drawing/2014/main" id="{2C8EF518-0404-FD17-E0A3-21241D754AE9}"/>
              </a:ext>
            </a:extLst>
          </p:cNvPr>
          <p:cNvSpPr>
            <a:spLocks noGrp="1"/>
          </p:cNvSpPr>
          <p:nvPr>
            <p:ph type="ftr" sz="quarter" idx="11"/>
          </p:nvPr>
        </p:nvSpPr>
        <p:spPr>
          <a:xfrm>
            <a:off x="323849" y="432000"/>
            <a:ext cx="3539729" cy="432000"/>
          </a:xfrm>
        </p:spPr>
        <p:txBody>
          <a:bodyPr/>
          <a:lstStyle/>
          <a:p>
            <a:r>
              <a:rPr lang="en-US">
                <a:solidFill>
                  <a:srgbClr val="121212"/>
                </a:solidFill>
              </a:rPr>
              <a:t>Denmark's Export and Investment Fund</a:t>
            </a:r>
            <a:endParaRPr lang="en-GB" dirty="0">
              <a:solidFill>
                <a:srgbClr val="121212"/>
              </a:solidFill>
            </a:endParaRPr>
          </a:p>
        </p:txBody>
      </p:sp>
      <p:sp>
        <p:nvSpPr>
          <p:cNvPr id="6" name="Slide Number Placeholder 5">
            <a:extLst>
              <a:ext uri="{FF2B5EF4-FFF2-40B4-BE49-F238E27FC236}">
                <a16:creationId xmlns:a16="http://schemas.microsoft.com/office/drawing/2014/main" id="{D33FFB37-073B-7316-450C-DBB23F6FB0CC}"/>
              </a:ext>
            </a:extLst>
          </p:cNvPr>
          <p:cNvSpPr>
            <a:spLocks noGrp="1"/>
          </p:cNvSpPr>
          <p:nvPr>
            <p:ph type="sldNum" sz="quarter" idx="12"/>
          </p:nvPr>
        </p:nvSpPr>
        <p:spPr/>
        <p:txBody>
          <a:bodyPr/>
          <a:lstStyle/>
          <a:p>
            <a:r>
              <a:rPr lang="en-US" dirty="0"/>
              <a:t>Slide </a:t>
            </a:r>
            <a:fld id="{E68BB47B-6AA6-7343-BE79-ECEFD83B2C88}" type="slidenum">
              <a:rPr lang="en-US" smtClean="0"/>
              <a:t>‹#›</a:t>
            </a:fld>
            <a:endParaRPr lang="en-US" dirty="0"/>
          </a:p>
        </p:txBody>
      </p:sp>
      <p:sp>
        <p:nvSpPr>
          <p:cNvPr id="8" name="Text Placeholder 7">
            <a:extLst>
              <a:ext uri="{FF2B5EF4-FFF2-40B4-BE49-F238E27FC236}">
                <a16:creationId xmlns:a16="http://schemas.microsoft.com/office/drawing/2014/main" id="{3A818D63-1275-AB15-2EDA-52327E2643F9}"/>
              </a:ext>
            </a:extLst>
          </p:cNvPr>
          <p:cNvSpPr>
            <a:spLocks noGrp="1"/>
          </p:cNvSpPr>
          <p:nvPr>
            <p:ph type="body" sz="quarter" idx="13" hasCustomPrompt="1"/>
          </p:nvPr>
        </p:nvSpPr>
        <p:spPr>
          <a:xfrm>
            <a:off x="323850" y="2376560"/>
            <a:ext cx="2124075" cy="1052441"/>
          </a:xfrm>
        </p:spPr>
        <p:txBody>
          <a:bodyPr/>
          <a:lstStyle>
            <a:lvl1pPr marL="13097" indent="0">
              <a:buFont typeface="Arial" panose="020B0604020202020204" pitchFamily="34" charset="0"/>
              <a:buNone/>
              <a:tabLst/>
              <a:defRPr/>
            </a:lvl1pPr>
            <a:lvl2pPr marL="13097" indent="0">
              <a:buFont typeface="Arial" panose="020B0604020202020204" pitchFamily="34" charset="0"/>
              <a:buNone/>
              <a:tabLst/>
              <a:defRPr/>
            </a:lvl2pPr>
            <a:lvl3pPr marL="13097" indent="0">
              <a:buFont typeface="Arial" panose="020B0604020202020204" pitchFamily="34" charset="0"/>
              <a:buNone/>
              <a:tabLst/>
              <a:defRPr/>
            </a:lvl3pPr>
            <a:lvl4pPr marL="13097" indent="0">
              <a:buFont typeface="Arial" panose="020B0604020202020204" pitchFamily="34" charset="0"/>
              <a:buNone/>
              <a:tabLst/>
              <a:defRPr/>
            </a:lvl4pPr>
            <a:lvl5pPr marL="13097" indent="0">
              <a:buFont typeface="Arial" panose="020B0604020202020204" pitchFamily="34" charset="0"/>
              <a:buNone/>
              <a:tabLst/>
              <a:defRPr/>
            </a:lvl5pPr>
          </a:lstStyle>
          <a:p>
            <a:pPr lvl="0"/>
            <a:r>
              <a:rPr lang="en-GB" dirty="0" err="1"/>
              <a:t>Tekst</a:t>
            </a:r>
            <a:endParaRPr lang="en-US" dirty="0"/>
          </a:p>
        </p:txBody>
      </p:sp>
      <p:sp>
        <p:nvSpPr>
          <p:cNvPr id="13" name="Oval 12">
            <a:extLst>
              <a:ext uri="{FF2B5EF4-FFF2-40B4-BE49-F238E27FC236}">
                <a16:creationId xmlns:a16="http://schemas.microsoft.com/office/drawing/2014/main" id="{A85BB88E-10E4-E643-CD74-88C39170CB66}"/>
              </a:ext>
            </a:extLst>
          </p:cNvPr>
          <p:cNvSpPr/>
          <p:nvPr userDrawn="1"/>
        </p:nvSpPr>
        <p:spPr>
          <a:xfrm>
            <a:off x="323850" y="4381148"/>
            <a:ext cx="949603" cy="1266137"/>
          </a:xfrm>
          <a:prstGeom prst="ellipse">
            <a:avLst/>
          </a:prstGeom>
          <a:solidFill>
            <a:schemeClr val="accent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4" name="Oval 13">
            <a:extLst>
              <a:ext uri="{FF2B5EF4-FFF2-40B4-BE49-F238E27FC236}">
                <a16:creationId xmlns:a16="http://schemas.microsoft.com/office/drawing/2014/main" id="{F8AC59E4-907D-08E1-CDC4-3F59135C8CC7}"/>
              </a:ext>
            </a:extLst>
          </p:cNvPr>
          <p:cNvSpPr/>
          <p:nvPr userDrawn="1"/>
        </p:nvSpPr>
        <p:spPr>
          <a:xfrm>
            <a:off x="1401950" y="4381148"/>
            <a:ext cx="949603" cy="12661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5" name="Oval 24">
            <a:extLst>
              <a:ext uri="{FF2B5EF4-FFF2-40B4-BE49-F238E27FC236}">
                <a16:creationId xmlns:a16="http://schemas.microsoft.com/office/drawing/2014/main" id="{DFC59E34-4D59-F29A-9C5B-835BCED93A85}"/>
              </a:ext>
            </a:extLst>
          </p:cNvPr>
          <p:cNvSpPr/>
          <p:nvPr userDrawn="1"/>
        </p:nvSpPr>
        <p:spPr>
          <a:xfrm>
            <a:off x="2480049" y="4381148"/>
            <a:ext cx="949603" cy="12661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6" name="Oval 25">
            <a:extLst>
              <a:ext uri="{FF2B5EF4-FFF2-40B4-BE49-F238E27FC236}">
                <a16:creationId xmlns:a16="http://schemas.microsoft.com/office/drawing/2014/main" id="{BC9FBFBF-1F56-F8A6-C1A3-859A4DE35C8A}"/>
              </a:ext>
            </a:extLst>
          </p:cNvPr>
          <p:cNvSpPr/>
          <p:nvPr userDrawn="1"/>
        </p:nvSpPr>
        <p:spPr>
          <a:xfrm>
            <a:off x="4636248" y="4381148"/>
            <a:ext cx="949603" cy="12661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7" name="Oval 26">
            <a:extLst>
              <a:ext uri="{FF2B5EF4-FFF2-40B4-BE49-F238E27FC236}">
                <a16:creationId xmlns:a16="http://schemas.microsoft.com/office/drawing/2014/main" id="{5DD40B8B-6E31-E2AD-98BE-8092B97B5366}"/>
              </a:ext>
            </a:extLst>
          </p:cNvPr>
          <p:cNvSpPr/>
          <p:nvPr userDrawn="1"/>
        </p:nvSpPr>
        <p:spPr>
          <a:xfrm>
            <a:off x="3558149" y="4381148"/>
            <a:ext cx="949603" cy="12661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 name="Oval 2">
            <a:extLst>
              <a:ext uri="{FF2B5EF4-FFF2-40B4-BE49-F238E27FC236}">
                <a16:creationId xmlns:a16="http://schemas.microsoft.com/office/drawing/2014/main" id="{701EF96D-0F98-EA75-F788-30F7657DBA99}"/>
              </a:ext>
            </a:extLst>
          </p:cNvPr>
          <p:cNvSpPr/>
          <p:nvPr userDrawn="1"/>
        </p:nvSpPr>
        <p:spPr>
          <a:xfrm>
            <a:off x="5714348" y="4381148"/>
            <a:ext cx="949603" cy="12661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 name="Oval 6">
            <a:extLst>
              <a:ext uri="{FF2B5EF4-FFF2-40B4-BE49-F238E27FC236}">
                <a16:creationId xmlns:a16="http://schemas.microsoft.com/office/drawing/2014/main" id="{0EC35243-59BA-9F74-C48C-6273491E79E5}"/>
              </a:ext>
            </a:extLst>
          </p:cNvPr>
          <p:cNvSpPr/>
          <p:nvPr userDrawn="1"/>
        </p:nvSpPr>
        <p:spPr>
          <a:xfrm>
            <a:off x="7870548" y="4381148"/>
            <a:ext cx="949603" cy="12661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9" name="Oval 8">
            <a:extLst>
              <a:ext uri="{FF2B5EF4-FFF2-40B4-BE49-F238E27FC236}">
                <a16:creationId xmlns:a16="http://schemas.microsoft.com/office/drawing/2014/main" id="{0608D22A-A9E8-3679-80C5-94F2EF8AE568}"/>
              </a:ext>
            </a:extLst>
          </p:cNvPr>
          <p:cNvSpPr/>
          <p:nvPr userDrawn="1"/>
        </p:nvSpPr>
        <p:spPr>
          <a:xfrm>
            <a:off x="6792447" y="4381148"/>
            <a:ext cx="949603" cy="126613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4277792048"/>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userDrawn="1">
  <p:cSld name="Tekstboks 1">
    <p:bg>
      <p:bgPr>
        <a:solidFill>
          <a:schemeClr val="accent2"/>
        </a:solidFill>
        <a:effectLst/>
      </p:bgPr>
    </p:bg>
    <p:spTree>
      <p:nvGrpSpPr>
        <p:cNvPr id="1" name=""/>
        <p:cNvGrpSpPr/>
        <p:nvPr/>
      </p:nvGrpSpPr>
      <p:grpSpPr>
        <a:xfrm>
          <a:off x="0" y="0"/>
          <a:ext cx="0" cy="0"/>
          <a:chOff x="0" y="0"/>
          <a:chExt cx="0" cy="0"/>
        </a:xfrm>
      </p:grpSpPr>
      <p:sp>
        <p:nvSpPr>
          <p:cNvPr id="15" name="Rounded Rectangle 14">
            <a:extLst>
              <a:ext uri="{FF2B5EF4-FFF2-40B4-BE49-F238E27FC236}">
                <a16:creationId xmlns:a16="http://schemas.microsoft.com/office/drawing/2014/main" id="{2049714F-87A2-0C40-C178-30B1C769451F}"/>
              </a:ext>
            </a:extLst>
          </p:cNvPr>
          <p:cNvSpPr/>
          <p:nvPr userDrawn="1"/>
        </p:nvSpPr>
        <p:spPr>
          <a:xfrm>
            <a:off x="3263850" y="1146931"/>
            <a:ext cx="2616300" cy="4698000"/>
          </a:xfrm>
          <a:prstGeom prst="roundRect">
            <a:avLst>
              <a:gd name="adj" fmla="val 516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 name="Footer Placeholder 4">
            <a:extLst>
              <a:ext uri="{FF2B5EF4-FFF2-40B4-BE49-F238E27FC236}">
                <a16:creationId xmlns:a16="http://schemas.microsoft.com/office/drawing/2014/main" id="{2C8EF518-0404-FD17-E0A3-21241D754AE9}"/>
              </a:ext>
            </a:extLst>
          </p:cNvPr>
          <p:cNvSpPr>
            <a:spLocks noGrp="1"/>
          </p:cNvSpPr>
          <p:nvPr>
            <p:ph type="ftr" sz="quarter" idx="11"/>
          </p:nvPr>
        </p:nvSpPr>
        <p:spPr>
          <a:xfrm>
            <a:off x="323849" y="432000"/>
            <a:ext cx="3539729" cy="432000"/>
          </a:xfrm>
        </p:spPr>
        <p:txBody>
          <a:bodyPr/>
          <a:lstStyle/>
          <a:p>
            <a:r>
              <a:rPr lang="en-US">
                <a:solidFill>
                  <a:srgbClr val="121212"/>
                </a:solidFill>
              </a:rPr>
              <a:t>Denmark's Export and Investment Fund</a:t>
            </a:r>
            <a:endParaRPr lang="en-GB" dirty="0">
              <a:solidFill>
                <a:srgbClr val="121212"/>
              </a:solidFill>
            </a:endParaRPr>
          </a:p>
        </p:txBody>
      </p:sp>
      <p:sp>
        <p:nvSpPr>
          <p:cNvPr id="6" name="Slide Number Placeholder 5">
            <a:extLst>
              <a:ext uri="{FF2B5EF4-FFF2-40B4-BE49-F238E27FC236}">
                <a16:creationId xmlns:a16="http://schemas.microsoft.com/office/drawing/2014/main" id="{D33FFB37-073B-7316-450C-DBB23F6FB0CC}"/>
              </a:ext>
            </a:extLst>
          </p:cNvPr>
          <p:cNvSpPr>
            <a:spLocks noGrp="1"/>
          </p:cNvSpPr>
          <p:nvPr>
            <p:ph type="sldNum" sz="quarter" idx="12"/>
          </p:nvPr>
        </p:nvSpPr>
        <p:spPr/>
        <p:txBody>
          <a:bodyPr/>
          <a:lstStyle/>
          <a:p>
            <a:r>
              <a:rPr lang="en-US" dirty="0"/>
              <a:t>Slide </a:t>
            </a:r>
            <a:fld id="{E68BB47B-6AA6-7343-BE79-ECEFD83B2C88}" type="slidenum">
              <a:rPr lang="en-US" smtClean="0"/>
              <a:t>‹#›</a:t>
            </a:fld>
            <a:endParaRPr lang="en-US" dirty="0"/>
          </a:p>
        </p:txBody>
      </p:sp>
      <p:sp>
        <p:nvSpPr>
          <p:cNvPr id="10" name="Text Placeholder 8">
            <a:extLst>
              <a:ext uri="{FF2B5EF4-FFF2-40B4-BE49-F238E27FC236}">
                <a16:creationId xmlns:a16="http://schemas.microsoft.com/office/drawing/2014/main" id="{62515245-7125-065C-49C4-CF09B2897FE8}"/>
              </a:ext>
            </a:extLst>
          </p:cNvPr>
          <p:cNvSpPr>
            <a:spLocks noGrp="1"/>
          </p:cNvSpPr>
          <p:nvPr>
            <p:ph type="body" sz="quarter" idx="14" hasCustomPrompt="1"/>
          </p:nvPr>
        </p:nvSpPr>
        <p:spPr>
          <a:xfrm>
            <a:off x="3263850" y="1146931"/>
            <a:ext cx="2616300" cy="4698000"/>
          </a:xfrm>
          <a:noFill/>
        </p:spPr>
        <p:txBody>
          <a:bodyPr lIns="360000" tIns="360000" rIns="360000" bIns="360000" anchor="t" anchorCtr="0">
            <a:noAutofit/>
          </a:bodyPr>
          <a:lstStyle>
            <a:lvl1pPr marL="9525" indent="0" algn="l">
              <a:lnSpc>
                <a:spcPts val="1950"/>
              </a:lnSpc>
              <a:spcBef>
                <a:spcPts val="0"/>
              </a:spcBef>
              <a:buFontTx/>
              <a:buNone/>
              <a:tabLst/>
              <a:defRPr sz="1950">
                <a:latin typeface="Eifont Display" pitchFamily="2" charset="77"/>
              </a:defRPr>
            </a:lvl1pPr>
            <a:lvl2pPr marL="9525" indent="0">
              <a:buFontTx/>
              <a:buNone/>
              <a:tabLst/>
              <a:defRPr sz="2700"/>
            </a:lvl2pPr>
            <a:lvl3pPr marL="9525" indent="0">
              <a:buFontTx/>
              <a:buNone/>
              <a:tabLst/>
              <a:defRPr sz="2700"/>
            </a:lvl3pPr>
            <a:lvl4pPr marL="9525" indent="0">
              <a:buFontTx/>
              <a:buNone/>
              <a:tabLst/>
              <a:defRPr sz="2700"/>
            </a:lvl4pPr>
            <a:lvl5pPr marL="9525" indent="0">
              <a:buFontTx/>
              <a:buNone/>
              <a:tabLst/>
              <a:defRPr sz="2700"/>
            </a:lvl5pPr>
          </a:lstStyle>
          <a:p>
            <a:pPr lvl="0"/>
            <a:r>
              <a:rPr lang="da-DK" dirty="0"/>
              <a:t>Overskrift </a:t>
            </a:r>
            <a:br>
              <a:rPr lang="da-DK" dirty="0"/>
            </a:br>
            <a:r>
              <a:rPr lang="da-DK" dirty="0"/>
              <a:t>max 2 linjer</a:t>
            </a:r>
            <a:endParaRPr lang="en-GB" dirty="0"/>
          </a:p>
        </p:txBody>
      </p:sp>
      <p:sp>
        <p:nvSpPr>
          <p:cNvPr id="8" name="Text Placeholder 7">
            <a:extLst>
              <a:ext uri="{FF2B5EF4-FFF2-40B4-BE49-F238E27FC236}">
                <a16:creationId xmlns:a16="http://schemas.microsoft.com/office/drawing/2014/main" id="{87892C36-1A2D-5013-3AB4-4E472EB7550E}"/>
              </a:ext>
            </a:extLst>
          </p:cNvPr>
          <p:cNvSpPr>
            <a:spLocks noGrp="1"/>
          </p:cNvSpPr>
          <p:nvPr>
            <p:ph type="body" sz="quarter" idx="17" hasCustomPrompt="1"/>
          </p:nvPr>
        </p:nvSpPr>
        <p:spPr>
          <a:xfrm>
            <a:off x="3263850" y="2625213"/>
            <a:ext cx="2616300" cy="3219718"/>
          </a:xfrm>
        </p:spPr>
        <p:txBody>
          <a:bodyPr lIns="360000" tIns="0" rIns="360000" bIns="360000"/>
          <a:lstStyle>
            <a:lvl1pPr marL="0" indent="0">
              <a:lnSpc>
                <a:spcPts val="1500"/>
              </a:lnSpc>
              <a:spcBef>
                <a:spcPts val="0"/>
              </a:spcBef>
              <a:buFontTx/>
              <a:buNone/>
              <a:defRPr/>
            </a:lvl1pPr>
            <a:lvl2pPr marL="166688" indent="0">
              <a:buFontTx/>
              <a:buNone/>
              <a:defRPr/>
            </a:lvl2pPr>
            <a:lvl3pPr>
              <a:buFontTx/>
              <a:buNone/>
              <a:defRPr/>
            </a:lvl3pPr>
            <a:lvl4pPr marL="166688" indent="0">
              <a:buFontTx/>
              <a:buNone/>
              <a:defRPr/>
            </a:lvl4pPr>
            <a:lvl5pPr marL="166688" indent="0">
              <a:buFontTx/>
              <a:buNone/>
              <a:defRPr/>
            </a:lvl5pPr>
          </a:lstStyle>
          <a:p>
            <a:pPr lvl="0"/>
            <a:r>
              <a:rPr lang="en-GB" dirty="0" err="1"/>
              <a:t>Tekst</a:t>
            </a:r>
            <a:endParaRPr lang="en-US" dirty="0"/>
          </a:p>
        </p:txBody>
      </p:sp>
      <p:sp>
        <p:nvSpPr>
          <p:cNvPr id="16" name="Rounded Rectangle 15">
            <a:extLst>
              <a:ext uri="{FF2B5EF4-FFF2-40B4-BE49-F238E27FC236}">
                <a16:creationId xmlns:a16="http://schemas.microsoft.com/office/drawing/2014/main" id="{F1A2B91E-AF26-3BDA-3331-E3A9BB42B59D}"/>
              </a:ext>
            </a:extLst>
          </p:cNvPr>
          <p:cNvSpPr/>
          <p:nvPr userDrawn="1"/>
        </p:nvSpPr>
        <p:spPr>
          <a:xfrm>
            <a:off x="323849" y="1146931"/>
            <a:ext cx="2616300" cy="4698000"/>
          </a:xfrm>
          <a:prstGeom prst="roundRect">
            <a:avLst>
              <a:gd name="adj" fmla="val 516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7" name="Text Placeholder 8">
            <a:extLst>
              <a:ext uri="{FF2B5EF4-FFF2-40B4-BE49-F238E27FC236}">
                <a16:creationId xmlns:a16="http://schemas.microsoft.com/office/drawing/2014/main" id="{24F82C40-6270-A4FC-E4F6-2B33A886CAE9}"/>
              </a:ext>
            </a:extLst>
          </p:cNvPr>
          <p:cNvSpPr>
            <a:spLocks noGrp="1"/>
          </p:cNvSpPr>
          <p:nvPr>
            <p:ph type="body" sz="quarter" idx="18" hasCustomPrompt="1"/>
          </p:nvPr>
        </p:nvSpPr>
        <p:spPr>
          <a:xfrm>
            <a:off x="323849" y="1146931"/>
            <a:ext cx="2616300" cy="4698000"/>
          </a:xfrm>
          <a:noFill/>
        </p:spPr>
        <p:txBody>
          <a:bodyPr lIns="360000" tIns="360000" rIns="360000" bIns="360000" anchor="t" anchorCtr="0">
            <a:noAutofit/>
          </a:bodyPr>
          <a:lstStyle>
            <a:lvl1pPr marL="9525" indent="0" algn="l">
              <a:lnSpc>
                <a:spcPts val="1950"/>
              </a:lnSpc>
              <a:spcBef>
                <a:spcPts val="0"/>
              </a:spcBef>
              <a:buFontTx/>
              <a:buNone/>
              <a:tabLst/>
              <a:defRPr sz="1950">
                <a:latin typeface="Eifont Display" pitchFamily="2" charset="77"/>
              </a:defRPr>
            </a:lvl1pPr>
            <a:lvl2pPr marL="9525" indent="0">
              <a:buFontTx/>
              <a:buNone/>
              <a:tabLst/>
              <a:defRPr sz="2700"/>
            </a:lvl2pPr>
            <a:lvl3pPr marL="9525" indent="0">
              <a:buFontTx/>
              <a:buNone/>
              <a:tabLst/>
              <a:defRPr sz="2700"/>
            </a:lvl3pPr>
            <a:lvl4pPr marL="9525" indent="0">
              <a:buFontTx/>
              <a:buNone/>
              <a:tabLst/>
              <a:defRPr sz="2700"/>
            </a:lvl4pPr>
            <a:lvl5pPr marL="9525" indent="0">
              <a:buFontTx/>
              <a:buNone/>
              <a:tabLst/>
              <a:defRPr sz="2700"/>
            </a:lvl5pPr>
          </a:lstStyle>
          <a:p>
            <a:pPr lvl="0"/>
            <a:r>
              <a:rPr lang="da-DK" dirty="0"/>
              <a:t>Overskrift </a:t>
            </a:r>
            <a:br>
              <a:rPr lang="da-DK" dirty="0"/>
            </a:br>
            <a:r>
              <a:rPr lang="da-DK" dirty="0"/>
              <a:t>max 2 linjer</a:t>
            </a:r>
            <a:endParaRPr lang="en-GB" dirty="0"/>
          </a:p>
        </p:txBody>
      </p:sp>
      <p:sp>
        <p:nvSpPr>
          <p:cNvPr id="18" name="Text Placeholder 7">
            <a:extLst>
              <a:ext uri="{FF2B5EF4-FFF2-40B4-BE49-F238E27FC236}">
                <a16:creationId xmlns:a16="http://schemas.microsoft.com/office/drawing/2014/main" id="{762559DD-21F4-0B49-B0D2-F4C4762C4C96}"/>
              </a:ext>
            </a:extLst>
          </p:cNvPr>
          <p:cNvSpPr>
            <a:spLocks noGrp="1"/>
          </p:cNvSpPr>
          <p:nvPr>
            <p:ph type="body" sz="quarter" idx="19" hasCustomPrompt="1"/>
          </p:nvPr>
        </p:nvSpPr>
        <p:spPr>
          <a:xfrm>
            <a:off x="323849" y="2625213"/>
            <a:ext cx="2616300" cy="3219718"/>
          </a:xfrm>
        </p:spPr>
        <p:txBody>
          <a:bodyPr lIns="360000" tIns="0" rIns="360000" bIns="360000"/>
          <a:lstStyle>
            <a:lvl1pPr marL="0" indent="0">
              <a:lnSpc>
                <a:spcPts val="1500"/>
              </a:lnSpc>
              <a:spcBef>
                <a:spcPts val="0"/>
              </a:spcBef>
              <a:buFontTx/>
              <a:buNone/>
              <a:defRPr/>
            </a:lvl1pPr>
            <a:lvl2pPr marL="166688" indent="0">
              <a:buFontTx/>
              <a:buNone/>
              <a:defRPr/>
            </a:lvl2pPr>
            <a:lvl3pPr>
              <a:buFontTx/>
              <a:buNone/>
              <a:defRPr/>
            </a:lvl3pPr>
            <a:lvl4pPr marL="166688" indent="0">
              <a:buFontTx/>
              <a:buNone/>
              <a:defRPr/>
            </a:lvl4pPr>
            <a:lvl5pPr marL="166688" indent="0">
              <a:buFontTx/>
              <a:buNone/>
              <a:defRPr/>
            </a:lvl5pPr>
          </a:lstStyle>
          <a:p>
            <a:pPr lvl="0"/>
            <a:r>
              <a:rPr lang="en-GB" dirty="0" err="1"/>
              <a:t>Tekst</a:t>
            </a:r>
            <a:endParaRPr lang="en-US" dirty="0"/>
          </a:p>
        </p:txBody>
      </p:sp>
      <p:sp>
        <p:nvSpPr>
          <p:cNvPr id="19" name="Rounded Rectangle 18">
            <a:extLst>
              <a:ext uri="{FF2B5EF4-FFF2-40B4-BE49-F238E27FC236}">
                <a16:creationId xmlns:a16="http://schemas.microsoft.com/office/drawing/2014/main" id="{614E7FEE-E355-6E90-81C3-053932F09AC4}"/>
              </a:ext>
            </a:extLst>
          </p:cNvPr>
          <p:cNvSpPr/>
          <p:nvPr userDrawn="1"/>
        </p:nvSpPr>
        <p:spPr>
          <a:xfrm>
            <a:off x="6201366" y="1146931"/>
            <a:ext cx="2616300" cy="4698000"/>
          </a:xfrm>
          <a:prstGeom prst="roundRect">
            <a:avLst>
              <a:gd name="adj" fmla="val 516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0" name="Text Placeholder 8">
            <a:extLst>
              <a:ext uri="{FF2B5EF4-FFF2-40B4-BE49-F238E27FC236}">
                <a16:creationId xmlns:a16="http://schemas.microsoft.com/office/drawing/2014/main" id="{32522D3D-A888-4D4E-E799-F032BD48DBF8}"/>
              </a:ext>
            </a:extLst>
          </p:cNvPr>
          <p:cNvSpPr>
            <a:spLocks noGrp="1"/>
          </p:cNvSpPr>
          <p:nvPr>
            <p:ph type="body" sz="quarter" idx="20" hasCustomPrompt="1"/>
          </p:nvPr>
        </p:nvSpPr>
        <p:spPr>
          <a:xfrm>
            <a:off x="6201366" y="1146931"/>
            <a:ext cx="2616300" cy="4698000"/>
          </a:xfrm>
          <a:noFill/>
        </p:spPr>
        <p:txBody>
          <a:bodyPr lIns="360000" tIns="360000" rIns="360000" bIns="360000" anchor="t" anchorCtr="0">
            <a:noAutofit/>
          </a:bodyPr>
          <a:lstStyle>
            <a:lvl1pPr marL="9525" indent="0" algn="l">
              <a:lnSpc>
                <a:spcPts val="1950"/>
              </a:lnSpc>
              <a:spcBef>
                <a:spcPts val="0"/>
              </a:spcBef>
              <a:buFontTx/>
              <a:buNone/>
              <a:tabLst/>
              <a:defRPr sz="1950">
                <a:latin typeface="Eifont Display" pitchFamily="2" charset="77"/>
              </a:defRPr>
            </a:lvl1pPr>
            <a:lvl2pPr marL="9525" indent="0">
              <a:buFontTx/>
              <a:buNone/>
              <a:tabLst/>
              <a:defRPr sz="2700"/>
            </a:lvl2pPr>
            <a:lvl3pPr marL="9525" indent="0">
              <a:buFontTx/>
              <a:buNone/>
              <a:tabLst/>
              <a:defRPr sz="2700"/>
            </a:lvl3pPr>
            <a:lvl4pPr marL="9525" indent="0">
              <a:buFontTx/>
              <a:buNone/>
              <a:tabLst/>
              <a:defRPr sz="2700"/>
            </a:lvl4pPr>
            <a:lvl5pPr marL="9525" indent="0">
              <a:buFontTx/>
              <a:buNone/>
              <a:tabLst/>
              <a:defRPr sz="2700"/>
            </a:lvl5pPr>
          </a:lstStyle>
          <a:p>
            <a:pPr lvl="0"/>
            <a:r>
              <a:rPr lang="da-DK" dirty="0"/>
              <a:t>Overskrift </a:t>
            </a:r>
            <a:br>
              <a:rPr lang="da-DK" dirty="0"/>
            </a:br>
            <a:r>
              <a:rPr lang="da-DK" dirty="0"/>
              <a:t>max 2 linjer</a:t>
            </a:r>
            <a:endParaRPr lang="en-GB" dirty="0"/>
          </a:p>
        </p:txBody>
      </p:sp>
      <p:sp>
        <p:nvSpPr>
          <p:cNvPr id="21" name="Text Placeholder 7">
            <a:extLst>
              <a:ext uri="{FF2B5EF4-FFF2-40B4-BE49-F238E27FC236}">
                <a16:creationId xmlns:a16="http://schemas.microsoft.com/office/drawing/2014/main" id="{4659875F-3421-0BEB-B750-07E728403D30}"/>
              </a:ext>
            </a:extLst>
          </p:cNvPr>
          <p:cNvSpPr>
            <a:spLocks noGrp="1"/>
          </p:cNvSpPr>
          <p:nvPr>
            <p:ph type="body" sz="quarter" idx="21" hasCustomPrompt="1"/>
          </p:nvPr>
        </p:nvSpPr>
        <p:spPr>
          <a:xfrm>
            <a:off x="6201366" y="2625213"/>
            <a:ext cx="2616300" cy="3219718"/>
          </a:xfrm>
        </p:spPr>
        <p:txBody>
          <a:bodyPr lIns="360000" tIns="0" rIns="360000" bIns="360000"/>
          <a:lstStyle>
            <a:lvl1pPr marL="0" indent="0">
              <a:lnSpc>
                <a:spcPts val="1500"/>
              </a:lnSpc>
              <a:spcBef>
                <a:spcPts val="0"/>
              </a:spcBef>
              <a:buFontTx/>
              <a:buNone/>
              <a:defRPr/>
            </a:lvl1pPr>
            <a:lvl2pPr marL="166688" indent="0">
              <a:buFontTx/>
              <a:buNone/>
              <a:defRPr/>
            </a:lvl2pPr>
            <a:lvl3pPr>
              <a:buFontTx/>
              <a:buNone/>
              <a:defRPr/>
            </a:lvl3pPr>
            <a:lvl4pPr marL="166688" indent="0">
              <a:buFontTx/>
              <a:buNone/>
              <a:defRPr/>
            </a:lvl4pPr>
            <a:lvl5pPr marL="166688" indent="0">
              <a:buFontTx/>
              <a:buNone/>
              <a:defRPr/>
            </a:lvl5pPr>
          </a:lstStyle>
          <a:p>
            <a:pPr lvl="0"/>
            <a:r>
              <a:rPr lang="en-GB" dirty="0" err="1"/>
              <a:t>Tekst</a:t>
            </a:r>
            <a:endParaRPr lang="en-US" dirty="0"/>
          </a:p>
        </p:txBody>
      </p:sp>
    </p:spTree>
    <p:extLst>
      <p:ext uri="{BB962C8B-B14F-4D97-AF65-F5344CB8AC3E}">
        <p14:creationId xmlns:p14="http://schemas.microsoft.com/office/powerpoint/2010/main" val="2169708574"/>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userDrawn="1">
  <p:cSld name="Tekstboks 2">
    <p:bg>
      <p:bgPr>
        <a:solidFill>
          <a:schemeClr val="accent4"/>
        </a:solidFill>
        <a:effectLst/>
      </p:bgPr>
    </p:bg>
    <p:spTree>
      <p:nvGrpSpPr>
        <p:cNvPr id="1" name=""/>
        <p:cNvGrpSpPr/>
        <p:nvPr/>
      </p:nvGrpSpPr>
      <p:grpSpPr>
        <a:xfrm>
          <a:off x="0" y="0"/>
          <a:ext cx="0" cy="0"/>
          <a:chOff x="0" y="0"/>
          <a:chExt cx="0" cy="0"/>
        </a:xfrm>
      </p:grpSpPr>
      <p:sp>
        <p:nvSpPr>
          <p:cNvPr id="15" name="Rounded Rectangle 14">
            <a:extLst>
              <a:ext uri="{FF2B5EF4-FFF2-40B4-BE49-F238E27FC236}">
                <a16:creationId xmlns:a16="http://schemas.microsoft.com/office/drawing/2014/main" id="{2049714F-87A2-0C40-C178-30B1C769451F}"/>
              </a:ext>
            </a:extLst>
          </p:cNvPr>
          <p:cNvSpPr/>
          <p:nvPr userDrawn="1"/>
        </p:nvSpPr>
        <p:spPr>
          <a:xfrm>
            <a:off x="3263850" y="1146931"/>
            <a:ext cx="2616300" cy="4698000"/>
          </a:xfrm>
          <a:prstGeom prst="roundRect">
            <a:avLst>
              <a:gd name="adj" fmla="val 516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 name="Footer Placeholder 4">
            <a:extLst>
              <a:ext uri="{FF2B5EF4-FFF2-40B4-BE49-F238E27FC236}">
                <a16:creationId xmlns:a16="http://schemas.microsoft.com/office/drawing/2014/main" id="{2C8EF518-0404-FD17-E0A3-21241D754AE9}"/>
              </a:ext>
            </a:extLst>
          </p:cNvPr>
          <p:cNvSpPr>
            <a:spLocks noGrp="1"/>
          </p:cNvSpPr>
          <p:nvPr>
            <p:ph type="ftr" sz="quarter" idx="11"/>
          </p:nvPr>
        </p:nvSpPr>
        <p:spPr>
          <a:xfrm>
            <a:off x="323849" y="432000"/>
            <a:ext cx="3539729" cy="432000"/>
          </a:xfrm>
        </p:spPr>
        <p:txBody>
          <a:bodyPr/>
          <a:lstStyle/>
          <a:p>
            <a:r>
              <a:rPr lang="en-US">
                <a:solidFill>
                  <a:srgbClr val="121212"/>
                </a:solidFill>
              </a:rPr>
              <a:t>Denmark's Export and Investment Fund</a:t>
            </a:r>
            <a:endParaRPr lang="en-GB" dirty="0">
              <a:solidFill>
                <a:srgbClr val="121212"/>
              </a:solidFill>
            </a:endParaRPr>
          </a:p>
        </p:txBody>
      </p:sp>
      <p:sp>
        <p:nvSpPr>
          <p:cNvPr id="6" name="Slide Number Placeholder 5">
            <a:extLst>
              <a:ext uri="{FF2B5EF4-FFF2-40B4-BE49-F238E27FC236}">
                <a16:creationId xmlns:a16="http://schemas.microsoft.com/office/drawing/2014/main" id="{D33FFB37-073B-7316-450C-DBB23F6FB0CC}"/>
              </a:ext>
            </a:extLst>
          </p:cNvPr>
          <p:cNvSpPr>
            <a:spLocks noGrp="1"/>
          </p:cNvSpPr>
          <p:nvPr>
            <p:ph type="sldNum" sz="quarter" idx="12"/>
          </p:nvPr>
        </p:nvSpPr>
        <p:spPr/>
        <p:txBody>
          <a:bodyPr/>
          <a:lstStyle/>
          <a:p>
            <a:r>
              <a:rPr lang="en-US" dirty="0"/>
              <a:t>Slide </a:t>
            </a:r>
            <a:fld id="{E68BB47B-6AA6-7343-BE79-ECEFD83B2C88}" type="slidenum">
              <a:rPr lang="en-US" smtClean="0"/>
              <a:t>‹#›</a:t>
            </a:fld>
            <a:endParaRPr lang="en-US" dirty="0"/>
          </a:p>
        </p:txBody>
      </p:sp>
      <p:sp>
        <p:nvSpPr>
          <p:cNvPr id="10" name="Text Placeholder 8">
            <a:extLst>
              <a:ext uri="{FF2B5EF4-FFF2-40B4-BE49-F238E27FC236}">
                <a16:creationId xmlns:a16="http://schemas.microsoft.com/office/drawing/2014/main" id="{62515245-7125-065C-49C4-CF09B2897FE8}"/>
              </a:ext>
            </a:extLst>
          </p:cNvPr>
          <p:cNvSpPr>
            <a:spLocks noGrp="1"/>
          </p:cNvSpPr>
          <p:nvPr>
            <p:ph type="body" sz="quarter" idx="14" hasCustomPrompt="1"/>
          </p:nvPr>
        </p:nvSpPr>
        <p:spPr>
          <a:xfrm>
            <a:off x="3263850" y="1146931"/>
            <a:ext cx="2616300" cy="4698000"/>
          </a:xfrm>
          <a:noFill/>
        </p:spPr>
        <p:txBody>
          <a:bodyPr lIns="360000" tIns="360000" rIns="360000" bIns="360000" anchor="t" anchorCtr="0">
            <a:noAutofit/>
          </a:bodyPr>
          <a:lstStyle>
            <a:lvl1pPr marL="9525" indent="0" algn="l">
              <a:lnSpc>
                <a:spcPts val="1950"/>
              </a:lnSpc>
              <a:spcBef>
                <a:spcPts val="0"/>
              </a:spcBef>
              <a:buFontTx/>
              <a:buNone/>
              <a:tabLst/>
              <a:defRPr sz="1950">
                <a:latin typeface="Eifont Display" pitchFamily="2" charset="77"/>
              </a:defRPr>
            </a:lvl1pPr>
            <a:lvl2pPr marL="9525" indent="0">
              <a:buFontTx/>
              <a:buNone/>
              <a:tabLst/>
              <a:defRPr sz="2700"/>
            </a:lvl2pPr>
            <a:lvl3pPr marL="9525" indent="0">
              <a:buFontTx/>
              <a:buNone/>
              <a:tabLst/>
              <a:defRPr sz="2700"/>
            </a:lvl3pPr>
            <a:lvl4pPr marL="9525" indent="0">
              <a:buFontTx/>
              <a:buNone/>
              <a:tabLst/>
              <a:defRPr sz="2700"/>
            </a:lvl4pPr>
            <a:lvl5pPr marL="9525" indent="0">
              <a:buFontTx/>
              <a:buNone/>
              <a:tabLst/>
              <a:defRPr sz="2700"/>
            </a:lvl5pPr>
          </a:lstStyle>
          <a:p>
            <a:pPr lvl="0"/>
            <a:r>
              <a:rPr lang="da-DK" dirty="0"/>
              <a:t>Overskrift </a:t>
            </a:r>
            <a:br>
              <a:rPr lang="da-DK" dirty="0"/>
            </a:br>
            <a:r>
              <a:rPr lang="da-DK" dirty="0"/>
              <a:t>max 2 linjer</a:t>
            </a:r>
            <a:endParaRPr lang="en-GB" dirty="0"/>
          </a:p>
        </p:txBody>
      </p:sp>
      <p:sp>
        <p:nvSpPr>
          <p:cNvPr id="8" name="Text Placeholder 7">
            <a:extLst>
              <a:ext uri="{FF2B5EF4-FFF2-40B4-BE49-F238E27FC236}">
                <a16:creationId xmlns:a16="http://schemas.microsoft.com/office/drawing/2014/main" id="{87892C36-1A2D-5013-3AB4-4E472EB7550E}"/>
              </a:ext>
            </a:extLst>
          </p:cNvPr>
          <p:cNvSpPr>
            <a:spLocks noGrp="1"/>
          </p:cNvSpPr>
          <p:nvPr>
            <p:ph type="body" sz="quarter" idx="17" hasCustomPrompt="1"/>
          </p:nvPr>
        </p:nvSpPr>
        <p:spPr>
          <a:xfrm>
            <a:off x="3263850" y="2625213"/>
            <a:ext cx="2616300" cy="3219718"/>
          </a:xfrm>
        </p:spPr>
        <p:txBody>
          <a:bodyPr lIns="360000" tIns="0" rIns="360000" bIns="360000"/>
          <a:lstStyle>
            <a:lvl1pPr marL="0" indent="0">
              <a:lnSpc>
                <a:spcPts val="1500"/>
              </a:lnSpc>
              <a:spcBef>
                <a:spcPts val="0"/>
              </a:spcBef>
              <a:buFontTx/>
              <a:buNone/>
              <a:defRPr/>
            </a:lvl1pPr>
            <a:lvl2pPr marL="166688" indent="0">
              <a:buFontTx/>
              <a:buNone/>
              <a:defRPr/>
            </a:lvl2pPr>
            <a:lvl3pPr>
              <a:buFontTx/>
              <a:buNone/>
              <a:defRPr/>
            </a:lvl3pPr>
            <a:lvl4pPr marL="166688" indent="0">
              <a:buFontTx/>
              <a:buNone/>
              <a:defRPr/>
            </a:lvl4pPr>
            <a:lvl5pPr marL="166688" indent="0">
              <a:buFontTx/>
              <a:buNone/>
              <a:defRPr/>
            </a:lvl5pPr>
          </a:lstStyle>
          <a:p>
            <a:pPr lvl="0"/>
            <a:r>
              <a:rPr lang="en-GB" dirty="0" err="1"/>
              <a:t>Tekst</a:t>
            </a:r>
            <a:endParaRPr lang="en-US" dirty="0"/>
          </a:p>
        </p:txBody>
      </p:sp>
      <p:sp>
        <p:nvSpPr>
          <p:cNvPr id="16" name="Rounded Rectangle 15">
            <a:extLst>
              <a:ext uri="{FF2B5EF4-FFF2-40B4-BE49-F238E27FC236}">
                <a16:creationId xmlns:a16="http://schemas.microsoft.com/office/drawing/2014/main" id="{F1A2B91E-AF26-3BDA-3331-E3A9BB42B59D}"/>
              </a:ext>
            </a:extLst>
          </p:cNvPr>
          <p:cNvSpPr/>
          <p:nvPr userDrawn="1"/>
        </p:nvSpPr>
        <p:spPr>
          <a:xfrm>
            <a:off x="323849" y="1146931"/>
            <a:ext cx="2616300" cy="4698000"/>
          </a:xfrm>
          <a:prstGeom prst="roundRect">
            <a:avLst>
              <a:gd name="adj" fmla="val 516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7" name="Text Placeholder 8">
            <a:extLst>
              <a:ext uri="{FF2B5EF4-FFF2-40B4-BE49-F238E27FC236}">
                <a16:creationId xmlns:a16="http://schemas.microsoft.com/office/drawing/2014/main" id="{24F82C40-6270-A4FC-E4F6-2B33A886CAE9}"/>
              </a:ext>
            </a:extLst>
          </p:cNvPr>
          <p:cNvSpPr>
            <a:spLocks noGrp="1"/>
          </p:cNvSpPr>
          <p:nvPr>
            <p:ph type="body" sz="quarter" idx="18" hasCustomPrompt="1"/>
          </p:nvPr>
        </p:nvSpPr>
        <p:spPr>
          <a:xfrm>
            <a:off x="323849" y="1146931"/>
            <a:ext cx="2616300" cy="4698000"/>
          </a:xfrm>
          <a:noFill/>
        </p:spPr>
        <p:txBody>
          <a:bodyPr lIns="360000" tIns="360000" rIns="360000" bIns="360000" anchor="t" anchorCtr="0">
            <a:noAutofit/>
          </a:bodyPr>
          <a:lstStyle>
            <a:lvl1pPr marL="9525" indent="0" algn="l">
              <a:lnSpc>
                <a:spcPts val="1950"/>
              </a:lnSpc>
              <a:spcBef>
                <a:spcPts val="0"/>
              </a:spcBef>
              <a:buFontTx/>
              <a:buNone/>
              <a:tabLst/>
              <a:defRPr sz="1950">
                <a:latin typeface="Eifont Display" pitchFamily="2" charset="77"/>
              </a:defRPr>
            </a:lvl1pPr>
            <a:lvl2pPr marL="9525" indent="0">
              <a:buFontTx/>
              <a:buNone/>
              <a:tabLst/>
              <a:defRPr sz="2700"/>
            </a:lvl2pPr>
            <a:lvl3pPr marL="9525" indent="0">
              <a:buFontTx/>
              <a:buNone/>
              <a:tabLst/>
              <a:defRPr sz="2700"/>
            </a:lvl3pPr>
            <a:lvl4pPr marL="9525" indent="0">
              <a:buFontTx/>
              <a:buNone/>
              <a:tabLst/>
              <a:defRPr sz="2700"/>
            </a:lvl4pPr>
            <a:lvl5pPr marL="9525" indent="0">
              <a:buFontTx/>
              <a:buNone/>
              <a:tabLst/>
              <a:defRPr sz="2700"/>
            </a:lvl5pPr>
          </a:lstStyle>
          <a:p>
            <a:pPr lvl="0"/>
            <a:r>
              <a:rPr lang="da-DK" dirty="0"/>
              <a:t>Overskrift </a:t>
            </a:r>
            <a:br>
              <a:rPr lang="da-DK" dirty="0"/>
            </a:br>
            <a:r>
              <a:rPr lang="da-DK" dirty="0"/>
              <a:t>max 2 linjer</a:t>
            </a:r>
            <a:endParaRPr lang="en-GB" dirty="0"/>
          </a:p>
        </p:txBody>
      </p:sp>
      <p:sp>
        <p:nvSpPr>
          <p:cNvPr id="18" name="Text Placeholder 7">
            <a:extLst>
              <a:ext uri="{FF2B5EF4-FFF2-40B4-BE49-F238E27FC236}">
                <a16:creationId xmlns:a16="http://schemas.microsoft.com/office/drawing/2014/main" id="{762559DD-21F4-0B49-B0D2-F4C4762C4C96}"/>
              </a:ext>
            </a:extLst>
          </p:cNvPr>
          <p:cNvSpPr>
            <a:spLocks noGrp="1"/>
          </p:cNvSpPr>
          <p:nvPr>
            <p:ph type="body" sz="quarter" idx="19" hasCustomPrompt="1"/>
          </p:nvPr>
        </p:nvSpPr>
        <p:spPr>
          <a:xfrm>
            <a:off x="323849" y="2625213"/>
            <a:ext cx="2616300" cy="3219718"/>
          </a:xfrm>
        </p:spPr>
        <p:txBody>
          <a:bodyPr lIns="360000" tIns="0" rIns="360000" bIns="360000"/>
          <a:lstStyle>
            <a:lvl1pPr marL="0" indent="0">
              <a:lnSpc>
                <a:spcPts val="1500"/>
              </a:lnSpc>
              <a:spcBef>
                <a:spcPts val="0"/>
              </a:spcBef>
              <a:buFontTx/>
              <a:buNone/>
              <a:defRPr/>
            </a:lvl1pPr>
            <a:lvl2pPr marL="166688" indent="0">
              <a:buFontTx/>
              <a:buNone/>
              <a:defRPr/>
            </a:lvl2pPr>
            <a:lvl3pPr>
              <a:buFontTx/>
              <a:buNone/>
              <a:defRPr/>
            </a:lvl3pPr>
            <a:lvl4pPr marL="166688" indent="0">
              <a:buFontTx/>
              <a:buNone/>
              <a:defRPr/>
            </a:lvl4pPr>
            <a:lvl5pPr marL="166688" indent="0">
              <a:buFontTx/>
              <a:buNone/>
              <a:defRPr/>
            </a:lvl5pPr>
          </a:lstStyle>
          <a:p>
            <a:pPr lvl="0"/>
            <a:r>
              <a:rPr lang="en-GB" dirty="0" err="1"/>
              <a:t>Tekst</a:t>
            </a:r>
            <a:endParaRPr lang="en-US" dirty="0"/>
          </a:p>
        </p:txBody>
      </p:sp>
      <p:sp>
        <p:nvSpPr>
          <p:cNvPr id="19" name="Rounded Rectangle 18">
            <a:extLst>
              <a:ext uri="{FF2B5EF4-FFF2-40B4-BE49-F238E27FC236}">
                <a16:creationId xmlns:a16="http://schemas.microsoft.com/office/drawing/2014/main" id="{614E7FEE-E355-6E90-81C3-053932F09AC4}"/>
              </a:ext>
            </a:extLst>
          </p:cNvPr>
          <p:cNvSpPr/>
          <p:nvPr userDrawn="1"/>
        </p:nvSpPr>
        <p:spPr>
          <a:xfrm>
            <a:off x="6201366" y="1146931"/>
            <a:ext cx="2616300" cy="4698000"/>
          </a:xfrm>
          <a:prstGeom prst="roundRect">
            <a:avLst>
              <a:gd name="adj" fmla="val 516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0" name="Text Placeholder 8">
            <a:extLst>
              <a:ext uri="{FF2B5EF4-FFF2-40B4-BE49-F238E27FC236}">
                <a16:creationId xmlns:a16="http://schemas.microsoft.com/office/drawing/2014/main" id="{32522D3D-A888-4D4E-E799-F032BD48DBF8}"/>
              </a:ext>
            </a:extLst>
          </p:cNvPr>
          <p:cNvSpPr>
            <a:spLocks noGrp="1"/>
          </p:cNvSpPr>
          <p:nvPr>
            <p:ph type="body" sz="quarter" idx="20" hasCustomPrompt="1"/>
          </p:nvPr>
        </p:nvSpPr>
        <p:spPr>
          <a:xfrm>
            <a:off x="6201366" y="1146931"/>
            <a:ext cx="2616300" cy="4698000"/>
          </a:xfrm>
          <a:noFill/>
        </p:spPr>
        <p:txBody>
          <a:bodyPr lIns="360000" tIns="360000" rIns="360000" bIns="360000" anchor="t" anchorCtr="0">
            <a:noAutofit/>
          </a:bodyPr>
          <a:lstStyle>
            <a:lvl1pPr marL="9525" indent="0" algn="l">
              <a:lnSpc>
                <a:spcPts val="1950"/>
              </a:lnSpc>
              <a:spcBef>
                <a:spcPts val="0"/>
              </a:spcBef>
              <a:buFontTx/>
              <a:buNone/>
              <a:tabLst/>
              <a:defRPr sz="1950">
                <a:latin typeface="Eifont Display" pitchFamily="2" charset="77"/>
              </a:defRPr>
            </a:lvl1pPr>
            <a:lvl2pPr marL="9525" indent="0">
              <a:buFontTx/>
              <a:buNone/>
              <a:tabLst/>
              <a:defRPr sz="2700"/>
            </a:lvl2pPr>
            <a:lvl3pPr marL="9525" indent="0">
              <a:buFontTx/>
              <a:buNone/>
              <a:tabLst/>
              <a:defRPr sz="2700"/>
            </a:lvl3pPr>
            <a:lvl4pPr marL="9525" indent="0">
              <a:buFontTx/>
              <a:buNone/>
              <a:tabLst/>
              <a:defRPr sz="2700"/>
            </a:lvl4pPr>
            <a:lvl5pPr marL="9525" indent="0">
              <a:buFontTx/>
              <a:buNone/>
              <a:tabLst/>
              <a:defRPr sz="2700"/>
            </a:lvl5pPr>
          </a:lstStyle>
          <a:p>
            <a:pPr lvl="0"/>
            <a:r>
              <a:rPr lang="da-DK" dirty="0"/>
              <a:t>Overskrift </a:t>
            </a:r>
            <a:br>
              <a:rPr lang="da-DK" dirty="0"/>
            </a:br>
            <a:r>
              <a:rPr lang="da-DK" dirty="0"/>
              <a:t>max 2 linjer</a:t>
            </a:r>
            <a:endParaRPr lang="en-GB" dirty="0"/>
          </a:p>
        </p:txBody>
      </p:sp>
      <p:sp>
        <p:nvSpPr>
          <p:cNvPr id="21" name="Text Placeholder 7">
            <a:extLst>
              <a:ext uri="{FF2B5EF4-FFF2-40B4-BE49-F238E27FC236}">
                <a16:creationId xmlns:a16="http://schemas.microsoft.com/office/drawing/2014/main" id="{4659875F-3421-0BEB-B750-07E728403D30}"/>
              </a:ext>
            </a:extLst>
          </p:cNvPr>
          <p:cNvSpPr>
            <a:spLocks noGrp="1"/>
          </p:cNvSpPr>
          <p:nvPr>
            <p:ph type="body" sz="quarter" idx="21" hasCustomPrompt="1"/>
          </p:nvPr>
        </p:nvSpPr>
        <p:spPr>
          <a:xfrm>
            <a:off x="6201366" y="2625213"/>
            <a:ext cx="2616300" cy="3219718"/>
          </a:xfrm>
        </p:spPr>
        <p:txBody>
          <a:bodyPr lIns="360000" tIns="0" rIns="360000" bIns="360000"/>
          <a:lstStyle>
            <a:lvl1pPr marL="0" indent="0">
              <a:lnSpc>
                <a:spcPts val="1500"/>
              </a:lnSpc>
              <a:spcBef>
                <a:spcPts val="0"/>
              </a:spcBef>
              <a:buFontTx/>
              <a:buNone/>
              <a:defRPr/>
            </a:lvl1pPr>
            <a:lvl2pPr marL="166688" indent="0">
              <a:buFontTx/>
              <a:buNone/>
              <a:defRPr/>
            </a:lvl2pPr>
            <a:lvl3pPr>
              <a:buFontTx/>
              <a:buNone/>
              <a:defRPr/>
            </a:lvl3pPr>
            <a:lvl4pPr marL="166688" indent="0">
              <a:buFontTx/>
              <a:buNone/>
              <a:defRPr/>
            </a:lvl4pPr>
            <a:lvl5pPr marL="166688" indent="0">
              <a:buFontTx/>
              <a:buNone/>
              <a:defRPr/>
            </a:lvl5pPr>
          </a:lstStyle>
          <a:p>
            <a:pPr lvl="0"/>
            <a:r>
              <a:rPr lang="en-GB" dirty="0" err="1"/>
              <a:t>Tekst</a:t>
            </a:r>
            <a:endParaRPr lang="en-US" dirty="0"/>
          </a:p>
        </p:txBody>
      </p:sp>
    </p:spTree>
    <p:extLst>
      <p:ext uri="{BB962C8B-B14F-4D97-AF65-F5344CB8AC3E}">
        <p14:creationId xmlns:p14="http://schemas.microsoft.com/office/powerpoint/2010/main" val="3654278773"/>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userDrawn="1">
  <p:cSld name="Tekstboks 3">
    <p:bg>
      <p:bgPr>
        <a:solidFill>
          <a:schemeClr val="bg1"/>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E8CB959-5317-3A20-C0CF-8BF3FFB60B69}"/>
              </a:ext>
            </a:extLst>
          </p:cNvPr>
          <p:cNvSpPr>
            <a:spLocks noGrp="1"/>
          </p:cNvSpPr>
          <p:nvPr>
            <p:ph type="pic" sz="quarter" idx="22"/>
          </p:nvPr>
        </p:nvSpPr>
        <p:spPr>
          <a:xfrm>
            <a:off x="3263504" y="1146175"/>
            <a:ext cx="2616994" cy="4699000"/>
          </a:xfrm>
          <a:prstGeom prst="roundRect">
            <a:avLst>
              <a:gd name="adj" fmla="val 5291"/>
            </a:avLst>
          </a:prstGeom>
          <a:solidFill>
            <a:schemeClr val="bg1"/>
          </a:solidFill>
        </p:spPr>
        <p:txBody>
          <a:bodyPr>
            <a:normAutofit/>
          </a:bodyPr>
          <a:lstStyle>
            <a:lvl1pPr marL="0" indent="0" algn="ctr">
              <a:buFontTx/>
              <a:buNone/>
              <a:defRPr sz="825"/>
            </a:lvl1pPr>
          </a:lstStyle>
          <a:p>
            <a:r>
              <a:rPr lang="en-GB"/>
              <a:t>Click icon to add picture</a:t>
            </a:r>
            <a:endParaRPr lang="en-US" dirty="0"/>
          </a:p>
        </p:txBody>
      </p:sp>
      <p:sp>
        <p:nvSpPr>
          <p:cNvPr id="5" name="Footer Placeholder 4">
            <a:extLst>
              <a:ext uri="{FF2B5EF4-FFF2-40B4-BE49-F238E27FC236}">
                <a16:creationId xmlns:a16="http://schemas.microsoft.com/office/drawing/2014/main" id="{2C8EF518-0404-FD17-E0A3-21241D754AE9}"/>
              </a:ext>
            </a:extLst>
          </p:cNvPr>
          <p:cNvSpPr>
            <a:spLocks noGrp="1"/>
          </p:cNvSpPr>
          <p:nvPr>
            <p:ph type="ftr" sz="quarter" idx="11"/>
          </p:nvPr>
        </p:nvSpPr>
        <p:spPr>
          <a:xfrm>
            <a:off x="323849" y="432000"/>
            <a:ext cx="3539729" cy="432000"/>
          </a:xfrm>
        </p:spPr>
        <p:txBody>
          <a:bodyPr/>
          <a:lstStyle/>
          <a:p>
            <a:r>
              <a:rPr lang="en-US">
                <a:solidFill>
                  <a:srgbClr val="121212"/>
                </a:solidFill>
              </a:rPr>
              <a:t>Denmark's Export and Investment Fund</a:t>
            </a:r>
            <a:endParaRPr lang="en-GB" dirty="0">
              <a:solidFill>
                <a:srgbClr val="121212"/>
              </a:solidFill>
            </a:endParaRPr>
          </a:p>
        </p:txBody>
      </p:sp>
      <p:sp>
        <p:nvSpPr>
          <p:cNvPr id="6" name="Slide Number Placeholder 5">
            <a:extLst>
              <a:ext uri="{FF2B5EF4-FFF2-40B4-BE49-F238E27FC236}">
                <a16:creationId xmlns:a16="http://schemas.microsoft.com/office/drawing/2014/main" id="{D33FFB37-073B-7316-450C-DBB23F6FB0CC}"/>
              </a:ext>
            </a:extLst>
          </p:cNvPr>
          <p:cNvSpPr>
            <a:spLocks noGrp="1"/>
          </p:cNvSpPr>
          <p:nvPr>
            <p:ph type="sldNum" sz="quarter" idx="12"/>
          </p:nvPr>
        </p:nvSpPr>
        <p:spPr/>
        <p:txBody>
          <a:bodyPr/>
          <a:lstStyle/>
          <a:p>
            <a:r>
              <a:rPr lang="en-US" dirty="0"/>
              <a:t>Slide </a:t>
            </a:r>
            <a:fld id="{E68BB47B-6AA6-7343-BE79-ECEFD83B2C88}" type="slidenum">
              <a:rPr lang="en-US" smtClean="0"/>
              <a:t>‹#›</a:t>
            </a:fld>
            <a:endParaRPr lang="en-US" dirty="0"/>
          </a:p>
        </p:txBody>
      </p:sp>
      <p:sp>
        <p:nvSpPr>
          <p:cNvPr id="16" name="Rounded Rectangle 15">
            <a:extLst>
              <a:ext uri="{FF2B5EF4-FFF2-40B4-BE49-F238E27FC236}">
                <a16:creationId xmlns:a16="http://schemas.microsoft.com/office/drawing/2014/main" id="{F1A2B91E-AF26-3BDA-3331-E3A9BB42B59D}"/>
              </a:ext>
            </a:extLst>
          </p:cNvPr>
          <p:cNvSpPr/>
          <p:nvPr userDrawn="1"/>
        </p:nvSpPr>
        <p:spPr>
          <a:xfrm>
            <a:off x="323849" y="1146931"/>
            <a:ext cx="2616300" cy="4698000"/>
          </a:xfrm>
          <a:prstGeom prst="roundRect">
            <a:avLst>
              <a:gd name="adj" fmla="val 51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7" name="Text Placeholder 8">
            <a:extLst>
              <a:ext uri="{FF2B5EF4-FFF2-40B4-BE49-F238E27FC236}">
                <a16:creationId xmlns:a16="http://schemas.microsoft.com/office/drawing/2014/main" id="{24F82C40-6270-A4FC-E4F6-2B33A886CAE9}"/>
              </a:ext>
            </a:extLst>
          </p:cNvPr>
          <p:cNvSpPr>
            <a:spLocks noGrp="1"/>
          </p:cNvSpPr>
          <p:nvPr>
            <p:ph type="body" sz="quarter" idx="18" hasCustomPrompt="1"/>
          </p:nvPr>
        </p:nvSpPr>
        <p:spPr>
          <a:xfrm>
            <a:off x="323849" y="1146931"/>
            <a:ext cx="2616300" cy="4698000"/>
          </a:xfrm>
          <a:noFill/>
        </p:spPr>
        <p:txBody>
          <a:bodyPr lIns="360000" tIns="360000" rIns="360000" bIns="360000" anchor="t" anchorCtr="0">
            <a:noAutofit/>
          </a:bodyPr>
          <a:lstStyle>
            <a:lvl1pPr marL="9525" indent="0" algn="l">
              <a:lnSpc>
                <a:spcPts val="1950"/>
              </a:lnSpc>
              <a:spcBef>
                <a:spcPts val="0"/>
              </a:spcBef>
              <a:buFontTx/>
              <a:buNone/>
              <a:tabLst/>
              <a:defRPr sz="1950">
                <a:latin typeface="Eifont Display" pitchFamily="2" charset="77"/>
              </a:defRPr>
            </a:lvl1pPr>
            <a:lvl2pPr marL="9525" indent="0">
              <a:buFontTx/>
              <a:buNone/>
              <a:tabLst/>
              <a:defRPr sz="2700"/>
            </a:lvl2pPr>
            <a:lvl3pPr marL="9525" indent="0">
              <a:buFontTx/>
              <a:buNone/>
              <a:tabLst/>
              <a:defRPr sz="2700"/>
            </a:lvl3pPr>
            <a:lvl4pPr marL="9525" indent="0">
              <a:buFontTx/>
              <a:buNone/>
              <a:tabLst/>
              <a:defRPr sz="2700"/>
            </a:lvl4pPr>
            <a:lvl5pPr marL="9525" indent="0">
              <a:buFontTx/>
              <a:buNone/>
              <a:tabLst/>
              <a:defRPr sz="2700"/>
            </a:lvl5pPr>
          </a:lstStyle>
          <a:p>
            <a:pPr lvl="0"/>
            <a:r>
              <a:rPr lang="da-DK" dirty="0"/>
              <a:t>Overskrift </a:t>
            </a:r>
            <a:br>
              <a:rPr lang="da-DK" dirty="0"/>
            </a:br>
            <a:r>
              <a:rPr lang="da-DK" dirty="0"/>
              <a:t>max 2 linjer</a:t>
            </a:r>
            <a:endParaRPr lang="en-GB" dirty="0"/>
          </a:p>
        </p:txBody>
      </p:sp>
      <p:sp>
        <p:nvSpPr>
          <p:cNvPr id="18" name="Text Placeholder 7">
            <a:extLst>
              <a:ext uri="{FF2B5EF4-FFF2-40B4-BE49-F238E27FC236}">
                <a16:creationId xmlns:a16="http://schemas.microsoft.com/office/drawing/2014/main" id="{762559DD-21F4-0B49-B0D2-F4C4762C4C96}"/>
              </a:ext>
            </a:extLst>
          </p:cNvPr>
          <p:cNvSpPr>
            <a:spLocks noGrp="1"/>
          </p:cNvSpPr>
          <p:nvPr>
            <p:ph type="body" sz="quarter" idx="19" hasCustomPrompt="1"/>
          </p:nvPr>
        </p:nvSpPr>
        <p:spPr>
          <a:xfrm>
            <a:off x="323849" y="2625213"/>
            <a:ext cx="2616300" cy="3219718"/>
          </a:xfrm>
        </p:spPr>
        <p:txBody>
          <a:bodyPr lIns="360000" tIns="0" rIns="360000" bIns="360000"/>
          <a:lstStyle>
            <a:lvl1pPr marL="0" indent="0">
              <a:lnSpc>
                <a:spcPts val="1500"/>
              </a:lnSpc>
              <a:spcBef>
                <a:spcPts val="0"/>
              </a:spcBef>
              <a:buFontTx/>
              <a:buNone/>
              <a:defRPr/>
            </a:lvl1pPr>
            <a:lvl2pPr marL="166688" indent="0">
              <a:buFontTx/>
              <a:buNone/>
              <a:defRPr/>
            </a:lvl2pPr>
            <a:lvl3pPr>
              <a:buFontTx/>
              <a:buNone/>
              <a:defRPr/>
            </a:lvl3pPr>
            <a:lvl4pPr marL="166688" indent="0">
              <a:buFontTx/>
              <a:buNone/>
              <a:defRPr/>
            </a:lvl4pPr>
            <a:lvl5pPr marL="166688" indent="0">
              <a:buFontTx/>
              <a:buNone/>
              <a:defRPr/>
            </a:lvl5pPr>
          </a:lstStyle>
          <a:p>
            <a:pPr lvl="0"/>
            <a:r>
              <a:rPr lang="en-GB" dirty="0" err="1"/>
              <a:t>Tekst</a:t>
            </a:r>
            <a:endParaRPr lang="en-US" dirty="0"/>
          </a:p>
        </p:txBody>
      </p:sp>
      <p:sp>
        <p:nvSpPr>
          <p:cNvPr id="19" name="Rounded Rectangle 18">
            <a:extLst>
              <a:ext uri="{FF2B5EF4-FFF2-40B4-BE49-F238E27FC236}">
                <a16:creationId xmlns:a16="http://schemas.microsoft.com/office/drawing/2014/main" id="{614E7FEE-E355-6E90-81C3-053932F09AC4}"/>
              </a:ext>
            </a:extLst>
          </p:cNvPr>
          <p:cNvSpPr/>
          <p:nvPr userDrawn="1"/>
        </p:nvSpPr>
        <p:spPr>
          <a:xfrm>
            <a:off x="6201366" y="1146931"/>
            <a:ext cx="2616300" cy="4698000"/>
          </a:xfrm>
          <a:prstGeom prst="roundRect">
            <a:avLst>
              <a:gd name="adj" fmla="val 516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0" name="Text Placeholder 8">
            <a:extLst>
              <a:ext uri="{FF2B5EF4-FFF2-40B4-BE49-F238E27FC236}">
                <a16:creationId xmlns:a16="http://schemas.microsoft.com/office/drawing/2014/main" id="{32522D3D-A888-4D4E-E799-F032BD48DBF8}"/>
              </a:ext>
            </a:extLst>
          </p:cNvPr>
          <p:cNvSpPr>
            <a:spLocks noGrp="1"/>
          </p:cNvSpPr>
          <p:nvPr>
            <p:ph type="body" sz="quarter" idx="20" hasCustomPrompt="1"/>
          </p:nvPr>
        </p:nvSpPr>
        <p:spPr>
          <a:xfrm>
            <a:off x="6201366" y="1146931"/>
            <a:ext cx="2616300" cy="4698000"/>
          </a:xfrm>
          <a:noFill/>
        </p:spPr>
        <p:txBody>
          <a:bodyPr lIns="360000" tIns="360000" rIns="360000" bIns="360000" anchor="t" anchorCtr="0">
            <a:noAutofit/>
          </a:bodyPr>
          <a:lstStyle>
            <a:lvl1pPr marL="9525" indent="0" algn="l">
              <a:lnSpc>
                <a:spcPts val="1950"/>
              </a:lnSpc>
              <a:spcBef>
                <a:spcPts val="0"/>
              </a:spcBef>
              <a:buFontTx/>
              <a:buNone/>
              <a:tabLst/>
              <a:defRPr sz="1950">
                <a:latin typeface="Eifont Display" pitchFamily="2" charset="77"/>
              </a:defRPr>
            </a:lvl1pPr>
            <a:lvl2pPr marL="9525" indent="0">
              <a:buFontTx/>
              <a:buNone/>
              <a:tabLst/>
              <a:defRPr sz="2700"/>
            </a:lvl2pPr>
            <a:lvl3pPr marL="9525" indent="0">
              <a:buFontTx/>
              <a:buNone/>
              <a:tabLst/>
              <a:defRPr sz="2700"/>
            </a:lvl3pPr>
            <a:lvl4pPr marL="9525" indent="0">
              <a:buFontTx/>
              <a:buNone/>
              <a:tabLst/>
              <a:defRPr sz="2700"/>
            </a:lvl4pPr>
            <a:lvl5pPr marL="9525" indent="0">
              <a:buFontTx/>
              <a:buNone/>
              <a:tabLst/>
              <a:defRPr sz="2700"/>
            </a:lvl5pPr>
          </a:lstStyle>
          <a:p>
            <a:pPr lvl="0"/>
            <a:r>
              <a:rPr lang="da-DK" dirty="0"/>
              <a:t>Overskrift </a:t>
            </a:r>
            <a:br>
              <a:rPr lang="da-DK" dirty="0"/>
            </a:br>
            <a:r>
              <a:rPr lang="da-DK" dirty="0"/>
              <a:t>max 2 linjer</a:t>
            </a:r>
            <a:endParaRPr lang="en-GB" dirty="0"/>
          </a:p>
        </p:txBody>
      </p:sp>
      <p:sp>
        <p:nvSpPr>
          <p:cNvPr id="21" name="Text Placeholder 7">
            <a:extLst>
              <a:ext uri="{FF2B5EF4-FFF2-40B4-BE49-F238E27FC236}">
                <a16:creationId xmlns:a16="http://schemas.microsoft.com/office/drawing/2014/main" id="{4659875F-3421-0BEB-B750-07E728403D30}"/>
              </a:ext>
            </a:extLst>
          </p:cNvPr>
          <p:cNvSpPr>
            <a:spLocks noGrp="1"/>
          </p:cNvSpPr>
          <p:nvPr>
            <p:ph type="body" sz="quarter" idx="21" hasCustomPrompt="1"/>
          </p:nvPr>
        </p:nvSpPr>
        <p:spPr>
          <a:xfrm>
            <a:off x="6201366" y="2625213"/>
            <a:ext cx="2616300" cy="3219718"/>
          </a:xfrm>
        </p:spPr>
        <p:txBody>
          <a:bodyPr lIns="360000" tIns="0" rIns="360000" bIns="360000"/>
          <a:lstStyle>
            <a:lvl1pPr marL="0" indent="0">
              <a:lnSpc>
                <a:spcPts val="1500"/>
              </a:lnSpc>
              <a:spcBef>
                <a:spcPts val="0"/>
              </a:spcBef>
              <a:buFontTx/>
              <a:buNone/>
              <a:defRPr/>
            </a:lvl1pPr>
            <a:lvl2pPr marL="166688" indent="0">
              <a:buFontTx/>
              <a:buNone/>
              <a:defRPr/>
            </a:lvl2pPr>
            <a:lvl3pPr>
              <a:buFontTx/>
              <a:buNone/>
              <a:defRPr/>
            </a:lvl3pPr>
            <a:lvl4pPr marL="166688" indent="0">
              <a:buFontTx/>
              <a:buNone/>
              <a:defRPr/>
            </a:lvl4pPr>
            <a:lvl5pPr marL="166688" indent="0">
              <a:buFontTx/>
              <a:buNone/>
              <a:defRPr/>
            </a:lvl5pPr>
          </a:lstStyle>
          <a:p>
            <a:pPr lvl="0"/>
            <a:r>
              <a:rPr lang="en-GB" dirty="0" err="1"/>
              <a:t>Tekst</a:t>
            </a:r>
            <a:endParaRPr lang="en-US" dirty="0"/>
          </a:p>
        </p:txBody>
      </p:sp>
    </p:spTree>
    <p:extLst>
      <p:ext uri="{BB962C8B-B14F-4D97-AF65-F5344CB8AC3E}">
        <p14:creationId xmlns:p14="http://schemas.microsoft.com/office/powerpoint/2010/main" val="2554107681"/>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type="titleOnly" preserve="1">
  <p:cSld name="Kun overskri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4CDFF8-1B94-16FD-990A-C0D37C071CB2}"/>
              </a:ext>
            </a:extLst>
          </p:cNvPr>
          <p:cNvSpPr>
            <a:spLocks noGrp="1"/>
          </p:cNvSpPr>
          <p:nvPr>
            <p:ph type="title" hasCustomPrompt="1"/>
          </p:nvPr>
        </p:nvSpPr>
        <p:spPr/>
        <p:txBody>
          <a:bodyPr/>
          <a:lstStyle/>
          <a:p>
            <a:r>
              <a:rPr lang="en-GB" dirty="0" err="1"/>
              <a:t>Overskrift</a:t>
            </a:r>
            <a:br>
              <a:rPr lang="en-GB" dirty="0"/>
            </a:br>
            <a:r>
              <a:rPr lang="en-GB" dirty="0"/>
              <a:t>max 2 </a:t>
            </a:r>
            <a:r>
              <a:rPr lang="en-GB" dirty="0" err="1"/>
              <a:t>linjer</a:t>
            </a:r>
            <a:endParaRPr lang="en-US" dirty="0"/>
          </a:p>
        </p:txBody>
      </p:sp>
      <p:sp>
        <p:nvSpPr>
          <p:cNvPr id="4" name="Footer Placeholder 3">
            <a:extLst>
              <a:ext uri="{FF2B5EF4-FFF2-40B4-BE49-F238E27FC236}">
                <a16:creationId xmlns:a16="http://schemas.microsoft.com/office/drawing/2014/main" id="{9C5D718F-9F24-4D49-FA63-7049CE023ED0}"/>
              </a:ext>
            </a:extLst>
          </p:cNvPr>
          <p:cNvSpPr>
            <a:spLocks noGrp="1"/>
          </p:cNvSpPr>
          <p:nvPr>
            <p:ph type="ftr" sz="quarter" idx="11"/>
          </p:nvPr>
        </p:nvSpPr>
        <p:spPr/>
        <p:txBody>
          <a:bodyPr/>
          <a:lstStyle/>
          <a:p>
            <a:r>
              <a:rPr lang="en-US">
                <a:solidFill>
                  <a:srgbClr val="121212"/>
                </a:solidFill>
              </a:rPr>
              <a:t>Denmark's Export and Investment Fund</a:t>
            </a:r>
            <a:endParaRPr lang="en-GB" dirty="0">
              <a:solidFill>
                <a:srgbClr val="121212"/>
              </a:solidFill>
            </a:endParaRPr>
          </a:p>
        </p:txBody>
      </p:sp>
      <p:sp>
        <p:nvSpPr>
          <p:cNvPr id="3" name="Slide Number Placeholder 5">
            <a:extLst>
              <a:ext uri="{FF2B5EF4-FFF2-40B4-BE49-F238E27FC236}">
                <a16:creationId xmlns:a16="http://schemas.microsoft.com/office/drawing/2014/main" id="{E3C151E7-C57F-A361-B85E-769796326369}"/>
              </a:ext>
            </a:extLst>
          </p:cNvPr>
          <p:cNvSpPr>
            <a:spLocks noGrp="1"/>
          </p:cNvSpPr>
          <p:nvPr>
            <p:ph type="sldNum" sz="quarter" idx="12"/>
          </p:nvPr>
        </p:nvSpPr>
        <p:spPr>
          <a:xfrm>
            <a:off x="323849" y="6067215"/>
            <a:ext cx="707232" cy="360000"/>
          </a:xfrm>
        </p:spPr>
        <p:txBody>
          <a:bodyPr/>
          <a:lstStyle/>
          <a:p>
            <a:r>
              <a:rPr lang="en-US" dirty="0"/>
              <a:t>Slide </a:t>
            </a:r>
            <a:fld id="{E68BB47B-6AA6-7343-BE79-ECEFD83B2C88}" type="slidenum">
              <a:rPr lang="en-US" smtClean="0"/>
              <a:t>‹#›</a:t>
            </a:fld>
            <a:endParaRPr lang="en-US" dirty="0"/>
          </a:p>
        </p:txBody>
      </p:sp>
    </p:spTree>
    <p:extLst>
      <p:ext uri="{BB962C8B-B14F-4D97-AF65-F5344CB8AC3E}">
        <p14:creationId xmlns:p14="http://schemas.microsoft.com/office/powerpoint/2010/main" val="239783155"/>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type="blank" preserve="1">
  <p:cSld name="Tomt sl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675B73A-BACA-15BB-1445-BE93367663C5}"/>
              </a:ext>
            </a:extLst>
          </p:cNvPr>
          <p:cNvSpPr>
            <a:spLocks noGrp="1"/>
          </p:cNvSpPr>
          <p:nvPr>
            <p:ph type="ftr" sz="quarter" idx="11"/>
          </p:nvPr>
        </p:nvSpPr>
        <p:spPr/>
        <p:txBody>
          <a:bodyPr/>
          <a:lstStyle/>
          <a:p>
            <a:r>
              <a:rPr lang="en-US">
                <a:solidFill>
                  <a:srgbClr val="121212"/>
                </a:solidFill>
              </a:rPr>
              <a:t>Denmark's Export and Investment Fund</a:t>
            </a:r>
            <a:endParaRPr lang="en-GB" dirty="0">
              <a:solidFill>
                <a:srgbClr val="121212"/>
              </a:solidFill>
            </a:endParaRPr>
          </a:p>
        </p:txBody>
      </p:sp>
      <p:sp>
        <p:nvSpPr>
          <p:cNvPr id="2" name="Slide Number Placeholder 5">
            <a:extLst>
              <a:ext uri="{FF2B5EF4-FFF2-40B4-BE49-F238E27FC236}">
                <a16:creationId xmlns:a16="http://schemas.microsoft.com/office/drawing/2014/main" id="{A2908CFC-DEAD-BEB1-AE9C-164A2A3CD006}"/>
              </a:ext>
            </a:extLst>
          </p:cNvPr>
          <p:cNvSpPr>
            <a:spLocks noGrp="1"/>
          </p:cNvSpPr>
          <p:nvPr>
            <p:ph type="sldNum" sz="quarter" idx="12"/>
          </p:nvPr>
        </p:nvSpPr>
        <p:spPr>
          <a:xfrm>
            <a:off x="323849" y="6067215"/>
            <a:ext cx="707232" cy="360000"/>
          </a:xfrm>
        </p:spPr>
        <p:txBody>
          <a:bodyPr/>
          <a:lstStyle/>
          <a:p>
            <a:r>
              <a:rPr lang="en-US" dirty="0"/>
              <a:t>Slide </a:t>
            </a:r>
            <a:fld id="{E68BB47B-6AA6-7343-BE79-ECEFD83B2C88}" type="slidenum">
              <a:rPr lang="en-US" smtClean="0"/>
              <a:t>‹#›</a:t>
            </a:fld>
            <a:endParaRPr lang="en-US" dirty="0"/>
          </a:p>
        </p:txBody>
      </p:sp>
    </p:spTree>
    <p:extLst>
      <p:ext uri="{BB962C8B-B14F-4D97-AF65-F5344CB8AC3E}">
        <p14:creationId xmlns:p14="http://schemas.microsoft.com/office/powerpoint/2010/main" val="2404587782"/>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Slut">
    <p:spTree>
      <p:nvGrpSpPr>
        <p:cNvPr id="1" name=""/>
        <p:cNvGrpSpPr/>
        <p:nvPr/>
      </p:nvGrpSpPr>
      <p:grpSpPr>
        <a:xfrm>
          <a:off x="0" y="0"/>
          <a:ext cx="0" cy="0"/>
          <a:chOff x="0" y="0"/>
          <a:chExt cx="0" cy="0"/>
        </a:xfrm>
      </p:grpSpPr>
      <p:pic>
        <p:nvPicPr>
          <p:cNvPr id="6" name="Picture 5" descr="Shape, arrow&#10;&#10;Description automatically generated">
            <a:extLst>
              <a:ext uri="{FF2B5EF4-FFF2-40B4-BE49-F238E27FC236}">
                <a16:creationId xmlns:a16="http://schemas.microsoft.com/office/drawing/2014/main" id="{1DCA78A9-3833-794F-4AA8-955E5F3E6285}"/>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9" name="Text Placeholder 8">
            <a:extLst>
              <a:ext uri="{FF2B5EF4-FFF2-40B4-BE49-F238E27FC236}">
                <a16:creationId xmlns:a16="http://schemas.microsoft.com/office/drawing/2014/main" id="{BD6AAC01-0EAB-A7A9-2916-6F132C03D281}"/>
              </a:ext>
            </a:extLst>
          </p:cNvPr>
          <p:cNvSpPr>
            <a:spLocks noGrp="1"/>
          </p:cNvSpPr>
          <p:nvPr>
            <p:ph type="body" sz="quarter" idx="11" hasCustomPrompt="1"/>
          </p:nvPr>
        </p:nvSpPr>
        <p:spPr>
          <a:xfrm>
            <a:off x="311531" y="4831476"/>
            <a:ext cx="1415654" cy="1636713"/>
          </a:xfrm>
        </p:spPr>
        <p:txBody>
          <a:bodyPr anchor="b" anchorCtr="0">
            <a:noAutofit/>
          </a:bodyPr>
          <a:lstStyle>
            <a:lvl1pPr marL="10716" indent="0">
              <a:lnSpc>
                <a:spcPts val="1350"/>
              </a:lnSpc>
              <a:spcBef>
                <a:spcPts val="0"/>
              </a:spcBef>
              <a:buFont typeface="Arial" panose="020B0604020202020204" pitchFamily="34" charset="0"/>
              <a:buNone/>
              <a:tabLst/>
              <a:defRPr sz="1050"/>
            </a:lvl1pPr>
            <a:lvl2pPr marL="10716" indent="0">
              <a:buFont typeface="Arial" panose="020B0604020202020204" pitchFamily="34" charset="0"/>
              <a:buNone/>
              <a:tabLst/>
              <a:defRPr/>
            </a:lvl2pPr>
            <a:lvl3pPr marL="10716" indent="0">
              <a:buFont typeface="Arial" panose="020B0604020202020204" pitchFamily="34" charset="0"/>
              <a:buNone/>
              <a:tabLst/>
              <a:defRPr/>
            </a:lvl3pPr>
            <a:lvl4pPr marL="10716" indent="0">
              <a:buFont typeface="Arial" panose="020B0604020202020204" pitchFamily="34" charset="0"/>
              <a:buNone/>
              <a:tabLst/>
              <a:defRPr/>
            </a:lvl4pPr>
            <a:lvl5pPr marL="10716" indent="0">
              <a:buFont typeface="Arial" panose="020B0604020202020204" pitchFamily="34" charset="0"/>
              <a:buNone/>
              <a:tabLst/>
              <a:defRPr/>
            </a:lvl5pPr>
          </a:lstStyle>
          <a:p>
            <a:pPr lvl="0"/>
            <a:r>
              <a:rPr lang="en-GB" dirty="0" err="1"/>
              <a:t>Kontaktinfo</a:t>
            </a:r>
            <a:endParaRPr lang="en-US" dirty="0"/>
          </a:p>
        </p:txBody>
      </p:sp>
      <p:pic>
        <p:nvPicPr>
          <p:cNvPr id="2" name="Graphic 1">
            <a:extLst>
              <a:ext uri="{FF2B5EF4-FFF2-40B4-BE49-F238E27FC236}">
                <a16:creationId xmlns:a16="http://schemas.microsoft.com/office/drawing/2014/main" id="{74A1CD3A-91FC-1060-520E-0981011A7FA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23850" y="432000"/>
            <a:ext cx="550800" cy="378216"/>
          </a:xfrm>
          <a:prstGeom prst="rect">
            <a:avLst/>
          </a:prstGeom>
        </p:spPr>
      </p:pic>
    </p:spTree>
    <p:extLst>
      <p:ext uri="{BB962C8B-B14F-4D97-AF65-F5344CB8AC3E}">
        <p14:creationId xmlns:p14="http://schemas.microsoft.com/office/powerpoint/2010/main" val="261054060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51FEBE9D-4844-416F-A47B-E71F5CB39341}"/>
              </a:ext>
            </a:extLst>
          </p:cNvPr>
          <p:cNvSpPr>
            <a:spLocks noGrp="1"/>
          </p:cNvSpPr>
          <p:nvPr>
            <p:ph type="title"/>
          </p:nvPr>
        </p:nvSpPr>
        <p:spPr/>
        <p:txBody>
          <a:bodyPr/>
          <a:lstStyle>
            <a:lvl1pPr>
              <a:defRPr b="1"/>
            </a:lvl1pPr>
          </a:lstStyle>
          <a:p>
            <a:r>
              <a:rPr lang="cs-CZ"/>
              <a:t>Kliknutím lze upravit styl.</a:t>
            </a:r>
          </a:p>
        </p:txBody>
      </p:sp>
      <p:sp>
        <p:nvSpPr>
          <p:cNvPr id="3" name="Zástupný obsah 2">
            <a:extLst>
              <a:ext uri="{FF2B5EF4-FFF2-40B4-BE49-F238E27FC236}">
                <a16:creationId xmlns:a16="http://schemas.microsoft.com/office/drawing/2014/main" id="{3D6471AA-641D-48E4-895F-2C70DDA447D1}"/>
              </a:ext>
            </a:extLst>
          </p:cNvPr>
          <p:cNvSpPr>
            <a:spLocks noGrp="1"/>
          </p:cNvSpPr>
          <p:nvPr>
            <p:ph idx="1"/>
          </p:nvPr>
        </p:nvSpPr>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10" name="Zástupný symbol pro datum 3">
            <a:extLst>
              <a:ext uri="{FF2B5EF4-FFF2-40B4-BE49-F238E27FC236}">
                <a16:creationId xmlns:a16="http://schemas.microsoft.com/office/drawing/2014/main" id="{3063A1A1-F3E6-42BA-AACD-3260810A11CB}"/>
              </a:ext>
            </a:extLst>
          </p:cNvPr>
          <p:cNvSpPr>
            <a:spLocks noGrp="1"/>
          </p:cNvSpPr>
          <p:nvPr>
            <p:ph type="dt" sz="half" idx="2"/>
          </p:nvPr>
        </p:nvSpPr>
        <p:spPr>
          <a:xfrm>
            <a:off x="575556" y="6583944"/>
            <a:ext cx="1081032" cy="268829"/>
          </a:xfrm>
          <a:prstGeom prst="rect">
            <a:avLst/>
          </a:prstGeom>
        </p:spPr>
        <p:txBody>
          <a:bodyPr/>
          <a:lstStyle>
            <a:lvl1pPr>
              <a:defRPr sz="600">
                <a:solidFill>
                  <a:schemeClr val="tx1">
                    <a:lumMod val="50000"/>
                    <a:lumOff val="50000"/>
                  </a:schemeClr>
                </a:solidFill>
              </a:defRPr>
            </a:lvl1pPr>
          </a:lstStyle>
          <a:p>
            <a:fld id="{C98324E0-E5EB-4700-B7ED-BE725A8F4F3B}" type="datetime1">
              <a:rPr lang="cs-CZ" smtClean="0"/>
              <a:t>23.09.2024</a:t>
            </a:fld>
            <a:endParaRPr lang="cs-CZ" dirty="0"/>
          </a:p>
        </p:txBody>
      </p:sp>
      <p:sp>
        <p:nvSpPr>
          <p:cNvPr id="11" name="Zástupný symbol pro zápatí 4">
            <a:extLst>
              <a:ext uri="{FF2B5EF4-FFF2-40B4-BE49-F238E27FC236}">
                <a16:creationId xmlns:a16="http://schemas.microsoft.com/office/drawing/2014/main" id="{2227C26D-5C70-4A37-8767-77E336C75EBB}"/>
              </a:ext>
            </a:extLst>
          </p:cNvPr>
          <p:cNvSpPr>
            <a:spLocks noGrp="1"/>
          </p:cNvSpPr>
          <p:nvPr>
            <p:ph type="ftr" sz="quarter" idx="3"/>
          </p:nvPr>
        </p:nvSpPr>
        <p:spPr>
          <a:xfrm>
            <a:off x="1814423" y="6591841"/>
            <a:ext cx="5785184" cy="268829"/>
          </a:xfrm>
          <a:prstGeom prst="rect">
            <a:avLst/>
          </a:prstGeom>
        </p:spPr>
        <p:txBody>
          <a:bodyPr/>
          <a:lstStyle>
            <a:lvl1pPr>
              <a:defRPr sz="600">
                <a:solidFill>
                  <a:schemeClr val="tx1">
                    <a:lumMod val="50000"/>
                    <a:lumOff val="50000"/>
                  </a:schemeClr>
                </a:solidFill>
              </a:defRPr>
            </a:lvl1pPr>
          </a:lstStyle>
          <a:p>
            <a:endParaRPr lang="cs-CZ" dirty="0"/>
          </a:p>
        </p:txBody>
      </p:sp>
    </p:spTree>
    <p:extLst>
      <p:ext uri="{BB962C8B-B14F-4D97-AF65-F5344CB8AC3E}">
        <p14:creationId xmlns:p14="http://schemas.microsoft.com/office/powerpoint/2010/main" val="2382663019"/>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240.xml><?xml version="1.0" encoding="utf-8"?>
<p:sldLayout xmlns:a="http://schemas.openxmlformats.org/drawingml/2006/main" xmlns:r="http://schemas.openxmlformats.org/officeDocument/2006/relationships" xmlns:p="http://schemas.openxmlformats.org/presentationml/2006/main" userDrawn="1">
  <p:cSld name="Agenda (rød)">
    <p:spTree>
      <p:nvGrpSpPr>
        <p:cNvPr id="1" name=""/>
        <p:cNvGrpSpPr/>
        <p:nvPr/>
      </p:nvGrpSpPr>
      <p:grpSpPr>
        <a:xfrm>
          <a:off x="0" y="0"/>
          <a:ext cx="0" cy="0"/>
          <a:chOff x="0" y="0"/>
          <a:chExt cx="0" cy="0"/>
        </a:xfrm>
      </p:grpSpPr>
      <p:sp>
        <p:nvSpPr>
          <p:cNvPr id="9" name="Background">
            <a:extLst>
              <a:ext uri="{FF2B5EF4-FFF2-40B4-BE49-F238E27FC236}">
                <a16:creationId xmlns:a16="http://schemas.microsoft.com/office/drawing/2014/main" id="{72FABB18-7B96-4450-B039-A58D47A74620}"/>
              </a:ext>
            </a:extLst>
          </p:cNvPr>
          <p:cNvSpPr/>
          <p:nvPr userDrawn="1"/>
        </p:nvSpPr>
        <p:spPr>
          <a:xfrm>
            <a:off x="0" y="0"/>
            <a:ext cx="9144900" cy="6861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500" noProof="0" dirty="0" err="1"/>
          </a:p>
        </p:txBody>
      </p:sp>
      <p:sp>
        <p:nvSpPr>
          <p:cNvPr id="2" name="Title 1"/>
          <p:cNvSpPr>
            <a:spLocks noGrp="1"/>
          </p:cNvSpPr>
          <p:nvPr>
            <p:ph type="title" hasCustomPrompt="1"/>
          </p:nvPr>
        </p:nvSpPr>
        <p:spPr>
          <a:xfrm>
            <a:off x="485775" y="585016"/>
            <a:ext cx="6506766" cy="1027885"/>
          </a:xfrm>
        </p:spPr>
        <p:txBody>
          <a:bodyPr/>
          <a:lstStyle>
            <a:lvl1pPr>
              <a:defRPr/>
            </a:lvl1pPr>
          </a:lstStyle>
          <a:p>
            <a:r>
              <a:rPr lang="da-DK" noProof="0" dirty="0"/>
              <a:t>Klik for at tilføje agenda overskrift</a:t>
            </a:r>
          </a:p>
        </p:txBody>
      </p:sp>
      <p:sp>
        <p:nvSpPr>
          <p:cNvPr id="7" name="Text Placeholder 2"/>
          <p:cNvSpPr>
            <a:spLocks noGrp="1"/>
          </p:cNvSpPr>
          <p:nvPr>
            <p:ph type="body" sz="quarter" idx="13" hasCustomPrompt="1"/>
          </p:nvPr>
        </p:nvSpPr>
        <p:spPr>
          <a:xfrm>
            <a:off x="485775" y="1692275"/>
            <a:ext cx="6506767" cy="4717436"/>
          </a:xfrm>
        </p:spPr>
        <p:txBody>
          <a:bodyPr/>
          <a:lstStyle>
            <a:lvl1pPr marL="0" indent="0">
              <a:lnSpc>
                <a:spcPct val="105000"/>
              </a:lnSpc>
              <a:spcAft>
                <a:spcPts val="975"/>
              </a:spcAft>
              <a:buFont typeface="Arial" panose="020B0604020202020204" pitchFamily="34" charset="0"/>
              <a:buChar char="​"/>
              <a:defRPr sz="1725">
                <a:solidFill>
                  <a:schemeClr val="bg1"/>
                </a:solidFill>
                <a:latin typeface="+mj-lt"/>
              </a:defRPr>
            </a:lvl1pPr>
            <a:lvl2pPr marL="0" indent="0">
              <a:lnSpc>
                <a:spcPct val="105000"/>
              </a:lnSpc>
              <a:spcBef>
                <a:spcPts val="0"/>
              </a:spcBef>
              <a:spcAft>
                <a:spcPts val="975"/>
              </a:spcAft>
              <a:buFont typeface="Arial" panose="020B0604020202020204" pitchFamily="34" charset="0"/>
              <a:buChar char="​"/>
              <a:defRPr sz="1725" b="1">
                <a:solidFill>
                  <a:schemeClr val="tx1"/>
                </a:solidFill>
                <a:latin typeface="+mj-lt"/>
              </a:defRPr>
            </a:lvl2pPr>
            <a:lvl3pPr marL="0" indent="0">
              <a:lnSpc>
                <a:spcPct val="105000"/>
              </a:lnSpc>
              <a:spcBef>
                <a:spcPts val="0"/>
              </a:spcBef>
              <a:spcAft>
                <a:spcPts val="975"/>
              </a:spcAft>
              <a:buFont typeface="Arial" panose="020B0604020202020204" pitchFamily="34" charset="0"/>
              <a:buChar char="​"/>
              <a:defRPr sz="1725">
                <a:solidFill>
                  <a:schemeClr val="tx1"/>
                </a:solidFill>
                <a:latin typeface="+mj-lt"/>
              </a:defRPr>
            </a:lvl3pPr>
            <a:lvl4pPr marL="0" indent="0">
              <a:lnSpc>
                <a:spcPct val="105000"/>
              </a:lnSpc>
              <a:spcBef>
                <a:spcPts val="0"/>
              </a:spcBef>
              <a:spcAft>
                <a:spcPts val="975"/>
              </a:spcAft>
              <a:buFont typeface="Arial" panose="020B0604020202020204" pitchFamily="34" charset="0"/>
              <a:buChar char="​"/>
              <a:defRPr sz="1725">
                <a:solidFill>
                  <a:schemeClr val="tx1"/>
                </a:solidFill>
                <a:latin typeface="+mj-lt"/>
              </a:defRPr>
            </a:lvl4pPr>
            <a:lvl5pPr marL="0" indent="0">
              <a:lnSpc>
                <a:spcPct val="105000"/>
              </a:lnSpc>
              <a:spcBef>
                <a:spcPts val="0"/>
              </a:spcBef>
              <a:spcAft>
                <a:spcPts val="975"/>
              </a:spcAft>
              <a:buFont typeface="Arial" panose="020B0604020202020204" pitchFamily="34" charset="0"/>
              <a:buChar char="​"/>
              <a:defRPr sz="1725">
                <a:solidFill>
                  <a:schemeClr val="tx1"/>
                </a:solidFill>
                <a:latin typeface="+mj-lt"/>
              </a:defRPr>
            </a:lvl5pPr>
            <a:lvl6pPr marL="0" indent="0">
              <a:spcBef>
                <a:spcPts val="900"/>
              </a:spcBef>
              <a:buFont typeface="Arial" panose="020B0604020202020204" pitchFamily="34" charset="0"/>
              <a:buChar char="​"/>
              <a:defRPr sz="1500"/>
            </a:lvl6pPr>
            <a:lvl7pPr marL="0" indent="0">
              <a:spcBef>
                <a:spcPts val="900"/>
              </a:spcBef>
              <a:buFont typeface="Arial" panose="020B0604020202020204" pitchFamily="34" charset="0"/>
              <a:buChar char="​"/>
              <a:defRPr sz="1500"/>
            </a:lvl7pPr>
            <a:lvl8pPr marL="0" indent="0">
              <a:spcBef>
                <a:spcPts val="900"/>
              </a:spcBef>
              <a:buFont typeface="Arial" panose="020B0604020202020204" pitchFamily="34" charset="0"/>
              <a:buChar char="​"/>
              <a:defRPr sz="1500"/>
            </a:lvl8pPr>
            <a:lvl9pPr marL="0" indent="0">
              <a:spcBef>
                <a:spcPts val="900"/>
              </a:spcBef>
              <a:buFont typeface="Arial" panose="020B0604020202020204" pitchFamily="34" charset="0"/>
              <a:buChar char="​"/>
              <a:defRPr sz="1500"/>
            </a:lvl9pPr>
          </a:lstStyle>
          <a:p>
            <a:pPr lvl="0"/>
            <a:r>
              <a:rPr lang="da-DK" noProof="0" dirty="0"/>
              <a:t>Klik for at tilføje tekst, brug blå tekst for at fremhæve punkt</a:t>
            </a:r>
          </a:p>
          <a:p>
            <a:pPr lvl="1"/>
            <a:r>
              <a:rPr lang="da-DK" noProof="0" dirty="0"/>
              <a:t>Second </a:t>
            </a:r>
            <a:r>
              <a:rPr lang="da-DK" noProof="0" dirty="0" err="1"/>
              <a:t>level</a:t>
            </a:r>
            <a:endParaRPr lang="da-DK" noProof="0" dirty="0"/>
          </a:p>
          <a:p>
            <a:pPr lvl="2"/>
            <a:r>
              <a:rPr lang="da-DK" noProof="0" dirty="0"/>
              <a:t>Third </a:t>
            </a:r>
            <a:r>
              <a:rPr lang="da-DK" noProof="0" dirty="0" err="1"/>
              <a:t>level</a:t>
            </a:r>
            <a:endParaRPr lang="da-DK" noProof="0" dirty="0"/>
          </a:p>
          <a:p>
            <a:pPr lvl="3"/>
            <a:r>
              <a:rPr lang="da-DK" noProof="0" dirty="0" err="1"/>
              <a:t>Fourth</a:t>
            </a:r>
            <a:r>
              <a:rPr lang="da-DK" noProof="0" dirty="0"/>
              <a:t> </a:t>
            </a:r>
            <a:r>
              <a:rPr lang="da-DK" noProof="0" dirty="0" err="1"/>
              <a:t>level</a:t>
            </a:r>
            <a:endParaRPr lang="da-DK" noProof="0" dirty="0"/>
          </a:p>
          <a:p>
            <a:pPr lvl="4"/>
            <a:r>
              <a:rPr lang="da-DK" noProof="0" dirty="0"/>
              <a:t>Fifth </a:t>
            </a:r>
            <a:r>
              <a:rPr lang="da-DK" noProof="0" dirty="0" err="1"/>
              <a:t>level</a:t>
            </a:r>
            <a:endParaRPr lang="da-DK" noProof="0" dirty="0"/>
          </a:p>
        </p:txBody>
      </p:sp>
      <p:sp>
        <p:nvSpPr>
          <p:cNvPr id="10" name="Date Placeholder 9">
            <a:extLst>
              <a:ext uri="{FF2B5EF4-FFF2-40B4-BE49-F238E27FC236}">
                <a16:creationId xmlns:a16="http://schemas.microsoft.com/office/drawing/2014/main" id="{AE1D3D5D-6749-4019-B139-76BF8F72EC1B}"/>
              </a:ext>
            </a:extLst>
          </p:cNvPr>
          <p:cNvSpPr>
            <a:spLocks noGrp="1"/>
          </p:cNvSpPr>
          <p:nvPr>
            <p:ph type="dt" sz="half" idx="14"/>
          </p:nvPr>
        </p:nvSpPr>
        <p:spPr/>
        <p:txBody>
          <a:bodyPr/>
          <a:lstStyle/>
          <a:p>
            <a:fld id="{C330CBE2-01F3-4F6D-AD71-E466E999EC06}" type="datetime1">
              <a:rPr lang="da-DK" smtClean="0"/>
              <a:t>23-09-2024</a:t>
            </a:fld>
            <a:endParaRPr lang="da-DK" dirty="0"/>
          </a:p>
        </p:txBody>
      </p:sp>
      <p:sp>
        <p:nvSpPr>
          <p:cNvPr id="11" name="Footer Placeholder 10">
            <a:extLst>
              <a:ext uri="{FF2B5EF4-FFF2-40B4-BE49-F238E27FC236}">
                <a16:creationId xmlns:a16="http://schemas.microsoft.com/office/drawing/2014/main" id="{ADC23DCC-5B6D-4DE0-AE2F-EBD13EC575EE}"/>
              </a:ext>
            </a:extLst>
          </p:cNvPr>
          <p:cNvSpPr>
            <a:spLocks noGrp="1"/>
          </p:cNvSpPr>
          <p:nvPr>
            <p:ph type="ftr" sz="quarter" idx="15"/>
          </p:nvPr>
        </p:nvSpPr>
        <p:spPr/>
        <p:txBody>
          <a:bodyPr/>
          <a:lstStyle/>
          <a:p>
            <a:endParaRPr lang="da-DK" dirty="0"/>
          </a:p>
        </p:txBody>
      </p:sp>
      <p:sp>
        <p:nvSpPr>
          <p:cNvPr id="12" name="Slide Number Placeholder 11">
            <a:extLst>
              <a:ext uri="{FF2B5EF4-FFF2-40B4-BE49-F238E27FC236}">
                <a16:creationId xmlns:a16="http://schemas.microsoft.com/office/drawing/2014/main" id="{6AD5DC12-1CE7-4C4F-8E7F-A3AC2B9163D6}"/>
              </a:ext>
            </a:extLst>
          </p:cNvPr>
          <p:cNvSpPr>
            <a:spLocks noGrp="1"/>
          </p:cNvSpPr>
          <p:nvPr>
            <p:ph type="sldNum" sz="quarter" idx="16"/>
          </p:nvPr>
        </p:nvSpPr>
        <p:spPr/>
        <p:txBody>
          <a:bodyPr/>
          <a:lstStyle>
            <a:lvl1pPr>
              <a:defRPr>
                <a:solidFill>
                  <a:schemeClr val="bg1"/>
                </a:solidFill>
              </a:defRPr>
            </a:lvl1pPr>
          </a:lstStyle>
          <a:p>
            <a:fld id="{24C8C45C-947F-4981-8B3F-4F32E973C901}" type="slidenum">
              <a:rPr lang="da-DK" smtClean="0"/>
              <a:pPr/>
              <a:t>‹#›</a:t>
            </a:fld>
            <a:endParaRPr lang="da-DK" dirty="0"/>
          </a:p>
        </p:txBody>
      </p:sp>
      <p:pic>
        <p:nvPicPr>
          <p:cNvPr id="13" name="Picture 12">
            <a:extLst>
              <a:ext uri="{FF2B5EF4-FFF2-40B4-BE49-F238E27FC236}">
                <a16:creationId xmlns:a16="http://schemas.microsoft.com/office/drawing/2014/main" id="{43E874AD-EFDF-42D9-B4C9-B224A005883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8488747" y="543601"/>
            <a:ext cx="337811" cy="1070019"/>
          </a:xfrm>
          <a:prstGeom prst="rect">
            <a:avLst/>
          </a:prstGeom>
        </p:spPr>
      </p:pic>
    </p:spTree>
    <p:extLst>
      <p:ext uri="{BB962C8B-B14F-4D97-AF65-F5344CB8AC3E}">
        <p14:creationId xmlns:p14="http://schemas.microsoft.com/office/powerpoint/2010/main" val="3616015646"/>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userDrawn="1">
  <p:cSld name="1_Kun overskri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4CDFF8-1B94-16FD-990A-C0D37C071CB2}"/>
              </a:ext>
            </a:extLst>
          </p:cNvPr>
          <p:cNvSpPr>
            <a:spLocks noGrp="1"/>
          </p:cNvSpPr>
          <p:nvPr>
            <p:ph type="title" hasCustomPrompt="1"/>
          </p:nvPr>
        </p:nvSpPr>
        <p:spPr>
          <a:xfrm>
            <a:off x="323850" y="431800"/>
            <a:ext cx="7079456" cy="964800"/>
          </a:xfrm>
        </p:spPr>
        <p:txBody>
          <a:bodyPr anchor="b"/>
          <a:lstStyle>
            <a:lvl1pPr>
              <a:defRPr/>
            </a:lvl1pPr>
          </a:lstStyle>
          <a:p>
            <a:r>
              <a:rPr lang="da-DK" dirty="0"/>
              <a:t>Overskrift</a:t>
            </a:r>
            <a:br>
              <a:rPr lang="da-DK" dirty="0"/>
            </a:br>
            <a:r>
              <a:rPr lang="da-DK" dirty="0"/>
              <a:t>maks. 2 linjer</a:t>
            </a:r>
          </a:p>
        </p:txBody>
      </p:sp>
      <p:sp>
        <p:nvSpPr>
          <p:cNvPr id="6" name="Date Placeholder 5" hidden="1">
            <a:extLst>
              <a:ext uri="{FF2B5EF4-FFF2-40B4-BE49-F238E27FC236}">
                <a16:creationId xmlns:a16="http://schemas.microsoft.com/office/drawing/2014/main" id="{C36EF296-6A37-6A1B-2F69-EB59AA663EC1}"/>
              </a:ext>
            </a:extLst>
          </p:cNvPr>
          <p:cNvSpPr>
            <a:spLocks noGrp="1"/>
          </p:cNvSpPr>
          <p:nvPr>
            <p:ph type="dt" sz="half" idx="10"/>
          </p:nvPr>
        </p:nvSpPr>
        <p:spPr/>
        <p:txBody>
          <a:bodyPr/>
          <a:lstStyle/>
          <a:p>
            <a:endParaRPr lang="da-DK" dirty="0"/>
          </a:p>
        </p:txBody>
      </p:sp>
      <p:sp>
        <p:nvSpPr>
          <p:cNvPr id="7" name="Footer Placeholder 6" hidden="1">
            <a:extLst>
              <a:ext uri="{FF2B5EF4-FFF2-40B4-BE49-F238E27FC236}">
                <a16:creationId xmlns:a16="http://schemas.microsoft.com/office/drawing/2014/main" id="{F8E5DE7F-3114-CAFE-E2CB-482ADBE818E9}"/>
              </a:ext>
            </a:extLst>
          </p:cNvPr>
          <p:cNvSpPr>
            <a:spLocks noGrp="1"/>
          </p:cNvSpPr>
          <p:nvPr>
            <p:ph type="ftr" sz="quarter" idx="11"/>
          </p:nvPr>
        </p:nvSpPr>
        <p:spPr/>
        <p:txBody>
          <a:bodyPr/>
          <a:lstStyle/>
          <a:p>
            <a:endParaRPr lang="da-DK" dirty="0"/>
          </a:p>
        </p:txBody>
      </p:sp>
      <p:sp>
        <p:nvSpPr>
          <p:cNvPr id="8" name="Slide Number Placeholder 7">
            <a:extLst>
              <a:ext uri="{FF2B5EF4-FFF2-40B4-BE49-F238E27FC236}">
                <a16:creationId xmlns:a16="http://schemas.microsoft.com/office/drawing/2014/main" id="{7827924C-BFCB-6F50-7A18-583520AA52E0}"/>
              </a:ext>
            </a:extLst>
          </p:cNvPr>
          <p:cNvSpPr>
            <a:spLocks noGrp="1"/>
          </p:cNvSpPr>
          <p:nvPr>
            <p:ph type="sldNum" sz="quarter" idx="12"/>
          </p:nvPr>
        </p:nvSpPr>
        <p:spPr>
          <a:xfrm>
            <a:off x="8189944" y="6246000"/>
            <a:ext cx="707232" cy="360000"/>
          </a:xfrm>
        </p:spPr>
        <p:txBody>
          <a:bodyPr/>
          <a:lstStyle>
            <a:lvl1pPr algn="r">
              <a:defRPr/>
            </a:lvl1pPr>
          </a:lstStyle>
          <a:p>
            <a:r>
              <a:rPr lang="da-DK"/>
              <a:t>Slide </a:t>
            </a:r>
            <a:fld id="{E68BB47B-6AA6-7343-BE79-ECEFD83B2C88}" type="slidenum">
              <a:rPr lang="da-DK" smtClean="0"/>
              <a:pPr/>
              <a:t>‹#›</a:t>
            </a:fld>
            <a:endParaRPr lang="da-DK" dirty="0"/>
          </a:p>
        </p:txBody>
      </p:sp>
      <p:pic>
        <p:nvPicPr>
          <p:cNvPr id="3" name="Graphic 5">
            <a:extLst>
              <a:ext uri="{FF2B5EF4-FFF2-40B4-BE49-F238E27FC236}">
                <a16:creationId xmlns:a16="http://schemas.microsoft.com/office/drawing/2014/main" id="{23FE5CFC-D5D4-4CDD-6A88-A66CB00C794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268160" y="432000"/>
            <a:ext cx="550800" cy="378216"/>
          </a:xfrm>
          <a:prstGeom prst="rect">
            <a:avLst/>
          </a:prstGeom>
        </p:spPr>
      </p:pic>
      <p:sp>
        <p:nvSpPr>
          <p:cNvPr id="4" name="Pladsholder til tekst 6">
            <a:extLst>
              <a:ext uri="{FF2B5EF4-FFF2-40B4-BE49-F238E27FC236}">
                <a16:creationId xmlns:a16="http://schemas.microsoft.com/office/drawing/2014/main" id="{E12B1210-6964-10CC-CF3C-50CC1DF897F9}"/>
              </a:ext>
            </a:extLst>
          </p:cNvPr>
          <p:cNvSpPr>
            <a:spLocks noGrp="1"/>
          </p:cNvSpPr>
          <p:nvPr>
            <p:ph type="body" sz="quarter" idx="21" hasCustomPrompt="1"/>
          </p:nvPr>
        </p:nvSpPr>
        <p:spPr>
          <a:xfrm>
            <a:off x="323850" y="1411498"/>
            <a:ext cx="3834000" cy="485775"/>
          </a:xfrm>
        </p:spPr>
        <p:txBody>
          <a:bodyPr/>
          <a:lstStyle>
            <a:lvl1pPr marL="0" indent="0">
              <a:lnSpc>
                <a:spcPct val="100000"/>
              </a:lnSpc>
              <a:buNone/>
              <a:defRPr/>
            </a:lvl1pPr>
          </a:lstStyle>
          <a:p>
            <a:pPr marL="0" marR="0" lvl="0" indent="0" algn="l" defTabSz="685800" rtl="0" eaLnBrk="1" fontAlgn="auto" latinLnBrk="0" hangingPunct="1">
              <a:lnSpc>
                <a:spcPct val="100000"/>
              </a:lnSpc>
              <a:spcBef>
                <a:spcPts val="750"/>
              </a:spcBef>
              <a:spcAft>
                <a:spcPts val="0"/>
              </a:spcAft>
              <a:buClrTx/>
              <a:buSzTx/>
              <a:buFontTx/>
              <a:buNone/>
              <a:tabLst/>
              <a:defRPr/>
            </a:pPr>
            <a:r>
              <a:rPr lang="da-DK" dirty="0"/>
              <a:t>Underrubrik</a:t>
            </a:r>
          </a:p>
        </p:txBody>
      </p:sp>
    </p:spTree>
    <p:extLst>
      <p:ext uri="{BB962C8B-B14F-4D97-AF65-F5344CB8AC3E}">
        <p14:creationId xmlns:p14="http://schemas.microsoft.com/office/powerpoint/2010/main" val="256023565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2EAB441-3D76-4218-81BE-D7E4F3F92A2E}"/>
              </a:ext>
            </a:extLst>
          </p:cNvPr>
          <p:cNvSpPr>
            <a:spLocks noGrp="1"/>
          </p:cNvSpPr>
          <p:nvPr>
            <p:ph type="ctrTitle"/>
          </p:nvPr>
        </p:nvSpPr>
        <p:spPr>
          <a:xfrm>
            <a:off x="1143000" y="1122363"/>
            <a:ext cx="6858000" cy="2387600"/>
          </a:xfrm>
        </p:spPr>
        <p:txBody>
          <a:bodyPr anchor="b"/>
          <a:lstStyle>
            <a:lvl1pPr algn="ctr">
              <a:defRPr sz="4500"/>
            </a:lvl1pPr>
          </a:lstStyle>
          <a:p>
            <a:r>
              <a:rPr lang="cs-CZ"/>
              <a:t>Kliknutím lze upravit styl.</a:t>
            </a:r>
            <a:endParaRPr lang="cs-CZ" dirty="0"/>
          </a:p>
        </p:txBody>
      </p:sp>
      <p:sp>
        <p:nvSpPr>
          <p:cNvPr id="3" name="Podnadpis 2">
            <a:extLst>
              <a:ext uri="{FF2B5EF4-FFF2-40B4-BE49-F238E27FC236}">
                <a16:creationId xmlns:a16="http://schemas.microsoft.com/office/drawing/2014/main" id="{BA84F63F-E322-46AC-A5C6-E1540E1BD2F1}"/>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cs-CZ"/>
              <a:t>Kliknutím můžete upravit styl předlohy.</a:t>
            </a:r>
          </a:p>
        </p:txBody>
      </p:sp>
    </p:spTree>
    <p:extLst>
      <p:ext uri="{BB962C8B-B14F-4D97-AF65-F5344CB8AC3E}">
        <p14:creationId xmlns:p14="http://schemas.microsoft.com/office/powerpoint/2010/main" val="93786639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Záhlaví oddílu">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B7FA8AAD-C4A1-48ED-8D79-3AB4069FE758}"/>
              </a:ext>
            </a:extLst>
          </p:cNvPr>
          <p:cNvSpPr>
            <a:spLocks noGrp="1"/>
          </p:cNvSpPr>
          <p:nvPr>
            <p:ph type="title"/>
          </p:nvPr>
        </p:nvSpPr>
        <p:spPr>
          <a:xfrm>
            <a:off x="623888" y="1709739"/>
            <a:ext cx="7886700" cy="2852737"/>
          </a:xfrm>
        </p:spPr>
        <p:txBody>
          <a:bodyPr anchor="b"/>
          <a:lstStyle>
            <a:lvl1pPr>
              <a:defRPr sz="4500"/>
            </a:lvl1pPr>
          </a:lstStyle>
          <a:p>
            <a:r>
              <a:rPr lang="cs-CZ"/>
              <a:t>Kliknutím lze upravit styl.</a:t>
            </a:r>
          </a:p>
        </p:txBody>
      </p:sp>
      <p:sp>
        <p:nvSpPr>
          <p:cNvPr id="3" name="Zástupný text 2">
            <a:extLst>
              <a:ext uri="{FF2B5EF4-FFF2-40B4-BE49-F238E27FC236}">
                <a16:creationId xmlns:a16="http://schemas.microsoft.com/office/drawing/2014/main" id="{89D2D865-A902-4D7C-A0B5-B2C4BB19534D}"/>
              </a:ext>
            </a:extLst>
          </p:cNvPr>
          <p:cNvSpPr>
            <a:spLocks noGrp="1"/>
          </p:cNvSpPr>
          <p:nvPr>
            <p:ph type="body" idx="1"/>
          </p:nvPr>
        </p:nvSpPr>
        <p:spPr>
          <a:xfrm>
            <a:off x="623888" y="4589464"/>
            <a:ext cx="7886700" cy="17668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cs-CZ"/>
              <a:t>Po kliknutí můžete upravovat styly textu v předloze.</a:t>
            </a:r>
          </a:p>
        </p:txBody>
      </p:sp>
    </p:spTree>
    <p:extLst>
      <p:ext uri="{BB962C8B-B14F-4D97-AF65-F5344CB8AC3E}">
        <p14:creationId xmlns:p14="http://schemas.microsoft.com/office/powerpoint/2010/main" val="257517550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78401FF8-98E7-49CB-8B33-E139EF39EDF6}"/>
              </a:ext>
            </a:extLst>
          </p:cNvPr>
          <p:cNvSpPr>
            <a:spLocks noGrp="1"/>
          </p:cNvSpPr>
          <p:nvPr>
            <p:ph type="title"/>
          </p:nvPr>
        </p:nvSpPr>
        <p:spPr/>
        <p:txBody>
          <a:bodyPr/>
          <a:lstStyle/>
          <a:p>
            <a:r>
              <a:rPr lang="cs-CZ"/>
              <a:t>Kliknutím lze upravit styl.</a:t>
            </a:r>
          </a:p>
        </p:txBody>
      </p:sp>
      <p:sp>
        <p:nvSpPr>
          <p:cNvPr id="3" name="Zástupný obsah 2">
            <a:extLst>
              <a:ext uri="{FF2B5EF4-FFF2-40B4-BE49-F238E27FC236}">
                <a16:creationId xmlns:a16="http://schemas.microsoft.com/office/drawing/2014/main" id="{1AF8276E-A998-4BB7-B53A-49EC37A4100E}"/>
              </a:ext>
            </a:extLst>
          </p:cNvPr>
          <p:cNvSpPr>
            <a:spLocks noGrp="1"/>
          </p:cNvSpPr>
          <p:nvPr>
            <p:ph sz="half" idx="1"/>
          </p:nvPr>
        </p:nvSpPr>
        <p:spPr>
          <a:xfrm>
            <a:off x="628650" y="1825625"/>
            <a:ext cx="3886200" cy="4530725"/>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obsah 3">
            <a:extLst>
              <a:ext uri="{FF2B5EF4-FFF2-40B4-BE49-F238E27FC236}">
                <a16:creationId xmlns:a16="http://schemas.microsoft.com/office/drawing/2014/main" id="{55672645-DFF8-41C8-8BAC-5F24D188FE2B}"/>
              </a:ext>
            </a:extLst>
          </p:cNvPr>
          <p:cNvSpPr>
            <a:spLocks noGrp="1"/>
          </p:cNvSpPr>
          <p:nvPr>
            <p:ph sz="half" idx="2"/>
          </p:nvPr>
        </p:nvSpPr>
        <p:spPr>
          <a:xfrm>
            <a:off x="4629150" y="1825625"/>
            <a:ext cx="3886200" cy="4530724"/>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11" name="Zástupný symbol pro datum 3">
            <a:extLst>
              <a:ext uri="{FF2B5EF4-FFF2-40B4-BE49-F238E27FC236}">
                <a16:creationId xmlns:a16="http://schemas.microsoft.com/office/drawing/2014/main" id="{465D03DF-090D-4674-AC2D-0D15FA9771E7}"/>
              </a:ext>
            </a:extLst>
          </p:cNvPr>
          <p:cNvSpPr>
            <a:spLocks noGrp="1"/>
          </p:cNvSpPr>
          <p:nvPr>
            <p:ph type="dt" sz="half" idx="10"/>
          </p:nvPr>
        </p:nvSpPr>
        <p:spPr>
          <a:xfrm>
            <a:off x="575556" y="6583944"/>
            <a:ext cx="1081032" cy="268829"/>
          </a:xfrm>
          <a:prstGeom prst="rect">
            <a:avLst/>
          </a:prstGeom>
        </p:spPr>
        <p:txBody>
          <a:bodyPr/>
          <a:lstStyle>
            <a:lvl1pPr>
              <a:defRPr sz="600">
                <a:solidFill>
                  <a:schemeClr val="tx1">
                    <a:lumMod val="50000"/>
                    <a:lumOff val="50000"/>
                  </a:schemeClr>
                </a:solidFill>
              </a:defRPr>
            </a:lvl1pPr>
          </a:lstStyle>
          <a:p>
            <a:fld id="{C3B50130-F436-40D4-98BA-19EE80944F08}" type="datetime1">
              <a:rPr lang="cs-CZ" smtClean="0"/>
              <a:t>23.09.2024</a:t>
            </a:fld>
            <a:endParaRPr lang="cs-CZ" dirty="0"/>
          </a:p>
        </p:txBody>
      </p:sp>
      <p:sp>
        <p:nvSpPr>
          <p:cNvPr id="12" name="Zástupný symbol pro zápatí 4">
            <a:extLst>
              <a:ext uri="{FF2B5EF4-FFF2-40B4-BE49-F238E27FC236}">
                <a16:creationId xmlns:a16="http://schemas.microsoft.com/office/drawing/2014/main" id="{F4BF6E54-09F7-48BA-AF53-2D0AD31ADB28}"/>
              </a:ext>
            </a:extLst>
          </p:cNvPr>
          <p:cNvSpPr>
            <a:spLocks noGrp="1"/>
          </p:cNvSpPr>
          <p:nvPr>
            <p:ph type="ftr" sz="quarter" idx="3"/>
          </p:nvPr>
        </p:nvSpPr>
        <p:spPr>
          <a:xfrm>
            <a:off x="1814423" y="6591841"/>
            <a:ext cx="5785184" cy="268829"/>
          </a:xfrm>
          <a:prstGeom prst="rect">
            <a:avLst/>
          </a:prstGeom>
        </p:spPr>
        <p:txBody>
          <a:bodyPr/>
          <a:lstStyle>
            <a:lvl1pPr>
              <a:defRPr sz="600">
                <a:solidFill>
                  <a:schemeClr val="tx1">
                    <a:lumMod val="50000"/>
                    <a:lumOff val="50000"/>
                  </a:schemeClr>
                </a:solidFill>
              </a:defRPr>
            </a:lvl1pPr>
          </a:lstStyle>
          <a:p>
            <a:endParaRPr lang="cs-CZ" dirty="0"/>
          </a:p>
        </p:txBody>
      </p:sp>
    </p:spTree>
    <p:extLst>
      <p:ext uri="{BB962C8B-B14F-4D97-AF65-F5344CB8AC3E}">
        <p14:creationId xmlns:p14="http://schemas.microsoft.com/office/powerpoint/2010/main" val="18053078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9E112A9-1FE6-4496-81B4-0842D25D8877}"/>
              </a:ext>
            </a:extLst>
          </p:cNvPr>
          <p:cNvSpPr>
            <a:spLocks noGrp="1"/>
          </p:cNvSpPr>
          <p:nvPr>
            <p:ph type="title"/>
          </p:nvPr>
        </p:nvSpPr>
        <p:spPr>
          <a:xfrm>
            <a:off x="629841" y="1012826"/>
            <a:ext cx="7886700" cy="1325563"/>
          </a:xfrm>
        </p:spPr>
        <p:txBody>
          <a:bodyPr/>
          <a:lstStyle/>
          <a:p>
            <a:r>
              <a:rPr lang="cs-CZ"/>
              <a:t>Kliknutím lze upravit styl.</a:t>
            </a:r>
            <a:endParaRPr lang="cs-CZ" dirty="0"/>
          </a:p>
        </p:txBody>
      </p:sp>
      <p:sp>
        <p:nvSpPr>
          <p:cNvPr id="3" name="Zástupný text 2">
            <a:extLst>
              <a:ext uri="{FF2B5EF4-FFF2-40B4-BE49-F238E27FC236}">
                <a16:creationId xmlns:a16="http://schemas.microsoft.com/office/drawing/2014/main" id="{2F9BFB9E-5D3E-46B3-ABDB-B7E57DAC617C}"/>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cs-CZ"/>
              <a:t>Po kliknutí můžete upravovat styly textu v předloze.</a:t>
            </a:r>
          </a:p>
        </p:txBody>
      </p:sp>
      <p:sp>
        <p:nvSpPr>
          <p:cNvPr id="4" name="Zástupný obsah 3">
            <a:extLst>
              <a:ext uri="{FF2B5EF4-FFF2-40B4-BE49-F238E27FC236}">
                <a16:creationId xmlns:a16="http://schemas.microsoft.com/office/drawing/2014/main" id="{06502C15-7789-4EE7-A643-5A633ABA3C15}"/>
              </a:ext>
            </a:extLst>
          </p:cNvPr>
          <p:cNvSpPr>
            <a:spLocks noGrp="1"/>
          </p:cNvSpPr>
          <p:nvPr>
            <p:ph sz="half" idx="2"/>
          </p:nvPr>
        </p:nvSpPr>
        <p:spPr>
          <a:xfrm>
            <a:off x="629842" y="2505075"/>
            <a:ext cx="3868340" cy="3851275"/>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5" name="Zástupný text 4">
            <a:extLst>
              <a:ext uri="{FF2B5EF4-FFF2-40B4-BE49-F238E27FC236}">
                <a16:creationId xmlns:a16="http://schemas.microsoft.com/office/drawing/2014/main" id="{C6F85072-0475-4304-BE03-A72EA7AC3937}"/>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cs-CZ"/>
              <a:t>Po kliknutí můžete upravovat styly textu v předloze.</a:t>
            </a:r>
          </a:p>
        </p:txBody>
      </p:sp>
      <p:sp>
        <p:nvSpPr>
          <p:cNvPr id="6" name="Zástupný obsah 5">
            <a:extLst>
              <a:ext uri="{FF2B5EF4-FFF2-40B4-BE49-F238E27FC236}">
                <a16:creationId xmlns:a16="http://schemas.microsoft.com/office/drawing/2014/main" id="{2F1610A2-3C29-4B70-AF60-C2A3EBCE309C}"/>
              </a:ext>
            </a:extLst>
          </p:cNvPr>
          <p:cNvSpPr>
            <a:spLocks noGrp="1"/>
          </p:cNvSpPr>
          <p:nvPr>
            <p:ph sz="quarter" idx="4"/>
          </p:nvPr>
        </p:nvSpPr>
        <p:spPr>
          <a:xfrm>
            <a:off x="4629150" y="2505075"/>
            <a:ext cx="3887391" cy="3851274"/>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13" name="Zástupný symbol pro datum 3">
            <a:extLst>
              <a:ext uri="{FF2B5EF4-FFF2-40B4-BE49-F238E27FC236}">
                <a16:creationId xmlns:a16="http://schemas.microsoft.com/office/drawing/2014/main" id="{9B928E8B-57D6-48B4-82FC-805116C28AE1}"/>
              </a:ext>
            </a:extLst>
          </p:cNvPr>
          <p:cNvSpPr>
            <a:spLocks noGrp="1"/>
          </p:cNvSpPr>
          <p:nvPr>
            <p:ph type="dt" sz="half" idx="10"/>
          </p:nvPr>
        </p:nvSpPr>
        <p:spPr>
          <a:xfrm>
            <a:off x="575556" y="6583944"/>
            <a:ext cx="1081032" cy="268829"/>
          </a:xfrm>
          <a:prstGeom prst="rect">
            <a:avLst/>
          </a:prstGeom>
        </p:spPr>
        <p:txBody>
          <a:bodyPr/>
          <a:lstStyle>
            <a:lvl1pPr>
              <a:defRPr sz="600">
                <a:solidFill>
                  <a:schemeClr val="tx1">
                    <a:lumMod val="50000"/>
                    <a:lumOff val="50000"/>
                  </a:schemeClr>
                </a:solidFill>
              </a:defRPr>
            </a:lvl1pPr>
          </a:lstStyle>
          <a:p>
            <a:fld id="{699F38AD-06EA-4CB3-A890-241D0FC7044B}" type="datetime1">
              <a:rPr lang="cs-CZ" smtClean="0"/>
              <a:t>23.09.2024</a:t>
            </a:fld>
            <a:endParaRPr lang="cs-CZ" dirty="0"/>
          </a:p>
        </p:txBody>
      </p:sp>
      <p:sp>
        <p:nvSpPr>
          <p:cNvPr id="14" name="Zástupný symbol pro zápatí 4">
            <a:extLst>
              <a:ext uri="{FF2B5EF4-FFF2-40B4-BE49-F238E27FC236}">
                <a16:creationId xmlns:a16="http://schemas.microsoft.com/office/drawing/2014/main" id="{8B11FA45-8819-41BB-BAE1-419DC4AEFD7B}"/>
              </a:ext>
            </a:extLst>
          </p:cNvPr>
          <p:cNvSpPr>
            <a:spLocks noGrp="1"/>
          </p:cNvSpPr>
          <p:nvPr>
            <p:ph type="ftr" sz="quarter" idx="11"/>
          </p:nvPr>
        </p:nvSpPr>
        <p:spPr>
          <a:xfrm>
            <a:off x="1814423" y="6591841"/>
            <a:ext cx="5785184" cy="268829"/>
          </a:xfrm>
          <a:prstGeom prst="rect">
            <a:avLst/>
          </a:prstGeom>
        </p:spPr>
        <p:txBody>
          <a:bodyPr/>
          <a:lstStyle>
            <a:lvl1pPr>
              <a:defRPr sz="600">
                <a:solidFill>
                  <a:schemeClr val="tx1">
                    <a:lumMod val="50000"/>
                    <a:lumOff val="50000"/>
                  </a:schemeClr>
                </a:solidFill>
              </a:defRPr>
            </a:lvl1pPr>
          </a:lstStyle>
          <a:p>
            <a:endParaRPr lang="cs-CZ" dirty="0"/>
          </a:p>
        </p:txBody>
      </p:sp>
    </p:spTree>
    <p:extLst>
      <p:ext uri="{BB962C8B-B14F-4D97-AF65-F5344CB8AC3E}">
        <p14:creationId xmlns:p14="http://schemas.microsoft.com/office/powerpoint/2010/main" val="4977301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Graf">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05843D58-00E6-4F74-B46F-884BB0737B83}"/>
              </a:ext>
            </a:extLst>
          </p:cNvPr>
          <p:cNvSpPr>
            <a:spLocks noGrp="1"/>
          </p:cNvSpPr>
          <p:nvPr>
            <p:ph type="title"/>
          </p:nvPr>
        </p:nvSpPr>
        <p:spPr/>
        <p:txBody>
          <a:bodyPr/>
          <a:lstStyle/>
          <a:p>
            <a:r>
              <a:rPr lang="cs-CZ"/>
              <a:t>Kliknutím lze upravit styl.</a:t>
            </a:r>
            <a:endParaRPr lang="cs-CZ" dirty="0"/>
          </a:p>
        </p:txBody>
      </p:sp>
      <p:sp>
        <p:nvSpPr>
          <p:cNvPr id="9" name="Zástupný symbol pro datum 3">
            <a:extLst>
              <a:ext uri="{FF2B5EF4-FFF2-40B4-BE49-F238E27FC236}">
                <a16:creationId xmlns:a16="http://schemas.microsoft.com/office/drawing/2014/main" id="{235EA82F-55CA-4294-83D5-73A476369991}"/>
              </a:ext>
            </a:extLst>
          </p:cNvPr>
          <p:cNvSpPr>
            <a:spLocks noGrp="1"/>
          </p:cNvSpPr>
          <p:nvPr>
            <p:ph type="dt" sz="half" idx="2"/>
          </p:nvPr>
        </p:nvSpPr>
        <p:spPr>
          <a:xfrm>
            <a:off x="575556" y="6583944"/>
            <a:ext cx="1081032" cy="268829"/>
          </a:xfrm>
          <a:prstGeom prst="rect">
            <a:avLst/>
          </a:prstGeom>
        </p:spPr>
        <p:txBody>
          <a:bodyPr/>
          <a:lstStyle>
            <a:lvl1pPr>
              <a:defRPr sz="600">
                <a:solidFill>
                  <a:schemeClr val="tx1">
                    <a:lumMod val="50000"/>
                    <a:lumOff val="50000"/>
                  </a:schemeClr>
                </a:solidFill>
              </a:defRPr>
            </a:lvl1pPr>
          </a:lstStyle>
          <a:p>
            <a:fld id="{12401BCB-BDD9-42B2-93A6-627EB3929D21}" type="datetime1">
              <a:rPr lang="cs-CZ" smtClean="0"/>
              <a:t>23.09.2024</a:t>
            </a:fld>
            <a:endParaRPr lang="cs-CZ" dirty="0"/>
          </a:p>
        </p:txBody>
      </p:sp>
      <p:sp>
        <p:nvSpPr>
          <p:cNvPr id="10" name="Zástupný symbol pro zápatí 4">
            <a:extLst>
              <a:ext uri="{FF2B5EF4-FFF2-40B4-BE49-F238E27FC236}">
                <a16:creationId xmlns:a16="http://schemas.microsoft.com/office/drawing/2014/main" id="{ED5369DD-4684-4257-B064-8461F4AE775B}"/>
              </a:ext>
            </a:extLst>
          </p:cNvPr>
          <p:cNvSpPr>
            <a:spLocks noGrp="1"/>
          </p:cNvSpPr>
          <p:nvPr>
            <p:ph type="ftr" sz="quarter" idx="3"/>
          </p:nvPr>
        </p:nvSpPr>
        <p:spPr>
          <a:xfrm>
            <a:off x="1814423" y="6591841"/>
            <a:ext cx="5785184" cy="268829"/>
          </a:xfrm>
          <a:prstGeom prst="rect">
            <a:avLst/>
          </a:prstGeom>
        </p:spPr>
        <p:txBody>
          <a:bodyPr/>
          <a:lstStyle>
            <a:lvl1pPr>
              <a:defRPr sz="600">
                <a:solidFill>
                  <a:schemeClr val="tx1">
                    <a:lumMod val="50000"/>
                    <a:lumOff val="50000"/>
                  </a:schemeClr>
                </a:solidFill>
              </a:defRPr>
            </a:lvl1pPr>
          </a:lstStyle>
          <a:p>
            <a:endParaRPr lang="cs-CZ" dirty="0"/>
          </a:p>
        </p:txBody>
      </p:sp>
    </p:spTree>
    <p:extLst>
      <p:ext uri="{BB962C8B-B14F-4D97-AF65-F5344CB8AC3E}">
        <p14:creationId xmlns:p14="http://schemas.microsoft.com/office/powerpoint/2010/main" val="141924835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B32F392-B261-402E-92AD-8C1E60935B65}" type="datetime1">
              <a:rPr lang="en-GB" smtClean="0"/>
              <a:t>23/09/2024</a:t>
            </a:fld>
            <a:endParaRPr lang="en-GB"/>
          </a:p>
        </p:txBody>
      </p:sp>
      <p:sp>
        <p:nvSpPr>
          <p:cNvPr id="5" name="Footer Placeholder 4"/>
          <p:cNvSpPr>
            <a:spLocks noGrp="1"/>
          </p:cNvSpPr>
          <p:nvPr>
            <p:ph type="ftr" sz="quarter" idx="11"/>
          </p:nvPr>
        </p:nvSpPr>
        <p:spPr/>
        <p:txBody>
          <a:bodyPr/>
          <a:lstStyle/>
          <a:p>
            <a:r>
              <a:rPr lang="en-US"/>
              <a:t>European Association of Long-Term Investors (ELTI) a.i.s.b.l.</a:t>
            </a:r>
            <a:endParaRPr lang="en-GB"/>
          </a:p>
        </p:txBody>
      </p:sp>
      <p:sp>
        <p:nvSpPr>
          <p:cNvPr id="6" name="Slide Number Placeholder 5"/>
          <p:cNvSpPr>
            <a:spLocks noGrp="1"/>
          </p:cNvSpPr>
          <p:nvPr>
            <p:ph type="sldNum" sz="quarter" idx="12"/>
          </p:nvPr>
        </p:nvSpPr>
        <p:spPr/>
        <p:txBody>
          <a:bodyPr/>
          <a:lstStyle/>
          <a:p>
            <a:fld id="{FA8385D3-9729-4B34-B5C3-E9FD64FFC734}" type="slidenum">
              <a:rPr lang="en-GB" smtClean="0"/>
              <a:t>‹#›</a:t>
            </a:fld>
            <a:endParaRPr lang="en-GB"/>
          </a:p>
        </p:txBody>
      </p:sp>
    </p:spTree>
    <p:extLst>
      <p:ext uri="{BB962C8B-B14F-4D97-AF65-F5344CB8AC3E}">
        <p14:creationId xmlns:p14="http://schemas.microsoft.com/office/powerpoint/2010/main" val="268552449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Graf vzor">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05843D58-00E6-4F74-B46F-884BB0737B83}"/>
              </a:ext>
            </a:extLst>
          </p:cNvPr>
          <p:cNvSpPr>
            <a:spLocks noGrp="1"/>
          </p:cNvSpPr>
          <p:nvPr>
            <p:ph type="title"/>
          </p:nvPr>
        </p:nvSpPr>
        <p:spPr/>
        <p:txBody>
          <a:bodyPr/>
          <a:lstStyle/>
          <a:p>
            <a:r>
              <a:rPr lang="cs-CZ"/>
              <a:t>Kliknutím lze upravit styl.</a:t>
            </a:r>
            <a:endParaRPr lang="cs-CZ" dirty="0"/>
          </a:p>
        </p:txBody>
      </p:sp>
      <p:graphicFrame>
        <p:nvGraphicFramePr>
          <p:cNvPr id="6" name="Graf 5">
            <a:extLst>
              <a:ext uri="{FF2B5EF4-FFF2-40B4-BE49-F238E27FC236}">
                <a16:creationId xmlns:a16="http://schemas.microsoft.com/office/drawing/2014/main" id="{FF338457-0F25-4F8D-9749-8A5018FD94B2}"/>
              </a:ext>
            </a:extLst>
          </p:cNvPr>
          <p:cNvGraphicFramePr/>
          <p:nvPr userDrawn="1">
            <p:extLst>
              <p:ext uri="{D42A27DB-BD31-4B8C-83A1-F6EECF244321}">
                <p14:modId xmlns:p14="http://schemas.microsoft.com/office/powerpoint/2010/main" val="936763652"/>
              </p:ext>
            </p:extLst>
          </p:nvPr>
        </p:nvGraphicFramePr>
        <p:xfrm>
          <a:off x="628650" y="1990725"/>
          <a:ext cx="7779543" cy="4147608"/>
        </p:xfrm>
        <a:graphic>
          <a:graphicData uri="http://schemas.openxmlformats.org/drawingml/2006/chart">
            <c:chart xmlns:c="http://schemas.openxmlformats.org/drawingml/2006/chart" xmlns:r="http://schemas.openxmlformats.org/officeDocument/2006/relationships" r:id="rId2"/>
          </a:graphicData>
        </a:graphic>
      </p:graphicFrame>
      <p:sp>
        <p:nvSpPr>
          <p:cNvPr id="10" name="Zástupný symbol pro datum 3">
            <a:extLst>
              <a:ext uri="{FF2B5EF4-FFF2-40B4-BE49-F238E27FC236}">
                <a16:creationId xmlns:a16="http://schemas.microsoft.com/office/drawing/2014/main" id="{7CA0DD52-A52E-49EA-A8A5-E530F1AC3E11}"/>
              </a:ext>
            </a:extLst>
          </p:cNvPr>
          <p:cNvSpPr>
            <a:spLocks noGrp="1"/>
          </p:cNvSpPr>
          <p:nvPr>
            <p:ph type="dt" sz="half" idx="2"/>
          </p:nvPr>
        </p:nvSpPr>
        <p:spPr>
          <a:xfrm>
            <a:off x="575556" y="6583944"/>
            <a:ext cx="1081032" cy="268829"/>
          </a:xfrm>
          <a:prstGeom prst="rect">
            <a:avLst/>
          </a:prstGeom>
        </p:spPr>
        <p:txBody>
          <a:bodyPr/>
          <a:lstStyle>
            <a:lvl1pPr>
              <a:defRPr sz="600">
                <a:solidFill>
                  <a:schemeClr val="tx1">
                    <a:lumMod val="50000"/>
                    <a:lumOff val="50000"/>
                  </a:schemeClr>
                </a:solidFill>
              </a:defRPr>
            </a:lvl1pPr>
          </a:lstStyle>
          <a:p>
            <a:fld id="{0BD0E6FC-E530-4B5B-89C2-A6A5491E1FFD}" type="datetime1">
              <a:rPr lang="cs-CZ" smtClean="0"/>
              <a:t>23.09.2024</a:t>
            </a:fld>
            <a:endParaRPr lang="cs-CZ" dirty="0"/>
          </a:p>
        </p:txBody>
      </p:sp>
      <p:sp>
        <p:nvSpPr>
          <p:cNvPr id="11" name="Zástupný symbol pro zápatí 4">
            <a:extLst>
              <a:ext uri="{FF2B5EF4-FFF2-40B4-BE49-F238E27FC236}">
                <a16:creationId xmlns:a16="http://schemas.microsoft.com/office/drawing/2014/main" id="{E1A2B1DC-3F39-4D84-B753-317E8600D248}"/>
              </a:ext>
            </a:extLst>
          </p:cNvPr>
          <p:cNvSpPr>
            <a:spLocks noGrp="1"/>
          </p:cNvSpPr>
          <p:nvPr>
            <p:ph type="ftr" sz="quarter" idx="3"/>
          </p:nvPr>
        </p:nvSpPr>
        <p:spPr>
          <a:xfrm>
            <a:off x="1814423" y="6591841"/>
            <a:ext cx="5785184" cy="268829"/>
          </a:xfrm>
          <a:prstGeom prst="rect">
            <a:avLst/>
          </a:prstGeom>
        </p:spPr>
        <p:txBody>
          <a:bodyPr/>
          <a:lstStyle>
            <a:lvl1pPr>
              <a:defRPr sz="600">
                <a:solidFill>
                  <a:schemeClr val="tx1">
                    <a:lumMod val="50000"/>
                    <a:lumOff val="50000"/>
                  </a:schemeClr>
                </a:solidFill>
              </a:defRPr>
            </a:lvl1pPr>
          </a:lstStyle>
          <a:p>
            <a:endParaRPr lang="cs-CZ" dirty="0"/>
          </a:p>
        </p:txBody>
      </p:sp>
    </p:spTree>
    <p:extLst>
      <p:ext uri="{BB962C8B-B14F-4D97-AF65-F5344CB8AC3E}">
        <p14:creationId xmlns:p14="http://schemas.microsoft.com/office/powerpoint/2010/main" val="158076967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abulka">
    <p:spTree>
      <p:nvGrpSpPr>
        <p:cNvPr id="1" name=""/>
        <p:cNvGrpSpPr/>
        <p:nvPr/>
      </p:nvGrpSpPr>
      <p:grpSpPr>
        <a:xfrm>
          <a:off x="0" y="0"/>
          <a:ext cx="0" cy="0"/>
          <a:chOff x="0" y="0"/>
          <a:chExt cx="0" cy="0"/>
        </a:xfrm>
      </p:grpSpPr>
      <p:sp>
        <p:nvSpPr>
          <p:cNvPr id="14" name="Nadpis 1">
            <a:extLst>
              <a:ext uri="{FF2B5EF4-FFF2-40B4-BE49-F238E27FC236}">
                <a16:creationId xmlns:a16="http://schemas.microsoft.com/office/drawing/2014/main" id="{3595AC0D-E641-4E07-B2CB-74274830B2B5}"/>
              </a:ext>
            </a:extLst>
          </p:cNvPr>
          <p:cNvSpPr>
            <a:spLocks noGrp="1"/>
          </p:cNvSpPr>
          <p:nvPr>
            <p:ph type="title"/>
          </p:nvPr>
        </p:nvSpPr>
        <p:spPr>
          <a:xfrm>
            <a:off x="628650" y="1100016"/>
            <a:ext cx="7779544" cy="689952"/>
          </a:xfrm>
        </p:spPr>
        <p:txBody>
          <a:bodyPr/>
          <a:lstStyle/>
          <a:p>
            <a:r>
              <a:rPr lang="cs-CZ"/>
              <a:t>Kliknutím lze upravit styl.</a:t>
            </a:r>
            <a:endParaRPr lang="cs-CZ" dirty="0"/>
          </a:p>
        </p:txBody>
      </p:sp>
      <p:sp>
        <p:nvSpPr>
          <p:cNvPr id="9" name="Zástupný symbol pro datum 3">
            <a:extLst>
              <a:ext uri="{FF2B5EF4-FFF2-40B4-BE49-F238E27FC236}">
                <a16:creationId xmlns:a16="http://schemas.microsoft.com/office/drawing/2014/main" id="{546B6DD1-180A-4A96-8EB1-7CC3FD95C6E6}"/>
              </a:ext>
            </a:extLst>
          </p:cNvPr>
          <p:cNvSpPr>
            <a:spLocks noGrp="1"/>
          </p:cNvSpPr>
          <p:nvPr>
            <p:ph type="dt" sz="half" idx="2"/>
          </p:nvPr>
        </p:nvSpPr>
        <p:spPr>
          <a:xfrm>
            <a:off x="575556" y="6583944"/>
            <a:ext cx="1081032" cy="268829"/>
          </a:xfrm>
          <a:prstGeom prst="rect">
            <a:avLst/>
          </a:prstGeom>
        </p:spPr>
        <p:txBody>
          <a:bodyPr/>
          <a:lstStyle>
            <a:lvl1pPr>
              <a:defRPr sz="600">
                <a:solidFill>
                  <a:schemeClr val="tx1">
                    <a:lumMod val="50000"/>
                    <a:lumOff val="50000"/>
                  </a:schemeClr>
                </a:solidFill>
              </a:defRPr>
            </a:lvl1pPr>
          </a:lstStyle>
          <a:p>
            <a:fld id="{B3BA8200-CA3A-4F55-98F1-DF6800B859EC}" type="datetime1">
              <a:rPr lang="cs-CZ" smtClean="0"/>
              <a:t>23.09.2024</a:t>
            </a:fld>
            <a:endParaRPr lang="cs-CZ" dirty="0"/>
          </a:p>
        </p:txBody>
      </p:sp>
      <p:sp>
        <p:nvSpPr>
          <p:cNvPr id="10" name="Zástupný symbol pro zápatí 4">
            <a:extLst>
              <a:ext uri="{FF2B5EF4-FFF2-40B4-BE49-F238E27FC236}">
                <a16:creationId xmlns:a16="http://schemas.microsoft.com/office/drawing/2014/main" id="{E848B82E-7EE9-49D1-8ADB-AF09BD814C33}"/>
              </a:ext>
            </a:extLst>
          </p:cNvPr>
          <p:cNvSpPr>
            <a:spLocks noGrp="1"/>
          </p:cNvSpPr>
          <p:nvPr>
            <p:ph type="ftr" sz="quarter" idx="3"/>
          </p:nvPr>
        </p:nvSpPr>
        <p:spPr>
          <a:xfrm>
            <a:off x="1814423" y="6591841"/>
            <a:ext cx="5785184" cy="268829"/>
          </a:xfrm>
          <a:prstGeom prst="rect">
            <a:avLst/>
          </a:prstGeom>
        </p:spPr>
        <p:txBody>
          <a:bodyPr/>
          <a:lstStyle>
            <a:lvl1pPr>
              <a:defRPr sz="600">
                <a:solidFill>
                  <a:schemeClr val="tx1">
                    <a:lumMod val="50000"/>
                    <a:lumOff val="50000"/>
                  </a:schemeClr>
                </a:solidFill>
              </a:defRPr>
            </a:lvl1pPr>
          </a:lstStyle>
          <a:p>
            <a:endParaRPr lang="cs-CZ" dirty="0"/>
          </a:p>
        </p:txBody>
      </p:sp>
    </p:spTree>
    <p:extLst>
      <p:ext uri="{BB962C8B-B14F-4D97-AF65-F5344CB8AC3E}">
        <p14:creationId xmlns:p14="http://schemas.microsoft.com/office/powerpoint/2010/main" val="245605003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abulka vzor">
    <p:spTree>
      <p:nvGrpSpPr>
        <p:cNvPr id="1" name=""/>
        <p:cNvGrpSpPr/>
        <p:nvPr/>
      </p:nvGrpSpPr>
      <p:grpSpPr>
        <a:xfrm>
          <a:off x="0" y="0"/>
          <a:ext cx="0" cy="0"/>
          <a:chOff x="0" y="0"/>
          <a:chExt cx="0" cy="0"/>
        </a:xfrm>
      </p:grpSpPr>
      <p:graphicFrame>
        <p:nvGraphicFramePr>
          <p:cNvPr id="5" name="Tabulka 5">
            <a:extLst>
              <a:ext uri="{FF2B5EF4-FFF2-40B4-BE49-F238E27FC236}">
                <a16:creationId xmlns:a16="http://schemas.microsoft.com/office/drawing/2014/main" id="{9841DB2C-4E87-4F77-9936-DB53842AFF3E}"/>
              </a:ext>
            </a:extLst>
          </p:cNvPr>
          <p:cNvGraphicFramePr>
            <a:graphicFrameLocks noGrp="1"/>
          </p:cNvGraphicFramePr>
          <p:nvPr userDrawn="1">
            <p:extLst>
              <p:ext uri="{D42A27DB-BD31-4B8C-83A1-F6EECF244321}">
                <p14:modId xmlns:p14="http://schemas.microsoft.com/office/powerpoint/2010/main" val="1946708635"/>
              </p:ext>
            </p:extLst>
          </p:nvPr>
        </p:nvGraphicFramePr>
        <p:xfrm>
          <a:off x="628651" y="2152650"/>
          <a:ext cx="7779542" cy="3605336"/>
        </p:xfrm>
        <a:graphic>
          <a:graphicData uri="http://schemas.openxmlformats.org/drawingml/2006/table">
            <a:tbl>
              <a:tblPr firstRow="1" bandRow="1">
                <a:tableStyleId>{5C22544A-7EE6-4342-B048-85BDC9FD1C3A}</a:tableStyleId>
              </a:tblPr>
              <a:tblGrid>
                <a:gridCol w="862436">
                  <a:extLst>
                    <a:ext uri="{9D8B030D-6E8A-4147-A177-3AD203B41FA5}">
                      <a16:colId xmlns:a16="http://schemas.microsoft.com/office/drawing/2014/main" val="1219353005"/>
                    </a:ext>
                  </a:extLst>
                </a:gridCol>
                <a:gridCol w="862436">
                  <a:extLst>
                    <a:ext uri="{9D8B030D-6E8A-4147-A177-3AD203B41FA5}">
                      <a16:colId xmlns:a16="http://schemas.microsoft.com/office/drawing/2014/main" val="4046355216"/>
                    </a:ext>
                  </a:extLst>
                </a:gridCol>
                <a:gridCol w="862436">
                  <a:extLst>
                    <a:ext uri="{9D8B030D-6E8A-4147-A177-3AD203B41FA5}">
                      <a16:colId xmlns:a16="http://schemas.microsoft.com/office/drawing/2014/main" val="1360489622"/>
                    </a:ext>
                  </a:extLst>
                </a:gridCol>
                <a:gridCol w="862436">
                  <a:extLst>
                    <a:ext uri="{9D8B030D-6E8A-4147-A177-3AD203B41FA5}">
                      <a16:colId xmlns:a16="http://schemas.microsoft.com/office/drawing/2014/main" val="2421545816"/>
                    </a:ext>
                  </a:extLst>
                </a:gridCol>
                <a:gridCol w="862436">
                  <a:extLst>
                    <a:ext uri="{9D8B030D-6E8A-4147-A177-3AD203B41FA5}">
                      <a16:colId xmlns:a16="http://schemas.microsoft.com/office/drawing/2014/main" val="445562066"/>
                    </a:ext>
                  </a:extLst>
                </a:gridCol>
                <a:gridCol w="862436">
                  <a:extLst>
                    <a:ext uri="{9D8B030D-6E8A-4147-A177-3AD203B41FA5}">
                      <a16:colId xmlns:a16="http://schemas.microsoft.com/office/drawing/2014/main" val="4004064892"/>
                    </a:ext>
                  </a:extLst>
                </a:gridCol>
                <a:gridCol w="862436">
                  <a:extLst>
                    <a:ext uri="{9D8B030D-6E8A-4147-A177-3AD203B41FA5}">
                      <a16:colId xmlns:a16="http://schemas.microsoft.com/office/drawing/2014/main" val="1769508777"/>
                    </a:ext>
                  </a:extLst>
                </a:gridCol>
                <a:gridCol w="862436">
                  <a:extLst>
                    <a:ext uri="{9D8B030D-6E8A-4147-A177-3AD203B41FA5}">
                      <a16:colId xmlns:a16="http://schemas.microsoft.com/office/drawing/2014/main" val="3799914238"/>
                    </a:ext>
                  </a:extLst>
                </a:gridCol>
                <a:gridCol w="880058">
                  <a:extLst>
                    <a:ext uri="{9D8B030D-6E8A-4147-A177-3AD203B41FA5}">
                      <a16:colId xmlns:a16="http://schemas.microsoft.com/office/drawing/2014/main" val="1835371581"/>
                    </a:ext>
                  </a:extLst>
                </a:gridCol>
              </a:tblGrid>
              <a:tr h="450667">
                <a:tc>
                  <a:txBody>
                    <a:bodyPr/>
                    <a:lstStyle/>
                    <a:p>
                      <a:r>
                        <a:rPr lang="cs-CZ" dirty="0"/>
                        <a:t>Sloupec</a:t>
                      </a:r>
                    </a:p>
                  </a:txBody>
                  <a:tcPr marL="68580" marR="68580" anchor="ctr">
                    <a:solidFill>
                      <a:srgbClr val="B10062"/>
                    </a:solidFill>
                  </a:tcPr>
                </a:tc>
                <a:tc>
                  <a:txBody>
                    <a:bodyPr/>
                    <a:lstStyle/>
                    <a:p>
                      <a:r>
                        <a:rPr lang="cs-CZ" dirty="0"/>
                        <a:t>Sloupec</a:t>
                      </a:r>
                    </a:p>
                  </a:txBody>
                  <a:tcPr marL="68580" marR="68580" anchor="ctr">
                    <a:solidFill>
                      <a:srgbClr val="B10062"/>
                    </a:solidFill>
                  </a:tcPr>
                </a:tc>
                <a:tc>
                  <a:txBody>
                    <a:bodyPr/>
                    <a:lstStyle/>
                    <a:p>
                      <a:r>
                        <a:rPr lang="cs-CZ" dirty="0"/>
                        <a:t>Sloupec</a:t>
                      </a:r>
                    </a:p>
                  </a:txBody>
                  <a:tcPr marL="68580" marR="68580" anchor="ctr">
                    <a:solidFill>
                      <a:srgbClr val="B10062"/>
                    </a:solidFill>
                  </a:tcPr>
                </a:tc>
                <a:tc>
                  <a:txBody>
                    <a:bodyPr/>
                    <a:lstStyle/>
                    <a:p>
                      <a:r>
                        <a:rPr lang="cs-CZ" dirty="0"/>
                        <a:t>Sloupec</a:t>
                      </a:r>
                    </a:p>
                  </a:txBody>
                  <a:tcPr marL="68580" marR="68580" anchor="ctr">
                    <a:solidFill>
                      <a:srgbClr val="B10062"/>
                    </a:solidFill>
                  </a:tcPr>
                </a:tc>
                <a:tc>
                  <a:txBody>
                    <a:bodyPr/>
                    <a:lstStyle/>
                    <a:p>
                      <a:r>
                        <a:rPr lang="cs-CZ" dirty="0"/>
                        <a:t>Sloupec</a:t>
                      </a:r>
                    </a:p>
                  </a:txBody>
                  <a:tcPr marL="68580" marR="68580" anchor="ctr">
                    <a:solidFill>
                      <a:srgbClr val="B10062"/>
                    </a:solidFill>
                  </a:tcPr>
                </a:tc>
                <a:tc>
                  <a:txBody>
                    <a:bodyPr/>
                    <a:lstStyle/>
                    <a:p>
                      <a:r>
                        <a:rPr lang="cs-CZ" dirty="0"/>
                        <a:t>Sloupec</a:t>
                      </a:r>
                    </a:p>
                  </a:txBody>
                  <a:tcPr marL="68580" marR="68580" anchor="ctr">
                    <a:solidFill>
                      <a:srgbClr val="B10062"/>
                    </a:solidFill>
                  </a:tcPr>
                </a:tc>
                <a:tc>
                  <a:txBody>
                    <a:bodyPr/>
                    <a:lstStyle/>
                    <a:p>
                      <a:r>
                        <a:rPr lang="cs-CZ" dirty="0"/>
                        <a:t>Sloupec</a:t>
                      </a:r>
                    </a:p>
                  </a:txBody>
                  <a:tcPr marL="68580" marR="68580" anchor="ctr">
                    <a:solidFill>
                      <a:srgbClr val="B10062"/>
                    </a:solidFill>
                  </a:tcPr>
                </a:tc>
                <a:tc>
                  <a:txBody>
                    <a:bodyPr/>
                    <a:lstStyle/>
                    <a:p>
                      <a:r>
                        <a:rPr lang="cs-CZ" dirty="0"/>
                        <a:t>Sloupec</a:t>
                      </a:r>
                    </a:p>
                  </a:txBody>
                  <a:tcPr marL="68580" marR="68580" anchor="ctr">
                    <a:solidFill>
                      <a:srgbClr val="B10062"/>
                    </a:solidFill>
                  </a:tcPr>
                </a:tc>
                <a:tc>
                  <a:txBody>
                    <a:bodyPr/>
                    <a:lstStyle/>
                    <a:p>
                      <a:r>
                        <a:rPr lang="cs-CZ" dirty="0"/>
                        <a:t>Sloupec</a:t>
                      </a:r>
                    </a:p>
                  </a:txBody>
                  <a:tcPr marL="68580" marR="68580" anchor="ctr">
                    <a:solidFill>
                      <a:srgbClr val="B10062"/>
                    </a:solidFill>
                  </a:tcPr>
                </a:tc>
                <a:extLst>
                  <a:ext uri="{0D108BD9-81ED-4DB2-BD59-A6C34878D82A}">
                    <a16:rowId xmlns:a16="http://schemas.microsoft.com/office/drawing/2014/main" val="2543504544"/>
                  </a:ext>
                </a:extLst>
              </a:tr>
              <a:tr h="450667">
                <a:tc>
                  <a:txBody>
                    <a:bodyPr/>
                    <a:lstStyle/>
                    <a:p>
                      <a:r>
                        <a:rPr lang="cs-CZ" dirty="0"/>
                        <a:t>řádek</a:t>
                      </a:r>
                    </a:p>
                  </a:txBody>
                  <a:tcPr marL="68580" marR="68580" anchor="ctr">
                    <a:solidFill>
                      <a:schemeClr val="bg1"/>
                    </a:solidFill>
                  </a:tcPr>
                </a:tc>
                <a:tc>
                  <a:txBody>
                    <a:bodyPr/>
                    <a:lstStyle/>
                    <a:p>
                      <a:endParaRPr lang="cs-CZ" dirty="0"/>
                    </a:p>
                  </a:txBody>
                  <a:tcPr marL="68580" marR="68580" anchor="ctr">
                    <a:solidFill>
                      <a:schemeClr val="bg1"/>
                    </a:solidFill>
                  </a:tcPr>
                </a:tc>
                <a:tc>
                  <a:txBody>
                    <a:bodyPr/>
                    <a:lstStyle/>
                    <a:p>
                      <a:endParaRPr lang="cs-CZ" dirty="0"/>
                    </a:p>
                  </a:txBody>
                  <a:tcPr marL="68580" marR="68580" anchor="ctr">
                    <a:solidFill>
                      <a:schemeClr val="bg1"/>
                    </a:solidFill>
                  </a:tcPr>
                </a:tc>
                <a:tc>
                  <a:txBody>
                    <a:bodyPr/>
                    <a:lstStyle/>
                    <a:p>
                      <a:endParaRPr lang="cs-CZ" dirty="0"/>
                    </a:p>
                  </a:txBody>
                  <a:tcPr marL="68580" marR="68580" anchor="ctr">
                    <a:solidFill>
                      <a:schemeClr val="bg1"/>
                    </a:solidFill>
                  </a:tcPr>
                </a:tc>
                <a:tc>
                  <a:txBody>
                    <a:bodyPr/>
                    <a:lstStyle/>
                    <a:p>
                      <a:endParaRPr lang="cs-CZ" dirty="0"/>
                    </a:p>
                  </a:txBody>
                  <a:tcPr marL="68580" marR="68580" anchor="ctr">
                    <a:solidFill>
                      <a:schemeClr val="bg1"/>
                    </a:solidFill>
                  </a:tcPr>
                </a:tc>
                <a:tc>
                  <a:txBody>
                    <a:bodyPr/>
                    <a:lstStyle/>
                    <a:p>
                      <a:endParaRPr lang="cs-CZ" dirty="0"/>
                    </a:p>
                  </a:txBody>
                  <a:tcPr marL="68580" marR="68580" anchor="ctr">
                    <a:solidFill>
                      <a:schemeClr val="bg1"/>
                    </a:solidFill>
                  </a:tcPr>
                </a:tc>
                <a:tc>
                  <a:txBody>
                    <a:bodyPr/>
                    <a:lstStyle/>
                    <a:p>
                      <a:endParaRPr lang="cs-CZ" dirty="0"/>
                    </a:p>
                  </a:txBody>
                  <a:tcPr marL="68580" marR="68580" anchor="ctr">
                    <a:solidFill>
                      <a:schemeClr val="bg1"/>
                    </a:solidFill>
                  </a:tcPr>
                </a:tc>
                <a:tc>
                  <a:txBody>
                    <a:bodyPr/>
                    <a:lstStyle/>
                    <a:p>
                      <a:endParaRPr lang="cs-CZ" dirty="0"/>
                    </a:p>
                  </a:txBody>
                  <a:tcPr marL="68580" marR="68580" anchor="ctr">
                    <a:solidFill>
                      <a:schemeClr val="bg1"/>
                    </a:solidFill>
                  </a:tcPr>
                </a:tc>
                <a:tc>
                  <a:txBody>
                    <a:bodyPr/>
                    <a:lstStyle/>
                    <a:p>
                      <a:endParaRPr lang="cs-CZ" dirty="0"/>
                    </a:p>
                  </a:txBody>
                  <a:tcPr marL="68580" marR="68580" anchor="ctr">
                    <a:solidFill>
                      <a:schemeClr val="bg1"/>
                    </a:solidFill>
                  </a:tcPr>
                </a:tc>
                <a:extLst>
                  <a:ext uri="{0D108BD9-81ED-4DB2-BD59-A6C34878D82A}">
                    <a16:rowId xmlns:a16="http://schemas.microsoft.com/office/drawing/2014/main" val="4209812970"/>
                  </a:ext>
                </a:extLst>
              </a:tr>
              <a:tr h="4506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dirty="0"/>
                        <a:t>řádek</a:t>
                      </a:r>
                    </a:p>
                  </a:txBody>
                  <a:tcPr marL="68580" marR="68580" anchor="ctr">
                    <a:solidFill>
                      <a:schemeClr val="bg1">
                        <a:lumMod val="95000"/>
                      </a:schemeClr>
                    </a:solidFill>
                  </a:tcPr>
                </a:tc>
                <a:tc>
                  <a:txBody>
                    <a:bodyPr/>
                    <a:lstStyle/>
                    <a:p>
                      <a:endParaRPr lang="cs-CZ" dirty="0"/>
                    </a:p>
                  </a:txBody>
                  <a:tcPr marL="68580" marR="68580" anchor="ctr">
                    <a:solidFill>
                      <a:schemeClr val="bg1">
                        <a:lumMod val="95000"/>
                      </a:schemeClr>
                    </a:solidFill>
                  </a:tcPr>
                </a:tc>
                <a:tc>
                  <a:txBody>
                    <a:bodyPr/>
                    <a:lstStyle/>
                    <a:p>
                      <a:endParaRPr lang="cs-CZ" dirty="0"/>
                    </a:p>
                  </a:txBody>
                  <a:tcPr marL="68580" marR="68580" anchor="ctr">
                    <a:solidFill>
                      <a:schemeClr val="bg1">
                        <a:lumMod val="95000"/>
                      </a:schemeClr>
                    </a:solidFill>
                  </a:tcPr>
                </a:tc>
                <a:tc>
                  <a:txBody>
                    <a:bodyPr/>
                    <a:lstStyle/>
                    <a:p>
                      <a:endParaRPr lang="cs-CZ" dirty="0"/>
                    </a:p>
                  </a:txBody>
                  <a:tcPr marL="68580" marR="68580" anchor="ctr">
                    <a:solidFill>
                      <a:schemeClr val="bg1">
                        <a:lumMod val="95000"/>
                      </a:schemeClr>
                    </a:solidFill>
                  </a:tcPr>
                </a:tc>
                <a:tc>
                  <a:txBody>
                    <a:bodyPr/>
                    <a:lstStyle/>
                    <a:p>
                      <a:endParaRPr lang="cs-CZ" dirty="0"/>
                    </a:p>
                  </a:txBody>
                  <a:tcPr marL="68580" marR="68580" anchor="ctr">
                    <a:solidFill>
                      <a:schemeClr val="bg1">
                        <a:lumMod val="95000"/>
                      </a:schemeClr>
                    </a:solidFill>
                  </a:tcPr>
                </a:tc>
                <a:tc>
                  <a:txBody>
                    <a:bodyPr/>
                    <a:lstStyle/>
                    <a:p>
                      <a:endParaRPr lang="cs-CZ" dirty="0"/>
                    </a:p>
                  </a:txBody>
                  <a:tcPr marL="68580" marR="68580" anchor="ctr">
                    <a:solidFill>
                      <a:schemeClr val="bg1">
                        <a:lumMod val="95000"/>
                      </a:schemeClr>
                    </a:solidFill>
                  </a:tcPr>
                </a:tc>
                <a:tc>
                  <a:txBody>
                    <a:bodyPr/>
                    <a:lstStyle/>
                    <a:p>
                      <a:endParaRPr lang="cs-CZ" dirty="0"/>
                    </a:p>
                  </a:txBody>
                  <a:tcPr marL="68580" marR="68580" anchor="ctr">
                    <a:solidFill>
                      <a:schemeClr val="bg1">
                        <a:lumMod val="95000"/>
                      </a:schemeClr>
                    </a:solidFill>
                  </a:tcPr>
                </a:tc>
                <a:tc>
                  <a:txBody>
                    <a:bodyPr/>
                    <a:lstStyle/>
                    <a:p>
                      <a:endParaRPr lang="cs-CZ" dirty="0"/>
                    </a:p>
                  </a:txBody>
                  <a:tcPr marL="68580" marR="68580" anchor="ctr">
                    <a:solidFill>
                      <a:schemeClr val="bg1">
                        <a:lumMod val="95000"/>
                      </a:schemeClr>
                    </a:solidFill>
                  </a:tcPr>
                </a:tc>
                <a:tc>
                  <a:txBody>
                    <a:bodyPr/>
                    <a:lstStyle/>
                    <a:p>
                      <a:endParaRPr lang="cs-CZ" dirty="0"/>
                    </a:p>
                  </a:txBody>
                  <a:tcPr marL="68580" marR="68580" anchor="ctr">
                    <a:solidFill>
                      <a:schemeClr val="bg1">
                        <a:lumMod val="95000"/>
                      </a:schemeClr>
                    </a:solidFill>
                  </a:tcPr>
                </a:tc>
                <a:extLst>
                  <a:ext uri="{0D108BD9-81ED-4DB2-BD59-A6C34878D82A}">
                    <a16:rowId xmlns:a16="http://schemas.microsoft.com/office/drawing/2014/main" val="2218039754"/>
                  </a:ext>
                </a:extLst>
              </a:tr>
              <a:tr h="4506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dirty="0"/>
                        <a:t>řádek</a:t>
                      </a:r>
                    </a:p>
                  </a:txBody>
                  <a:tcPr marL="68580" marR="68580" anchor="ctr">
                    <a:solidFill>
                      <a:schemeClr val="bg1"/>
                    </a:solidFill>
                  </a:tcPr>
                </a:tc>
                <a:tc>
                  <a:txBody>
                    <a:bodyPr/>
                    <a:lstStyle/>
                    <a:p>
                      <a:endParaRPr lang="cs-CZ" dirty="0"/>
                    </a:p>
                  </a:txBody>
                  <a:tcPr marL="68580" marR="68580" anchor="ctr">
                    <a:solidFill>
                      <a:schemeClr val="bg1"/>
                    </a:solidFill>
                  </a:tcPr>
                </a:tc>
                <a:tc>
                  <a:txBody>
                    <a:bodyPr/>
                    <a:lstStyle/>
                    <a:p>
                      <a:endParaRPr lang="cs-CZ" dirty="0"/>
                    </a:p>
                  </a:txBody>
                  <a:tcPr marL="68580" marR="68580" anchor="ctr">
                    <a:solidFill>
                      <a:schemeClr val="bg1"/>
                    </a:solidFill>
                  </a:tcPr>
                </a:tc>
                <a:tc>
                  <a:txBody>
                    <a:bodyPr/>
                    <a:lstStyle/>
                    <a:p>
                      <a:endParaRPr lang="cs-CZ" dirty="0"/>
                    </a:p>
                  </a:txBody>
                  <a:tcPr marL="68580" marR="68580" anchor="ctr">
                    <a:solidFill>
                      <a:schemeClr val="bg1"/>
                    </a:solidFill>
                  </a:tcPr>
                </a:tc>
                <a:tc>
                  <a:txBody>
                    <a:bodyPr/>
                    <a:lstStyle/>
                    <a:p>
                      <a:endParaRPr lang="cs-CZ" dirty="0"/>
                    </a:p>
                  </a:txBody>
                  <a:tcPr marL="68580" marR="68580" anchor="ctr">
                    <a:solidFill>
                      <a:schemeClr val="bg1"/>
                    </a:solidFill>
                  </a:tcPr>
                </a:tc>
                <a:tc>
                  <a:txBody>
                    <a:bodyPr/>
                    <a:lstStyle/>
                    <a:p>
                      <a:endParaRPr lang="cs-CZ" dirty="0"/>
                    </a:p>
                  </a:txBody>
                  <a:tcPr marL="68580" marR="68580" anchor="ctr">
                    <a:solidFill>
                      <a:schemeClr val="bg1"/>
                    </a:solidFill>
                  </a:tcPr>
                </a:tc>
                <a:tc>
                  <a:txBody>
                    <a:bodyPr/>
                    <a:lstStyle/>
                    <a:p>
                      <a:endParaRPr lang="cs-CZ" dirty="0"/>
                    </a:p>
                  </a:txBody>
                  <a:tcPr marL="68580" marR="68580" anchor="ctr">
                    <a:solidFill>
                      <a:schemeClr val="bg1"/>
                    </a:solidFill>
                  </a:tcPr>
                </a:tc>
                <a:tc>
                  <a:txBody>
                    <a:bodyPr/>
                    <a:lstStyle/>
                    <a:p>
                      <a:endParaRPr lang="cs-CZ"/>
                    </a:p>
                  </a:txBody>
                  <a:tcPr marL="68580" marR="68580" anchor="ctr">
                    <a:solidFill>
                      <a:schemeClr val="bg1"/>
                    </a:solidFill>
                  </a:tcPr>
                </a:tc>
                <a:tc>
                  <a:txBody>
                    <a:bodyPr/>
                    <a:lstStyle/>
                    <a:p>
                      <a:endParaRPr lang="cs-CZ" dirty="0"/>
                    </a:p>
                  </a:txBody>
                  <a:tcPr marL="68580" marR="68580" anchor="ctr">
                    <a:solidFill>
                      <a:schemeClr val="bg1"/>
                    </a:solidFill>
                  </a:tcPr>
                </a:tc>
                <a:extLst>
                  <a:ext uri="{0D108BD9-81ED-4DB2-BD59-A6C34878D82A}">
                    <a16:rowId xmlns:a16="http://schemas.microsoft.com/office/drawing/2014/main" val="3620737182"/>
                  </a:ext>
                </a:extLst>
              </a:tr>
              <a:tr h="4506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dirty="0"/>
                        <a:t>řádek</a:t>
                      </a:r>
                    </a:p>
                  </a:txBody>
                  <a:tcPr marL="68580" marR="68580" anchor="ctr">
                    <a:solidFill>
                      <a:schemeClr val="bg1">
                        <a:lumMod val="95000"/>
                      </a:schemeClr>
                    </a:solidFill>
                  </a:tcPr>
                </a:tc>
                <a:tc>
                  <a:txBody>
                    <a:bodyPr/>
                    <a:lstStyle/>
                    <a:p>
                      <a:endParaRPr lang="cs-CZ" dirty="0"/>
                    </a:p>
                  </a:txBody>
                  <a:tcPr marL="68580" marR="68580" anchor="ctr">
                    <a:solidFill>
                      <a:schemeClr val="bg1">
                        <a:lumMod val="95000"/>
                      </a:schemeClr>
                    </a:solidFill>
                  </a:tcPr>
                </a:tc>
                <a:tc>
                  <a:txBody>
                    <a:bodyPr/>
                    <a:lstStyle/>
                    <a:p>
                      <a:endParaRPr lang="cs-CZ" dirty="0"/>
                    </a:p>
                  </a:txBody>
                  <a:tcPr marL="68580" marR="68580" anchor="ctr">
                    <a:solidFill>
                      <a:schemeClr val="bg1">
                        <a:lumMod val="95000"/>
                      </a:schemeClr>
                    </a:solidFill>
                  </a:tcPr>
                </a:tc>
                <a:tc>
                  <a:txBody>
                    <a:bodyPr/>
                    <a:lstStyle/>
                    <a:p>
                      <a:endParaRPr lang="cs-CZ" dirty="0"/>
                    </a:p>
                  </a:txBody>
                  <a:tcPr marL="68580" marR="68580" anchor="ctr">
                    <a:solidFill>
                      <a:schemeClr val="bg1">
                        <a:lumMod val="95000"/>
                      </a:schemeClr>
                    </a:solidFill>
                  </a:tcPr>
                </a:tc>
                <a:tc>
                  <a:txBody>
                    <a:bodyPr/>
                    <a:lstStyle/>
                    <a:p>
                      <a:endParaRPr lang="cs-CZ" dirty="0"/>
                    </a:p>
                  </a:txBody>
                  <a:tcPr marL="68580" marR="68580" anchor="ctr">
                    <a:solidFill>
                      <a:schemeClr val="bg1">
                        <a:lumMod val="95000"/>
                      </a:schemeClr>
                    </a:solidFill>
                  </a:tcPr>
                </a:tc>
                <a:tc>
                  <a:txBody>
                    <a:bodyPr/>
                    <a:lstStyle/>
                    <a:p>
                      <a:endParaRPr lang="cs-CZ" dirty="0"/>
                    </a:p>
                  </a:txBody>
                  <a:tcPr marL="68580" marR="68580" anchor="ctr">
                    <a:solidFill>
                      <a:schemeClr val="bg1">
                        <a:lumMod val="95000"/>
                      </a:schemeClr>
                    </a:solidFill>
                  </a:tcPr>
                </a:tc>
                <a:tc>
                  <a:txBody>
                    <a:bodyPr/>
                    <a:lstStyle/>
                    <a:p>
                      <a:endParaRPr lang="cs-CZ" dirty="0"/>
                    </a:p>
                  </a:txBody>
                  <a:tcPr marL="68580" marR="68580" anchor="ctr">
                    <a:solidFill>
                      <a:schemeClr val="bg1">
                        <a:lumMod val="95000"/>
                      </a:schemeClr>
                    </a:solidFill>
                  </a:tcPr>
                </a:tc>
                <a:tc>
                  <a:txBody>
                    <a:bodyPr/>
                    <a:lstStyle/>
                    <a:p>
                      <a:endParaRPr lang="cs-CZ" dirty="0"/>
                    </a:p>
                  </a:txBody>
                  <a:tcPr marL="68580" marR="68580" anchor="ctr">
                    <a:solidFill>
                      <a:schemeClr val="bg1">
                        <a:lumMod val="95000"/>
                      </a:schemeClr>
                    </a:solidFill>
                  </a:tcPr>
                </a:tc>
                <a:tc>
                  <a:txBody>
                    <a:bodyPr/>
                    <a:lstStyle/>
                    <a:p>
                      <a:endParaRPr lang="cs-CZ" dirty="0"/>
                    </a:p>
                  </a:txBody>
                  <a:tcPr marL="68580" marR="68580" anchor="ctr">
                    <a:solidFill>
                      <a:schemeClr val="bg1">
                        <a:lumMod val="95000"/>
                      </a:schemeClr>
                    </a:solidFill>
                  </a:tcPr>
                </a:tc>
                <a:extLst>
                  <a:ext uri="{0D108BD9-81ED-4DB2-BD59-A6C34878D82A}">
                    <a16:rowId xmlns:a16="http://schemas.microsoft.com/office/drawing/2014/main" val="1781019941"/>
                  </a:ext>
                </a:extLst>
              </a:tr>
              <a:tr h="4506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dirty="0"/>
                        <a:t>řádek</a:t>
                      </a:r>
                    </a:p>
                  </a:txBody>
                  <a:tcPr marL="68580" marR="68580" anchor="ctr">
                    <a:solidFill>
                      <a:schemeClr val="bg1"/>
                    </a:solidFill>
                  </a:tcPr>
                </a:tc>
                <a:tc>
                  <a:txBody>
                    <a:bodyPr/>
                    <a:lstStyle/>
                    <a:p>
                      <a:endParaRPr lang="cs-CZ" dirty="0"/>
                    </a:p>
                  </a:txBody>
                  <a:tcPr marL="68580" marR="68580" anchor="ctr">
                    <a:solidFill>
                      <a:schemeClr val="bg1"/>
                    </a:solidFill>
                  </a:tcPr>
                </a:tc>
                <a:tc>
                  <a:txBody>
                    <a:bodyPr/>
                    <a:lstStyle/>
                    <a:p>
                      <a:endParaRPr lang="cs-CZ" dirty="0"/>
                    </a:p>
                  </a:txBody>
                  <a:tcPr marL="68580" marR="68580" anchor="ctr">
                    <a:solidFill>
                      <a:schemeClr val="bg1"/>
                    </a:solidFill>
                  </a:tcPr>
                </a:tc>
                <a:tc>
                  <a:txBody>
                    <a:bodyPr/>
                    <a:lstStyle/>
                    <a:p>
                      <a:endParaRPr lang="cs-CZ" dirty="0"/>
                    </a:p>
                  </a:txBody>
                  <a:tcPr marL="68580" marR="68580" anchor="ctr">
                    <a:solidFill>
                      <a:schemeClr val="bg1"/>
                    </a:solidFill>
                  </a:tcPr>
                </a:tc>
                <a:tc>
                  <a:txBody>
                    <a:bodyPr/>
                    <a:lstStyle/>
                    <a:p>
                      <a:endParaRPr lang="cs-CZ" dirty="0"/>
                    </a:p>
                  </a:txBody>
                  <a:tcPr marL="68580" marR="68580" anchor="ctr">
                    <a:solidFill>
                      <a:schemeClr val="bg1"/>
                    </a:solidFill>
                  </a:tcPr>
                </a:tc>
                <a:tc>
                  <a:txBody>
                    <a:bodyPr/>
                    <a:lstStyle/>
                    <a:p>
                      <a:endParaRPr lang="cs-CZ" dirty="0"/>
                    </a:p>
                  </a:txBody>
                  <a:tcPr marL="68580" marR="68580" anchor="ctr">
                    <a:solidFill>
                      <a:schemeClr val="bg1"/>
                    </a:solidFill>
                  </a:tcPr>
                </a:tc>
                <a:tc>
                  <a:txBody>
                    <a:bodyPr/>
                    <a:lstStyle/>
                    <a:p>
                      <a:endParaRPr lang="cs-CZ" dirty="0"/>
                    </a:p>
                  </a:txBody>
                  <a:tcPr marL="68580" marR="68580" anchor="ctr">
                    <a:solidFill>
                      <a:schemeClr val="bg1"/>
                    </a:solidFill>
                  </a:tcPr>
                </a:tc>
                <a:tc>
                  <a:txBody>
                    <a:bodyPr/>
                    <a:lstStyle/>
                    <a:p>
                      <a:endParaRPr lang="cs-CZ" dirty="0"/>
                    </a:p>
                  </a:txBody>
                  <a:tcPr marL="68580" marR="68580" anchor="ctr">
                    <a:solidFill>
                      <a:schemeClr val="bg1"/>
                    </a:solidFill>
                  </a:tcPr>
                </a:tc>
                <a:tc>
                  <a:txBody>
                    <a:bodyPr/>
                    <a:lstStyle/>
                    <a:p>
                      <a:endParaRPr lang="cs-CZ" dirty="0"/>
                    </a:p>
                  </a:txBody>
                  <a:tcPr marL="68580" marR="68580" anchor="ctr">
                    <a:solidFill>
                      <a:schemeClr val="bg1"/>
                    </a:solidFill>
                  </a:tcPr>
                </a:tc>
                <a:extLst>
                  <a:ext uri="{0D108BD9-81ED-4DB2-BD59-A6C34878D82A}">
                    <a16:rowId xmlns:a16="http://schemas.microsoft.com/office/drawing/2014/main" val="1777095225"/>
                  </a:ext>
                </a:extLst>
              </a:tr>
              <a:tr h="4506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dirty="0"/>
                        <a:t>řádek</a:t>
                      </a:r>
                    </a:p>
                  </a:txBody>
                  <a:tcPr marL="68580" marR="68580" anchor="ctr">
                    <a:solidFill>
                      <a:schemeClr val="bg1">
                        <a:lumMod val="95000"/>
                      </a:schemeClr>
                    </a:solidFill>
                  </a:tcPr>
                </a:tc>
                <a:tc>
                  <a:txBody>
                    <a:bodyPr/>
                    <a:lstStyle/>
                    <a:p>
                      <a:endParaRPr lang="cs-CZ" dirty="0"/>
                    </a:p>
                  </a:txBody>
                  <a:tcPr marL="68580" marR="68580" anchor="ctr">
                    <a:solidFill>
                      <a:schemeClr val="bg1">
                        <a:lumMod val="95000"/>
                      </a:schemeClr>
                    </a:solidFill>
                  </a:tcPr>
                </a:tc>
                <a:tc>
                  <a:txBody>
                    <a:bodyPr/>
                    <a:lstStyle/>
                    <a:p>
                      <a:endParaRPr lang="cs-CZ" dirty="0"/>
                    </a:p>
                  </a:txBody>
                  <a:tcPr marL="68580" marR="68580" anchor="ctr">
                    <a:solidFill>
                      <a:schemeClr val="bg1">
                        <a:lumMod val="95000"/>
                      </a:schemeClr>
                    </a:solidFill>
                  </a:tcPr>
                </a:tc>
                <a:tc>
                  <a:txBody>
                    <a:bodyPr/>
                    <a:lstStyle/>
                    <a:p>
                      <a:endParaRPr lang="cs-CZ" dirty="0"/>
                    </a:p>
                  </a:txBody>
                  <a:tcPr marL="68580" marR="68580" anchor="ctr">
                    <a:solidFill>
                      <a:schemeClr val="bg1">
                        <a:lumMod val="95000"/>
                      </a:schemeClr>
                    </a:solidFill>
                  </a:tcPr>
                </a:tc>
                <a:tc>
                  <a:txBody>
                    <a:bodyPr/>
                    <a:lstStyle/>
                    <a:p>
                      <a:endParaRPr lang="cs-CZ" dirty="0"/>
                    </a:p>
                  </a:txBody>
                  <a:tcPr marL="68580" marR="68580" anchor="ctr">
                    <a:solidFill>
                      <a:schemeClr val="bg1">
                        <a:lumMod val="95000"/>
                      </a:schemeClr>
                    </a:solidFill>
                  </a:tcPr>
                </a:tc>
                <a:tc>
                  <a:txBody>
                    <a:bodyPr/>
                    <a:lstStyle/>
                    <a:p>
                      <a:endParaRPr lang="cs-CZ" dirty="0"/>
                    </a:p>
                  </a:txBody>
                  <a:tcPr marL="68580" marR="68580" anchor="ctr">
                    <a:solidFill>
                      <a:schemeClr val="bg1">
                        <a:lumMod val="95000"/>
                      </a:schemeClr>
                    </a:solidFill>
                  </a:tcPr>
                </a:tc>
                <a:tc>
                  <a:txBody>
                    <a:bodyPr/>
                    <a:lstStyle/>
                    <a:p>
                      <a:endParaRPr lang="cs-CZ" dirty="0"/>
                    </a:p>
                  </a:txBody>
                  <a:tcPr marL="68580" marR="68580" anchor="ctr">
                    <a:solidFill>
                      <a:schemeClr val="bg1">
                        <a:lumMod val="95000"/>
                      </a:schemeClr>
                    </a:solidFill>
                  </a:tcPr>
                </a:tc>
                <a:tc>
                  <a:txBody>
                    <a:bodyPr/>
                    <a:lstStyle/>
                    <a:p>
                      <a:endParaRPr lang="cs-CZ" dirty="0"/>
                    </a:p>
                  </a:txBody>
                  <a:tcPr marL="68580" marR="68580" anchor="ctr">
                    <a:solidFill>
                      <a:schemeClr val="bg1">
                        <a:lumMod val="95000"/>
                      </a:schemeClr>
                    </a:solidFill>
                  </a:tcPr>
                </a:tc>
                <a:tc>
                  <a:txBody>
                    <a:bodyPr/>
                    <a:lstStyle/>
                    <a:p>
                      <a:endParaRPr lang="cs-CZ" dirty="0"/>
                    </a:p>
                  </a:txBody>
                  <a:tcPr marL="68580" marR="68580" anchor="ctr">
                    <a:solidFill>
                      <a:schemeClr val="bg1">
                        <a:lumMod val="95000"/>
                      </a:schemeClr>
                    </a:solidFill>
                  </a:tcPr>
                </a:tc>
                <a:extLst>
                  <a:ext uri="{0D108BD9-81ED-4DB2-BD59-A6C34878D82A}">
                    <a16:rowId xmlns:a16="http://schemas.microsoft.com/office/drawing/2014/main" val="2993294286"/>
                  </a:ext>
                </a:extLst>
              </a:tr>
              <a:tr h="4506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dirty="0"/>
                        <a:t>řádek</a:t>
                      </a:r>
                    </a:p>
                  </a:txBody>
                  <a:tcPr marL="68580" marR="68580" anchor="ctr">
                    <a:solidFill>
                      <a:srgbClr val="D6C2D6"/>
                    </a:solidFill>
                  </a:tcPr>
                </a:tc>
                <a:tc>
                  <a:txBody>
                    <a:bodyPr/>
                    <a:lstStyle/>
                    <a:p>
                      <a:endParaRPr lang="cs-CZ" dirty="0"/>
                    </a:p>
                  </a:txBody>
                  <a:tcPr marL="68580" marR="68580" anchor="ctr">
                    <a:solidFill>
                      <a:srgbClr val="D6C2D6"/>
                    </a:solidFill>
                  </a:tcPr>
                </a:tc>
                <a:tc>
                  <a:txBody>
                    <a:bodyPr/>
                    <a:lstStyle/>
                    <a:p>
                      <a:endParaRPr lang="cs-CZ" dirty="0"/>
                    </a:p>
                  </a:txBody>
                  <a:tcPr marL="68580" marR="68580" anchor="ctr">
                    <a:solidFill>
                      <a:srgbClr val="D6C2D6"/>
                    </a:solidFill>
                  </a:tcPr>
                </a:tc>
                <a:tc>
                  <a:txBody>
                    <a:bodyPr/>
                    <a:lstStyle/>
                    <a:p>
                      <a:endParaRPr lang="cs-CZ" dirty="0"/>
                    </a:p>
                  </a:txBody>
                  <a:tcPr marL="68580" marR="68580" anchor="ctr">
                    <a:solidFill>
                      <a:srgbClr val="D6C2D6"/>
                    </a:solidFill>
                  </a:tcPr>
                </a:tc>
                <a:tc>
                  <a:txBody>
                    <a:bodyPr/>
                    <a:lstStyle/>
                    <a:p>
                      <a:endParaRPr lang="cs-CZ" dirty="0"/>
                    </a:p>
                  </a:txBody>
                  <a:tcPr marL="68580" marR="68580" anchor="ctr">
                    <a:solidFill>
                      <a:srgbClr val="D6C2D6"/>
                    </a:solidFill>
                  </a:tcPr>
                </a:tc>
                <a:tc>
                  <a:txBody>
                    <a:bodyPr/>
                    <a:lstStyle/>
                    <a:p>
                      <a:endParaRPr lang="cs-CZ" dirty="0"/>
                    </a:p>
                  </a:txBody>
                  <a:tcPr marL="68580" marR="68580" anchor="ctr">
                    <a:solidFill>
                      <a:srgbClr val="D6C2D6"/>
                    </a:solidFill>
                  </a:tcPr>
                </a:tc>
                <a:tc>
                  <a:txBody>
                    <a:bodyPr/>
                    <a:lstStyle/>
                    <a:p>
                      <a:endParaRPr lang="cs-CZ" dirty="0"/>
                    </a:p>
                  </a:txBody>
                  <a:tcPr marL="68580" marR="68580" anchor="ctr">
                    <a:solidFill>
                      <a:srgbClr val="D6C2D6"/>
                    </a:solidFill>
                  </a:tcPr>
                </a:tc>
                <a:tc>
                  <a:txBody>
                    <a:bodyPr/>
                    <a:lstStyle/>
                    <a:p>
                      <a:endParaRPr lang="cs-CZ" dirty="0"/>
                    </a:p>
                  </a:txBody>
                  <a:tcPr marL="68580" marR="68580" anchor="ctr">
                    <a:solidFill>
                      <a:srgbClr val="D6C2D6"/>
                    </a:solidFill>
                  </a:tcPr>
                </a:tc>
                <a:tc>
                  <a:txBody>
                    <a:bodyPr/>
                    <a:lstStyle/>
                    <a:p>
                      <a:endParaRPr lang="cs-CZ" dirty="0"/>
                    </a:p>
                  </a:txBody>
                  <a:tcPr marL="68580" marR="68580" anchor="ctr">
                    <a:solidFill>
                      <a:srgbClr val="D6C2D6"/>
                    </a:solidFill>
                  </a:tcPr>
                </a:tc>
                <a:extLst>
                  <a:ext uri="{0D108BD9-81ED-4DB2-BD59-A6C34878D82A}">
                    <a16:rowId xmlns:a16="http://schemas.microsoft.com/office/drawing/2014/main" val="150252544"/>
                  </a:ext>
                </a:extLst>
              </a:tr>
            </a:tbl>
          </a:graphicData>
        </a:graphic>
      </p:graphicFrame>
      <p:sp>
        <p:nvSpPr>
          <p:cNvPr id="14" name="Nadpis 1">
            <a:extLst>
              <a:ext uri="{FF2B5EF4-FFF2-40B4-BE49-F238E27FC236}">
                <a16:creationId xmlns:a16="http://schemas.microsoft.com/office/drawing/2014/main" id="{3595AC0D-E641-4E07-B2CB-74274830B2B5}"/>
              </a:ext>
            </a:extLst>
          </p:cNvPr>
          <p:cNvSpPr>
            <a:spLocks noGrp="1"/>
          </p:cNvSpPr>
          <p:nvPr>
            <p:ph type="title"/>
          </p:nvPr>
        </p:nvSpPr>
        <p:spPr>
          <a:xfrm>
            <a:off x="628650" y="1100016"/>
            <a:ext cx="7779544" cy="689952"/>
          </a:xfrm>
        </p:spPr>
        <p:txBody>
          <a:bodyPr/>
          <a:lstStyle/>
          <a:p>
            <a:r>
              <a:rPr lang="cs-CZ"/>
              <a:t>Kliknutím lze upravit styl.</a:t>
            </a:r>
            <a:endParaRPr lang="cs-CZ" dirty="0"/>
          </a:p>
        </p:txBody>
      </p:sp>
      <p:sp>
        <p:nvSpPr>
          <p:cNvPr id="10" name="Zástupný symbol pro datum 3">
            <a:extLst>
              <a:ext uri="{FF2B5EF4-FFF2-40B4-BE49-F238E27FC236}">
                <a16:creationId xmlns:a16="http://schemas.microsoft.com/office/drawing/2014/main" id="{7B269BC0-0DEE-443B-8363-FD7BE9AA2463}"/>
              </a:ext>
            </a:extLst>
          </p:cNvPr>
          <p:cNvSpPr>
            <a:spLocks noGrp="1"/>
          </p:cNvSpPr>
          <p:nvPr>
            <p:ph type="dt" sz="half" idx="2"/>
          </p:nvPr>
        </p:nvSpPr>
        <p:spPr>
          <a:xfrm>
            <a:off x="575556" y="6583944"/>
            <a:ext cx="1081032" cy="268829"/>
          </a:xfrm>
          <a:prstGeom prst="rect">
            <a:avLst/>
          </a:prstGeom>
        </p:spPr>
        <p:txBody>
          <a:bodyPr/>
          <a:lstStyle>
            <a:lvl1pPr>
              <a:defRPr sz="600">
                <a:solidFill>
                  <a:schemeClr val="tx1">
                    <a:lumMod val="50000"/>
                    <a:lumOff val="50000"/>
                  </a:schemeClr>
                </a:solidFill>
              </a:defRPr>
            </a:lvl1pPr>
          </a:lstStyle>
          <a:p>
            <a:fld id="{9244293C-CB90-4DFE-84A1-C7B84143D143}" type="datetime1">
              <a:rPr lang="cs-CZ" smtClean="0"/>
              <a:t>23.09.2024</a:t>
            </a:fld>
            <a:endParaRPr lang="cs-CZ" dirty="0"/>
          </a:p>
        </p:txBody>
      </p:sp>
      <p:sp>
        <p:nvSpPr>
          <p:cNvPr id="11" name="Zástupný symbol pro zápatí 4">
            <a:extLst>
              <a:ext uri="{FF2B5EF4-FFF2-40B4-BE49-F238E27FC236}">
                <a16:creationId xmlns:a16="http://schemas.microsoft.com/office/drawing/2014/main" id="{617BBCA8-0FC2-4D08-A4DD-4D2622271872}"/>
              </a:ext>
            </a:extLst>
          </p:cNvPr>
          <p:cNvSpPr>
            <a:spLocks noGrp="1"/>
          </p:cNvSpPr>
          <p:nvPr>
            <p:ph type="ftr" sz="quarter" idx="3"/>
          </p:nvPr>
        </p:nvSpPr>
        <p:spPr>
          <a:xfrm>
            <a:off x="1814423" y="6591841"/>
            <a:ext cx="5785184" cy="268829"/>
          </a:xfrm>
          <a:prstGeom prst="rect">
            <a:avLst/>
          </a:prstGeom>
        </p:spPr>
        <p:txBody>
          <a:bodyPr/>
          <a:lstStyle>
            <a:lvl1pPr>
              <a:defRPr sz="600">
                <a:solidFill>
                  <a:schemeClr val="tx1">
                    <a:lumMod val="50000"/>
                    <a:lumOff val="50000"/>
                  </a:schemeClr>
                </a:solidFill>
              </a:defRPr>
            </a:lvl1pPr>
          </a:lstStyle>
          <a:p>
            <a:endParaRPr lang="cs-CZ" dirty="0"/>
          </a:p>
        </p:txBody>
      </p:sp>
    </p:spTree>
    <p:extLst>
      <p:ext uri="{BB962C8B-B14F-4D97-AF65-F5344CB8AC3E}">
        <p14:creationId xmlns:p14="http://schemas.microsoft.com/office/powerpoint/2010/main" val="241615289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B75CB4D-7416-4123-83CE-C769D1CEF97F}"/>
              </a:ext>
            </a:extLst>
          </p:cNvPr>
          <p:cNvSpPr>
            <a:spLocks noGrp="1"/>
          </p:cNvSpPr>
          <p:nvPr>
            <p:ph type="title"/>
          </p:nvPr>
        </p:nvSpPr>
        <p:spPr>
          <a:xfrm>
            <a:off x="629841" y="987425"/>
            <a:ext cx="2949178" cy="1069975"/>
          </a:xfrm>
        </p:spPr>
        <p:txBody>
          <a:bodyPr anchor="b"/>
          <a:lstStyle>
            <a:lvl1pPr>
              <a:defRPr sz="2400"/>
            </a:lvl1pPr>
          </a:lstStyle>
          <a:p>
            <a:r>
              <a:rPr lang="cs-CZ"/>
              <a:t>Kliknutím lze upravit styl.</a:t>
            </a:r>
            <a:endParaRPr lang="cs-CZ" dirty="0"/>
          </a:p>
        </p:txBody>
      </p:sp>
      <p:sp>
        <p:nvSpPr>
          <p:cNvPr id="3" name="Zástupný obsah 2">
            <a:extLst>
              <a:ext uri="{FF2B5EF4-FFF2-40B4-BE49-F238E27FC236}">
                <a16:creationId xmlns:a16="http://schemas.microsoft.com/office/drawing/2014/main" id="{CD0998F7-E90D-471F-891C-0FD12349B84C}"/>
              </a:ext>
            </a:extLst>
          </p:cNvPr>
          <p:cNvSpPr>
            <a:spLocks noGrp="1"/>
          </p:cNvSpPr>
          <p:nvPr>
            <p:ph idx="1"/>
          </p:nvPr>
        </p:nvSpPr>
        <p:spPr>
          <a:xfrm>
            <a:off x="3887391" y="987426"/>
            <a:ext cx="4629150" cy="53689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text 3">
            <a:extLst>
              <a:ext uri="{FF2B5EF4-FFF2-40B4-BE49-F238E27FC236}">
                <a16:creationId xmlns:a16="http://schemas.microsoft.com/office/drawing/2014/main" id="{10F5FE98-251D-4D3C-B8B7-DADD6DEB8680}"/>
              </a:ext>
            </a:extLst>
          </p:cNvPr>
          <p:cNvSpPr>
            <a:spLocks noGrp="1"/>
          </p:cNvSpPr>
          <p:nvPr>
            <p:ph type="body" sz="half" idx="2"/>
          </p:nvPr>
        </p:nvSpPr>
        <p:spPr>
          <a:xfrm>
            <a:off x="629841" y="2057400"/>
            <a:ext cx="2949178" cy="4298950"/>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cs-CZ"/>
              <a:t>Po kliknutí můžete upravovat styly textu v předloze.</a:t>
            </a:r>
          </a:p>
        </p:txBody>
      </p:sp>
      <p:sp>
        <p:nvSpPr>
          <p:cNvPr id="11" name="Zástupný symbol pro datum 3">
            <a:extLst>
              <a:ext uri="{FF2B5EF4-FFF2-40B4-BE49-F238E27FC236}">
                <a16:creationId xmlns:a16="http://schemas.microsoft.com/office/drawing/2014/main" id="{07866220-AC5E-4CB8-BE1F-4308D6F22D23}"/>
              </a:ext>
            </a:extLst>
          </p:cNvPr>
          <p:cNvSpPr>
            <a:spLocks noGrp="1"/>
          </p:cNvSpPr>
          <p:nvPr>
            <p:ph type="dt" sz="half" idx="10"/>
          </p:nvPr>
        </p:nvSpPr>
        <p:spPr>
          <a:xfrm>
            <a:off x="575556" y="6583944"/>
            <a:ext cx="1081032" cy="268829"/>
          </a:xfrm>
          <a:prstGeom prst="rect">
            <a:avLst/>
          </a:prstGeom>
        </p:spPr>
        <p:txBody>
          <a:bodyPr/>
          <a:lstStyle>
            <a:lvl1pPr>
              <a:defRPr sz="600">
                <a:solidFill>
                  <a:schemeClr val="tx1">
                    <a:lumMod val="50000"/>
                    <a:lumOff val="50000"/>
                  </a:schemeClr>
                </a:solidFill>
              </a:defRPr>
            </a:lvl1pPr>
          </a:lstStyle>
          <a:p>
            <a:fld id="{6F41D0FF-F3EE-42B7-9FFA-B2CC0A7F6EEC}" type="datetime1">
              <a:rPr lang="cs-CZ" smtClean="0"/>
              <a:t>23.09.2024</a:t>
            </a:fld>
            <a:endParaRPr lang="cs-CZ" dirty="0"/>
          </a:p>
        </p:txBody>
      </p:sp>
      <p:sp>
        <p:nvSpPr>
          <p:cNvPr id="12" name="Zástupný symbol pro zápatí 4">
            <a:extLst>
              <a:ext uri="{FF2B5EF4-FFF2-40B4-BE49-F238E27FC236}">
                <a16:creationId xmlns:a16="http://schemas.microsoft.com/office/drawing/2014/main" id="{444D1E82-F3EE-45EF-BACE-B77C9CBA0B80}"/>
              </a:ext>
            </a:extLst>
          </p:cNvPr>
          <p:cNvSpPr>
            <a:spLocks noGrp="1"/>
          </p:cNvSpPr>
          <p:nvPr>
            <p:ph type="ftr" sz="quarter" idx="3"/>
          </p:nvPr>
        </p:nvSpPr>
        <p:spPr>
          <a:xfrm>
            <a:off x="1814423" y="6591841"/>
            <a:ext cx="5785184" cy="268829"/>
          </a:xfrm>
          <a:prstGeom prst="rect">
            <a:avLst/>
          </a:prstGeom>
        </p:spPr>
        <p:txBody>
          <a:bodyPr/>
          <a:lstStyle>
            <a:lvl1pPr>
              <a:defRPr sz="600">
                <a:solidFill>
                  <a:schemeClr val="tx1">
                    <a:lumMod val="50000"/>
                    <a:lumOff val="50000"/>
                  </a:schemeClr>
                </a:solidFill>
              </a:defRPr>
            </a:lvl1pPr>
          </a:lstStyle>
          <a:p>
            <a:endParaRPr lang="cs-CZ" dirty="0"/>
          </a:p>
        </p:txBody>
      </p:sp>
    </p:spTree>
    <p:extLst>
      <p:ext uri="{BB962C8B-B14F-4D97-AF65-F5344CB8AC3E}">
        <p14:creationId xmlns:p14="http://schemas.microsoft.com/office/powerpoint/2010/main" val="114922894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A697884-28AE-4700-9C13-68750D37E914}"/>
              </a:ext>
            </a:extLst>
          </p:cNvPr>
          <p:cNvSpPr>
            <a:spLocks noGrp="1"/>
          </p:cNvSpPr>
          <p:nvPr>
            <p:ph type="title"/>
          </p:nvPr>
        </p:nvSpPr>
        <p:spPr>
          <a:xfrm>
            <a:off x="629841" y="987425"/>
            <a:ext cx="2949178" cy="1069975"/>
          </a:xfrm>
        </p:spPr>
        <p:txBody>
          <a:bodyPr anchor="b"/>
          <a:lstStyle>
            <a:lvl1pPr>
              <a:defRPr sz="2400"/>
            </a:lvl1pPr>
          </a:lstStyle>
          <a:p>
            <a:r>
              <a:rPr lang="cs-CZ"/>
              <a:t>Kliknutím lze upravit styl.</a:t>
            </a:r>
          </a:p>
        </p:txBody>
      </p:sp>
      <p:sp>
        <p:nvSpPr>
          <p:cNvPr id="3" name="Zástupný symbol obrázku 2">
            <a:extLst>
              <a:ext uri="{FF2B5EF4-FFF2-40B4-BE49-F238E27FC236}">
                <a16:creationId xmlns:a16="http://schemas.microsoft.com/office/drawing/2014/main" id="{7173077C-429C-4C0E-8F05-9FFAC62D1430}"/>
              </a:ext>
            </a:extLst>
          </p:cNvPr>
          <p:cNvSpPr>
            <a:spLocks noGrp="1"/>
          </p:cNvSpPr>
          <p:nvPr>
            <p:ph type="pic" idx="1"/>
          </p:nvPr>
        </p:nvSpPr>
        <p:spPr>
          <a:xfrm>
            <a:off x="3887391" y="987426"/>
            <a:ext cx="4629150" cy="53689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cs-CZ"/>
              <a:t>Kliknutím na ikonu přidáte obrázek.</a:t>
            </a:r>
          </a:p>
        </p:txBody>
      </p:sp>
      <p:sp>
        <p:nvSpPr>
          <p:cNvPr id="4" name="Zástupný text 3">
            <a:extLst>
              <a:ext uri="{FF2B5EF4-FFF2-40B4-BE49-F238E27FC236}">
                <a16:creationId xmlns:a16="http://schemas.microsoft.com/office/drawing/2014/main" id="{17844AFA-992F-4BE4-ABDB-10F592A4413F}"/>
              </a:ext>
            </a:extLst>
          </p:cNvPr>
          <p:cNvSpPr>
            <a:spLocks noGrp="1"/>
          </p:cNvSpPr>
          <p:nvPr>
            <p:ph type="body" sz="half" idx="2"/>
          </p:nvPr>
        </p:nvSpPr>
        <p:spPr>
          <a:xfrm>
            <a:off x="629841" y="2057400"/>
            <a:ext cx="2949178" cy="4298950"/>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cs-CZ"/>
              <a:t>Po kliknutí můžete upravovat styly textu v předloze.</a:t>
            </a:r>
          </a:p>
        </p:txBody>
      </p:sp>
      <p:sp>
        <p:nvSpPr>
          <p:cNvPr id="8" name="Zástupný symbol pro datum 3">
            <a:extLst>
              <a:ext uri="{FF2B5EF4-FFF2-40B4-BE49-F238E27FC236}">
                <a16:creationId xmlns:a16="http://schemas.microsoft.com/office/drawing/2014/main" id="{C59CE2F5-6ECF-4832-96C8-ABDAFFDCA03C}"/>
              </a:ext>
            </a:extLst>
          </p:cNvPr>
          <p:cNvSpPr>
            <a:spLocks noGrp="1"/>
          </p:cNvSpPr>
          <p:nvPr>
            <p:ph type="dt" sz="half" idx="10"/>
          </p:nvPr>
        </p:nvSpPr>
        <p:spPr>
          <a:xfrm>
            <a:off x="575556" y="6583944"/>
            <a:ext cx="1081032" cy="268829"/>
          </a:xfrm>
          <a:prstGeom prst="rect">
            <a:avLst/>
          </a:prstGeom>
        </p:spPr>
        <p:txBody>
          <a:bodyPr/>
          <a:lstStyle>
            <a:lvl1pPr>
              <a:defRPr sz="600">
                <a:solidFill>
                  <a:schemeClr val="tx1">
                    <a:lumMod val="50000"/>
                    <a:lumOff val="50000"/>
                  </a:schemeClr>
                </a:solidFill>
              </a:defRPr>
            </a:lvl1pPr>
          </a:lstStyle>
          <a:p>
            <a:fld id="{A6309998-1F10-4D83-829E-87BD04B7AD9B}" type="datetime1">
              <a:rPr lang="cs-CZ" smtClean="0"/>
              <a:t>23.09.2024</a:t>
            </a:fld>
            <a:endParaRPr lang="cs-CZ" dirty="0"/>
          </a:p>
        </p:txBody>
      </p:sp>
      <p:sp>
        <p:nvSpPr>
          <p:cNvPr id="9" name="Zástupný symbol pro zápatí 4">
            <a:extLst>
              <a:ext uri="{FF2B5EF4-FFF2-40B4-BE49-F238E27FC236}">
                <a16:creationId xmlns:a16="http://schemas.microsoft.com/office/drawing/2014/main" id="{746D8E53-2018-47C3-879C-5A7532BD13B0}"/>
              </a:ext>
            </a:extLst>
          </p:cNvPr>
          <p:cNvSpPr>
            <a:spLocks noGrp="1"/>
          </p:cNvSpPr>
          <p:nvPr>
            <p:ph type="ftr" sz="quarter" idx="3"/>
          </p:nvPr>
        </p:nvSpPr>
        <p:spPr>
          <a:xfrm>
            <a:off x="1814423" y="6591841"/>
            <a:ext cx="5785184" cy="268829"/>
          </a:xfrm>
          <a:prstGeom prst="rect">
            <a:avLst/>
          </a:prstGeom>
        </p:spPr>
        <p:txBody>
          <a:bodyPr/>
          <a:lstStyle>
            <a:lvl1pPr>
              <a:defRPr sz="600">
                <a:solidFill>
                  <a:schemeClr val="tx1">
                    <a:lumMod val="50000"/>
                    <a:lumOff val="50000"/>
                  </a:schemeClr>
                </a:solidFill>
              </a:defRPr>
            </a:lvl1pPr>
          </a:lstStyle>
          <a:p>
            <a:endParaRPr lang="cs-CZ" dirty="0"/>
          </a:p>
        </p:txBody>
      </p:sp>
    </p:spTree>
    <p:extLst>
      <p:ext uri="{BB962C8B-B14F-4D97-AF65-F5344CB8AC3E}">
        <p14:creationId xmlns:p14="http://schemas.microsoft.com/office/powerpoint/2010/main" val="270923899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White | Presentation info">
    <p:spTree>
      <p:nvGrpSpPr>
        <p:cNvPr id="1" name=""/>
        <p:cNvGrpSpPr/>
        <p:nvPr/>
      </p:nvGrpSpPr>
      <p:grpSpPr>
        <a:xfrm>
          <a:off x="0" y="0"/>
          <a:ext cx="0" cy="0"/>
          <a:chOff x="0" y="0"/>
          <a:chExt cx="0" cy="0"/>
        </a:xfrm>
      </p:grpSpPr>
      <p:sp>
        <p:nvSpPr>
          <p:cNvPr id="10" name="Suorakulmio 9">
            <a:extLst>
              <a:ext uri="{FF2B5EF4-FFF2-40B4-BE49-F238E27FC236}">
                <a16:creationId xmlns:a16="http://schemas.microsoft.com/office/drawing/2014/main" id="{9CB2207C-EFA6-2D47-BF45-360B454205B1}"/>
              </a:ext>
            </a:extLst>
          </p:cNvPr>
          <p:cNvSpPr/>
          <p:nvPr userDrawn="1"/>
        </p:nvSpPr>
        <p:spPr>
          <a:xfrm>
            <a:off x="0"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350"/>
          </a:p>
        </p:txBody>
      </p:sp>
      <p:pic>
        <p:nvPicPr>
          <p:cNvPr id="20" name="Kuva 19">
            <a:extLst>
              <a:ext uri="{FF2B5EF4-FFF2-40B4-BE49-F238E27FC236}">
                <a16:creationId xmlns:a16="http://schemas.microsoft.com/office/drawing/2014/main" id="{FB7551AB-D8DF-3A46-98D7-FD00A24F366A}"/>
              </a:ext>
            </a:extLst>
          </p:cNvPr>
          <p:cNvPicPr>
            <a:picLocks noChangeAspect="1"/>
          </p:cNvPicPr>
          <p:nvPr userDrawn="1"/>
        </p:nvPicPr>
        <p:blipFill>
          <a:blip r:embed="rId2"/>
          <a:srcRect/>
          <a:stretch/>
        </p:blipFill>
        <p:spPr>
          <a:xfrm>
            <a:off x="4234" y="6350"/>
            <a:ext cx="9135533" cy="6851650"/>
          </a:xfrm>
          <a:prstGeom prst="rect">
            <a:avLst/>
          </a:prstGeom>
        </p:spPr>
      </p:pic>
      <p:sp>
        <p:nvSpPr>
          <p:cNvPr id="7" name="Otsikko 6">
            <a:extLst>
              <a:ext uri="{FF2B5EF4-FFF2-40B4-BE49-F238E27FC236}">
                <a16:creationId xmlns:a16="http://schemas.microsoft.com/office/drawing/2014/main" id="{9078949D-D458-B94D-94E1-C0C946155902}"/>
              </a:ext>
            </a:extLst>
          </p:cNvPr>
          <p:cNvSpPr>
            <a:spLocks noGrp="1"/>
          </p:cNvSpPr>
          <p:nvPr>
            <p:ph type="title" hasCustomPrompt="1"/>
          </p:nvPr>
        </p:nvSpPr>
        <p:spPr>
          <a:xfrm>
            <a:off x="680937" y="3429000"/>
            <a:ext cx="5401456" cy="589946"/>
          </a:xfrm>
        </p:spPr>
        <p:txBody>
          <a:bodyPr wrap="none" anchor="t">
            <a:noAutofit/>
          </a:bodyPr>
          <a:lstStyle>
            <a:lvl1pPr>
              <a:defRPr/>
            </a:lvl1pPr>
          </a:lstStyle>
          <a:p>
            <a:r>
              <a:rPr lang="fi-FI" err="1"/>
              <a:t>presentation</a:t>
            </a:r>
            <a:r>
              <a:rPr lang="fi-FI"/>
              <a:t> </a:t>
            </a:r>
            <a:r>
              <a:rPr lang="fi-FI" err="1"/>
              <a:t>name</a:t>
            </a:r>
            <a:endParaRPr lang="fi-FI"/>
          </a:p>
        </p:txBody>
      </p:sp>
      <p:sp>
        <p:nvSpPr>
          <p:cNvPr id="11" name="Tekstin paikkamerkki 10">
            <a:extLst>
              <a:ext uri="{FF2B5EF4-FFF2-40B4-BE49-F238E27FC236}">
                <a16:creationId xmlns:a16="http://schemas.microsoft.com/office/drawing/2014/main" id="{4CAE96DE-E366-FC45-AAE3-280E40FB56CA}"/>
              </a:ext>
            </a:extLst>
          </p:cNvPr>
          <p:cNvSpPr>
            <a:spLocks noGrp="1"/>
          </p:cNvSpPr>
          <p:nvPr>
            <p:ph type="body" sz="quarter" idx="10" hasCustomPrompt="1"/>
          </p:nvPr>
        </p:nvSpPr>
        <p:spPr>
          <a:xfrm>
            <a:off x="680937" y="4018946"/>
            <a:ext cx="5401456" cy="857854"/>
          </a:xfrm>
        </p:spPr>
        <p:txBody>
          <a:bodyPr lIns="108000" anchor="ctr">
            <a:normAutofit/>
          </a:bodyPr>
          <a:lstStyle>
            <a:lvl1pPr marL="0" indent="0">
              <a:lnSpc>
                <a:spcPct val="90000"/>
              </a:lnSpc>
              <a:spcBef>
                <a:spcPts val="0"/>
              </a:spcBef>
              <a:buNone/>
              <a:defRPr sz="1350" baseline="0"/>
            </a:lvl1pPr>
          </a:lstStyle>
          <a:p>
            <a:pPr lvl="0"/>
            <a:r>
              <a:rPr lang="fi-FI" err="1"/>
              <a:t>Subtitle</a:t>
            </a:r>
            <a:endParaRPr lang="fi-FI"/>
          </a:p>
        </p:txBody>
      </p:sp>
      <p:sp>
        <p:nvSpPr>
          <p:cNvPr id="14" name="Suorakulmio 13">
            <a:extLst>
              <a:ext uri="{FF2B5EF4-FFF2-40B4-BE49-F238E27FC236}">
                <a16:creationId xmlns:a16="http://schemas.microsoft.com/office/drawing/2014/main" id="{AC66544D-4E64-CA46-BFF3-E88D268B3E35}"/>
              </a:ext>
            </a:extLst>
          </p:cNvPr>
          <p:cNvSpPr/>
          <p:nvPr userDrawn="1"/>
        </p:nvSpPr>
        <p:spPr>
          <a:xfrm>
            <a:off x="764382" y="3117038"/>
            <a:ext cx="390001" cy="108000"/>
          </a:xfrm>
          <a:prstGeom prst="rect">
            <a:avLst/>
          </a:prstGeom>
          <a:solidFill>
            <a:srgbClr val="23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350"/>
          </a:p>
        </p:txBody>
      </p:sp>
      <p:sp>
        <p:nvSpPr>
          <p:cNvPr id="15" name="Tekstin paikkamerkki 10">
            <a:extLst>
              <a:ext uri="{FF2B5EF4-FFF2-40B4-BE49-F238E27FC236}">
                <a16:creationId xmlns:a16="http://schemas.microsoft.com/office/drawing/2014/main" id="{FF492EFE-5B1E-104C-841C-28BAEC6E4C2C}"/>
              </a:ext>
            </a:extLst>
          </p:cNvPr>
          <p:cNvSpPr>
            <a:spLocks noGrp="1"/>
          </p:cNvSpPr>
          <p:nvPr>
            <p:ph type="body" sz="quarter" idx="11" hasCustomPrompt="1"/>
          </p:nvPr>
        </p:nvSpPr>
        <p:spPr>
          <a:xfrm>
            <a:off x="680937" y="4999968"/>
            <a:ext cx="5401456" cy="985894"/>
          </a:xfrm>
        </p:spPr>
        <p:txBody>
          <a:bodyPr lIns="108000">
            <a:normAutofit/>
          </a:bodyPr>
          <a:lstStyle>
            <a:lvl1pPr marL="0" indent="0">
              <a:lnSpc>
                <a:spcPct val="110000"/>
              </a:lnSpc>
              <a:spcBef>
                <a:spcPts val="300"/>
              </a:spcBef>
              <a:buNone/>
              <a:defRPr sz="1050" b="0" i="0" baseline="0">
                <a:latin typeface="Arial" panose="020B0604020202020204" pitchFamily="34" charset="0"/>
              </a:defRPr>
            </a:lvl1pPr>
          </a:lstStyle>
          <a:p>
            <a:pPr lvl="0"/>
            <a:r>
              <a:rPr lang="fi-FI" err="1"/>
              <a:t>Name</a:t>
            </a:r>
            <a:endParaRPr lang="fi-FI"/>
          </a:p>
          <a:p>
            <a:pPr lvl="0"/>
            <a:r>
              <a:rPr lang="fi-FI" err="1"/>
              <a:t>Title</a:t>
            </a:r>
            <a:r>
              <a:rPr lang="fi-FI"/>
              <a:t> | </a:t>
            </a:r>
            <a:r>
              <a:rPr lang="fi-FI" err="1"/>
              <a:t>Organisation</a:t>
            </a:r>
            <a:endParaRPr lang="fi-FI"/>
          </a:p>
          <a:p>
            <a:pPr lvl="0"/>
            <a:r>
              <a:rPr lang="fi-FI" err="1"/>
              <a:t>Contact</a:t>
            </a:r>
            <a:endParaRPr lang="fi-FI"/>
          </a:p>
        </p:txBody>
      </p:sp>
      <p:sp>
        <p:nvSpPr>
          <p:cNvPr id="16" name="Tekstin paikkamerkki 10">
            <a:extLst>
              <a:ext uri="{FF2B5EF4-FFF2-40B4-BE49-F238E27FC236}">
                <a16:creationId xmlns:a16="http://schemas.microsoft.com/office/drawing/2014/main" id="{037F49E4-C5C8-A341-BDE0-42D68A3DB72C}"/>
              </a:ext>
            </a:extLst>
          </p:cNvPr>
          <p:cNvSpPr>
            <a:spLocks noGrp="1"/>
          </p:cNvSpPr>
          <p:nvPr>
            <p:ph type="body" sz="quarter" idx="12" hasCustomPrompt="1"/>
          </p:nvPr>
        </p:nvSpPr>
        <p:spPr>
          <a:xfrm>
            <a:off x="1229991" y="3083246"/>
            <a:ext cx="4852402" cy="222586"/>
          </a:xfrm>
        </p:spPr>
        <p:txBody>
          <a:bodyPr wrap="none" lIns="0" bIns="0" anchor="ctr" anchorCtr="0">
            <a:noAutofit/>
          </a:bodyPr>
          <a:lstStyle>
            <a:lvl1pPr marL="0" indent="0">
              <a:lnSpc>
                <a:spcPts val="750"/>
              </a:lnSpc>
              <a:buNone/>
              <a:defRPr sz="1050" b="0" i="0" cap="all" baseline="0">
                <a:latin typeface="Arial" panose="020B0604020202020204" pitchFamily="34" charset="0"/>
              </a:defRPr>
            </a:lvl1pPr>
          </a:lstStyle>
          <a:p>
            <a:pPr lvl="0"/>
            <a:r>
              <a:rPr lang="fi-FI" err="1"/>
              <a:t>event</a:t>
            </a:r>
            <a:r>
              <a:rPr lang="fi-FI"/>
              <a:t> and </a:t>
            </a:r>
            <a:r>
              <a:rPr lang="fi-FI" err="1"/>
              <a:t>date</a:t>
            </a:r>
            <a:endParaRPr lang="fi-FI"/>
          </a:p>
        </p:txBody>
      </p:sp>
      <p:sp>
        <p:nvSpPr>
          <p:cNvPr id="18" name="Kuvan paikkamerkki 2">
            <a:extLst>
              <a:ext uri="{FF2B5EF4-FFF2-40B4-BE49-F238E27FC236}">
                <a16:creationId xmlns:a16="http://schemas.microsoft.com/office/drawing/2014/main" id="{1D1A91F1-B34F-4D49-9F7E-2973B78444F3}"/>
              </a:ext>
            </a:extLst>
          </p:cNvPr>
          <p:cNvSpPr>
            <a:spLocks noGrp="1"/>
          </p:cNvSpPr>
          <p:nvPr>
            <p:ph type="pic" idx="13"/>
          </p:nvPr>
        </p:nvSpPr>
        <p:spPr>
          <a:xfrm>
            <a:off x="6412658" y="2715859"/>
            <a:ext cx="1698949" cy="2248028"/>
          </a:xfrm>
          <a:prstGeom prst="ellipse">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fi-FI"/>
          </a:p>
        </p:txBody>
      </p:sp>
      <p:pic>
        <p:nvPicPr>
          <p:cNvPr id="21" name="Kuva 20" descr="Kuva, joka sisältää kohteen piirtäminen&#10;&#10;Kuvaus luotu automaattisesti">
            <a:extLst>
              <a:ext uri="{FF2B5EF4-FFF2-40B4-BE49-F238E27FC236}">
                <a16:creationId xmlns:a16="http://schemas.microsoft.com/office/drawing/2014/main" id="{1859B885-88F6-5A47-9493-9524266A95D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004266" y="267650"/>
            <a:ext cx="799133" cy="468000"/>
          </a:xfrm>
          <a:prstGeom prst="rect">
            <a:avLst/>
          </a:prstGeom>
        </p:spPr>
      </p:pic>
    </p:spTree>
    <p:extLst>
      <p:ext uri="{BB962C8B-B14F-4D97-AF65-F5344CB8AC3E}">
        <p14:creationId xmlns:p14="http://schemas.microsoft.com/office/powerpoint/2010/main" val="330094705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White | Fern - Title and text">
    <p:spTree>
      <p:nvGrpSpPr>
        <p:cNvPr id="1" name=""/>
        <p:cNvGrpSpPr/>
        <p:nvPr/>
      </p:nvGrpSpPr>
      <p:grpSpPr>
        <a:xfrm>
          <a:off x="0" y="0"/>
          <a:ext cx="0" cy="0"/>
          <a:chOff x="0" y="0"/>
          <a:chExt cx="0" cy="0"/>
        </a:xfrm>
      </p:grpSpPr>
      <p:sp>
        <p:nvSpPr>
          <p:cNvPr id="7" name="Otsikko 6">
            <a:extLst>
              <a:ext uri="{FF2B5EF4-FFF2-40B4-BE49-F238E27FC236}">
                <a16:creationId xmlns:a16="http://schemas.microsoft.com/office/drawing/2014/main" id="{9078949D-D458-B94D-94E1-C0C946155902}"/>
              </a:ext>
            </a:extLst>
          </p:cNvPr>
          <p:cNvSpPr>
            <a:spLocks noGrp="1"/>
          </p:cNvSpPr>
          <p:nvPr>
            <p:ph type="title"/>
          </p:nvPr>
        </p:nvSpPr>
        <p:spPr/>
        <p:txBody>
          <a:bodyPr anchor="t"/>
          <a:lstStyle/>
          <a:p>
            <a:endParaRPr lang="fi-FI"/>
          </a:p>
        </p:txBody>
      </p:sp>
      <p:sp>
        <p:nvSpPr>
          <p:cNvPr id="3" name="Text Placeholder 2">
            <a:extLst>
              <a:ext uri="{FF2B5EF4-FFF2-40B4-BE49-F238E27FC236}">
                <a16:creationId xmlns:a16="http://schemas.microsoft.com/office/drawing/2014/main" id="{1CD056A9-0314-3442-AA1C-39475A47F480}"/>
              </a:ext>
            </a:extLst>
          </p:cNvPr>
          <p:cNvSpPr>
            <a:spLocks noGrp="1"/>
          </p:cNvSpPr>
          <p:nvPr>
            <p:ph type="body" sz="quarter" idx="12" hasCustomPrompt="1"/>
          </p:nvPr>
        </p:nvSpPr>
        <p:spPr>
          <a:xfrm>
            <a:off x="1276895" y="2524140"/>
            <a:ext cx="7282579" cy="3647907"/>
          </a:xfrm>
        </p:spPr>
        <p:txBody>
          <a:bodyPr/>
          <a:lstStyle>
            <a:lvl1pPr>
              <a:lnSpc>
                <a:spcPct val="120000"/>
              </a:lnSpc>
              <a:spcBef>
                <a:spcPts val="300"/>
              </a:spcBef>
              <a:spcAft>
                <a:spcPts val="75"/>
              </a:spcAft>
              <a:defRPr/>
            </a:lvl1pPr>
            <a:lvl2pPr>
              <a:lnSpc>
                <a:spcPct val="120000"/>
              </a:lnSpc>
              <a:spcBef>
                <a:spcPts val="300"/>
              </a:spcBef>
              <a:spcAft>
                <a:spcPts val="75"/>
              </a:spcAft>
              <a:buFontTx/>
              <a:buBlip>
                <a:blip r:embed="rId2"/>
              </a:buBlip>
              <a:defRPr>
                <a:solidFill>
                  <a:schemeClr val="bg1"/>
                </a:solidFill>
              </a:defRPr>
            </a:lvl2pPr>
            <a:lvl3pPr>
              <a:lnSpc>
                <a:spcPct val="120000"/>
              </a:lnSpc>
              <a:spcBef>
                <a:spcPts val="300"/>
              </a:spcBef>
              <a:spcAft>
                <a:spcPts val="75"/>
              </a:spcAft>
              <a:defRPr>
                <a:solidFill>
                  <a:schemeClr val="bg1"/>
                </a:solidFill>
              </a:defRPr>
            </a:lvl3pPr>
            <a:lvl4pPr>
              <a:lnSpc>
                <a:spcPct val="120000"/>
              </a:lnSpc>
              <a:spcBef>
                <a:spcPts val="300"/>
              </a:spcBef>
              <a:spcAft>
                <a:spcPts val="75"/>
              </a:spcAft>
              <a:defRPr>
                <a:solidFill>
                  <a:schemeClr val="bg1"/>
                </a:solidFill>
              </a:defRPr>
            </a:lvl4pPr>
            <a:lvl5pPr>
              <a:lnSpc>
                <a:spcPct val="120000"/>
              </a:lnSpc>
              <a:spcBef>
                <a:spcPts val="300"/>
              </a:spcBef>
              <a:spcAft>
                <a:spcPts val="75"/>
              </a:spcAft>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I"/>
          </a:p>
        </p:txBody>
      </p:sp>
      <p:sp>
        <p:nvSpPr>
          <p:cNvPr id="5" name="Tekstin paikkamerkki 4">
            <a:extLst>
              <a:ext uri="{FF2B5EF4-FFF2-40B4-BE49-F238E27FC236}">
                <a16:creationId xmlns:a16="http://schemas.microsoft.com/office/drawing/2014/main" id="{BFB30781-A796-6C4B-A55C-D91DF41A537B}"/>
              </a:ext>
            </a:extLst>
          </p:cNvPr>
          <p:cNvSpPr>
            <a:spLocks noGrp="1"/>
          </p:cNvSpPr>
          <p:nvPr>
            <p:ph type="body" sz="quarter" idx="11" hasCustomPrompt="1"/>
          </p:nvPr>
        </p:nvSpPr>
        <p:spPr>
          <a:xfrm>
            <a:off x="1331119" y="1544491"/>
            <a:ext cx="7228355" cy="205974"/>
          </a:xfrm>
        </p:spPr>
        <p:txBody>
          <a:bodyPr lIns="0" bIns="0" anchor="ctr" anchorCtr="0">
            <a:noAutofit/>
          </a:bodyPr>
          <a:lstStyle>
            <a:lvl1pPr marL="0" indent="0">
              <a:buFontTx/>
              <a:buNone/>
              <a:defRPr sz="1050" b="0"/>
            </a:lvl1pPr>
          </a:lstStyle>
          <a:p>
            <a:pPr lvl="0"/>
            <a:r>
              <a:rPr lang="fi-FI"/>
              <a:t>MUOKKAA TEKSTIN PERUSTYYLEJÄ NAPSAUTTAMALLA</a:t>
            </a:r>
          </a:p>
        </p:txBody>
      </p:sp>
    </p:spTree>
    <p:extLst>
      <p:ext uri="{BB962C8B-B14F-4D97-AF65-F5344CB8AC3E}">
        <p14:creationId xmlns:p14="http://schemas.microsoft.com/office/powerpoint/2010/main" val="1987318165"/>
      </p:ext>
    </p:extLst>
  </p:cSld>
  <p:clrMapOvr>
    <a:masterClrMapping/>
  </p:clrMapOvr>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White | Juniper - Title and text">
    <p:spTree>
      <p:nvGrpSpPr>
        <p:cNvPr id="1" name=""/>
        <p:cNvGrpSpPr/>
        <p:nvPr/>
      </p:nvGrpSpPr>
      <p:grpSpPr>
        <a:xfrm>
          <a:off x="0" y="0"/>
          <a:ext cx="0" cy="0"/>
          <a:chOff x="0" y="0"/>
          <a:chExt cx="0" cy="0"/>
        </a:xfrm>
      </p:grpSpPr>
      <p:pic>
        <p:nvPicPr>
          <p:cNvPr id="5" name="Kuva 4">
            <a:extLst>
              <a:ext uri="{FF2B5EF4-FFF2-40B4-BE49-F238E27FC236}">
                <a16:creationId xmlns:a16="http://schemas.microsoft.com/office/drawing/2014/main" id="{257891E5-E585-AE47-A825-164A41F4A27D}"/>
              </a:ext>
            </a:extLst>
          </p:cNvPr>
          <p:cNvPicPr>
            <a:picLocks noChangeAspect="1"/>
          </p:cNvPicPr>
          <p:nvPr userDrawn="1"/>
        </p:nvPicPr>
        <p:blipFill>
          <a:blip r:embed="rId2"/>
          <a:srcRect/>
          <a:stretch/>
        </p:blipFill>
        <p:spPr>
          <a:xfrm>
            <a:off x="4234" y="-525"/>
            <a:ext cx="9135533" cy="6851650"/>
          </a:xfrm>
          <a:prstGeom prst="rect">
            <a:avLst/>
          </a:prstGeom>
        </p:spPr>
      </p:pic>
      <p:pic>
        <p:nvPicPr>
          <p:cNvPr id="6" name="Kuva 5" descr="Kuva, joka sisältää kohteen piirtäminen&#10;&#10;Kuvaus luotu automaattisesti">
            <a:extLst>
              <a:ext uri="{FF2B5EF4-FFF2-40B4-BE49-F238E27FC236}">
                <a16:creationId xmlns:a16="http://schemas.microsoft.com/office/drawing/2014/main" id="{C037CC56-6CC1-BD4A-AC03-D6D6FB883E0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004266" y="267650"/>
            <a:ext cx="799133" cy="468000"/>
          </a:xfrm>
          <a:prstGeom prst="rect">
            <a:avLst/>
          </a:prstGeom>
        </p:spPr>
      </p:pic>
      <p:sp>
        <p:nvSpPr>
          <p:cNvPr id="10" name="Text Placeholder 2">
            <a:extLst>
              <a:ext uri="{FF2B5EF4-FFF2-40B4-BE49-F238E27FC236}">
                <a16:creationId xmlns:a16="http://schemas.microsoft.com/office/drawing/2014/main" id="{8ED8EEE9-FB68-F644-AF1D-0068CA9BD318}"/>
              </a:ext>
            </a:extLst>
          </p:cNvPr>
          <p:cNvSpPr>
            <a:spLocks noGrp="1"/>
          </p:cNvSpPr>
          <p:nvPr>
            <p:ph type="body" sz="quarter" idx="12" hasCustomPrompt="1"/>
          </p:nvPr>
        </p:nvSpPr>
        <p:spPr>
          <a:xfrm>
            <a:off x="1276895" y="2524140"/>
            <a:ext cx="7282579" cy="3647907"/>
          </a:xfrm>
        </p:spPr>
        <p:txBody>
          <a:bodyPr/>
          <a:lstStyle>
            <a:lvl1pPr>
              <a:lnSpc>
                <a:spcPct val="120000"/>
              </a:lnSpc>
              <a:spcBef>
                <a:spcPts val="300"/>
              </a:spcBef>
              <a:spcAft>
                <a:spcPts val="75"/>
              </a:spcAft>
              <a:defRPr/>
            </a:lvl1pPr>
            <a:lvl2pPr>
              <a:lnSpc>
                <a:spcPct val="120000"/>
              </a:lnSpc>
              <a:spcBef>
                <a:spcPts val="300"/>
              </a:spcBef>
              <a:spcAft>
                <a:spcPts val="75"/>
              </a:spcAft>
              <a:buFontTx/>
              <a:buBlip>
                <a:blip r:embed="rId4"/>
              </a:buBlip>
              <a:defRPr>
                <a:solidFill>
                  <a:schemeClr val="bg1"/>
                </a:solidFill>
              </a:defRPr>
            </a:lvl2pPr>
            <a:lvl3pPr>
              <a:lnSpc>
                <a:spcPct val="120000"/>
              </a:lnSpc>
              <a:spcBef>
                <a:spcPts val="300"/>
              </a:spcBef>
              <a:spcAft>
                <a:spcPts val="75"/>
              </a:spcAft>
              <a:defRPr>
                <a:solidFill>
                  <a:schemeClr val="bg1"/>
                </a:solidFill>
              </a:defRPr>
            </a:lvl3pPr>
            <a:lvl4pPr>
              <a:lnSpc>
                <a:spcPct val="120000"/>
              </a:lnSpc>
              <a:spcBef>
                <a:spcPts val="300"/>
              </a:spcBef>
              <a:spcAft>
                <a:spcPts val="75"/>
              </a:spcAft>
              <a:defRPr>
                <a:solidFill>
                  <a:schemeClr val="bg1"/>
                </a:solidFill>
              </a:defRPr>
            </a:lvl4pPr>
            <a:lvl5pPr>
              <a:lnSpc>
                <a:spcPct val="120000"/>
              </a:lnSpc>
              <a:spcBef>
                <a:spcPts val="300"/>
              </a:spcBef>
              <a:spcAft>
                <a:spcPts val="75"/>
              </a:spcAft>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I"/>
          </a:p>
        </p:txBody>
      </p:sp>
      <p:sp>
        <p:nvSpPr>
          <p:cNvPr id="9" name="Suorakulmio 8">
            <a:extLst>
              <a:ext uri="{FF2B5EF4-FFF2-40B4-BE49-F238E27FC236}">
                <a16:creationId xmlns:a16="http://schemas.microsoft.com/office/drawing/2014/main" id="{4FCF93DC-8848-8040-9282-4B5CDC0BC008}"/>
              </a:ext>
            </a:extLst>
          </p:cNvPr>
          <p:cNvSpPr/>
          <p:nvPr userDrawn="1"/>
        </p:nvSpPr>
        <p:spPr>
          <a:xfrm>
            <a:off x="759055" y="1608159"/>
            <a:ext cx="390001" cy="108000"/>
          </a:xfrm>
          <a:prstGeom prst="rect">
            <a:avLst/>
          </a:prstGeom>
          <a:solidFill>
            <a:srgbClr val="23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350"/>
          </a:p>
        </p:txBody>
      </p:sp>
      <p:sp>
        <p:nvSpPr>
          <p:cNvPr id="11" name="Otsikko 6">
            <a:extLst>
              <a:ext uri="{FF2B5EF4-FFF2-40B4-BE49-F238E27FC236}">
                <a16:creationId xmlns:a16="http://schemas.microsoft.com/office/drawing/2014/main" id="{A849F34E-383D-3745-A07D-12E700451BE0}"/>
              </a:ext>
            </a:extLst>
          </p:cNvPr>
          <p:cNvSpPr>
            <a:spLocks noGrp="1"/>
          </p:cNvSpPr>
          <p:nvPr>
            <p:ph type="title"/>
          </p:nvPr>
        </p:nvSpPr>
        <p:spPr>
          <a:xfrm>
            <a:off x="672773" y="1862380"/>
            <a:ext cx="7886700" cy="468479"/>
          </a:xfrm>
        </p:spPr>
        <p:txBody>
          <a:bodyPr/>
          <a:lstStyle/>
          <a:p>
            <a:endParaRPr lang="fi-FI"/>
          </a:p>
        </p:txBody>
      </p:sp>
      <p:sp>
        <p:nvSpPr>
          <p:cNvPr id="17" name="Tekstin paikkamerkki 4">
            <a:extLst>
              <a:ext uri="{FF2B5EF4-FFF2-40B4-BE49-F238E27FC236}">
                <a16:creationId xmlns:a16="http://schemas.microsoft.com/office/drawing/2014/main" id="{8C562E02-7388-9941-9E04-CFE002D4AAFB}"/>
              </a:ext>
            </a:extLst>
          </p:cNvPr>
          <p:cNvSpPr>
            <a:spLocks noGrp="1"/>
          </p:cNvSpPr>
          <p:nvPr>
            <p:ph type="body" sz="quarter" idx="11" hasCustomPrompt="1"/>
          </p:nvPr>
        </p:nvSpPr>
        <p:spPr>
          <a:xfrm>
            <a:off x="1331119" y="1544491"/>
            <a:ext cx="7228355" cy="205974"/>
          </a:xfrm>
        </p:spPr>
        <p:txBody>
          <a:bodyPr lIns="0" bIns="0" anchor="ctr" anchorCtr="0">
            <a:noAutofit/>
          </a:bodyPr>
          <a:lstStyle>
            <a:lvl1pPr marL="0" indent="0">
              <a:buFontTx/>
              <a:buNone/>
              <a:defRPr sz="1050" b="0"/>
            </a:lvl1pPr>
          </a:lstStyle>
          <a:p>
            <a:pPr lvl="0"/>
            <a:r>
              <a:rPr lang="fi-FI"/>
              <a:t>MUOKKAA TEKSTIN PERUSTYYLEJÄ NAPSAUTTAMALLA</a:t>
            </a:r>
          </a:p>
        </p:txBody>
      </p:sp>
    </p:spTree>
    <p:extLst>
      <p:ext uri="{BB962C8B-B14F-4D97-AF65-F5344CB8AC3E}">
        <p14:creationId xmlns:p14="http://schemas.microsoft.com/office/powerpoint/2010/main" val="153703051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White | Dew - Title and text">
    <p:spTree>
      <p:nvGrpSpPr>
        <p:cNvPr id="1" name=""/>
        <p:cNvGrpSpPr/>
        <p:nvPr/>
      </p:nvGrpSpPr>
      <p:grpSpPr>
        <a:xfrm>
          <a:off x="0" y="0"/>
          <a:ext cx="0" cy="0"/>
          <a:chOff x="0" y="0"/>
          <a:chExt cx="0" cy="0"/>
        </a:xfrm>
      </p:grpSpPr>
      <p:pic>
        <p:nvPicPr>
          <p:cNvPr id="5" name="Kuva 4">
            <a:extLst>
              <a:ext uri="{FF2B5EF4-FFF2-40B4-BE49-F238E27FC236}">
                <a16:creationId xmlns:a16="http://schemas.microsoft.com/office/drawing/2014/main" id="{257891E5-E585-AE47-A825-164A41F4A27D}"/>
              </a:ext>
            </a:extLst>
          </p:cNvPr>
          <p:cNvPicPr>
            <a:picLocks noChangeAspect="1"/>
          </p:cNvPicPr>
          <p:nvPr userDrawn="1"/>
        </p:nvPicPr>
        <p:blipFill>
          <a:blip r:embed="rId2"/>
          <a:srcRect/>
          <a:stretch/>
        </p:blipFill>
        <p:spPr>
          <a:xfrm>
            <a:off x="4234" y="-1145"/>
            <a:ext cx="9135533" cy="6851650"/>
          </a:xfrm>
          <a:prstGeom prst="rect">
            <a:avLst/>
          </a:prstGeom>
        </p:spPr>
      </p:pic>
      <p:sp>
        <p:nvSpPr>
          <p:cNvPr id="7" name="Otsikko 6">
            <a:extLst>
              <a:ext uri="{FF2B5EF4-FFF2-40B4-BE49-F238E27FC236}">
                <a16:creationId xmlns:a16="http://schemas.microsoft.com/office/drawing/2014/main" id="{9078949D-D458-B94D-94E1-C0C946155902}"/>
              </a:ext>
            </a:extLst>
          </p:cNvPr>
          <p:cNvSpPr>
            <a:spLocks noGrp="1"/>
          </p:cNvSpPr>
          <p:nvPr>
            <p:ph type="title"/>
          </p:nvPr>
        </p:nvSpPr>
        <p:spPr/>
        <p:txBody>
          <a:bodyPr/>
          <a:lstStyle/>
          <a:p>
            <a:endParaRPr lang="fi-FI"/>
          </a:p>
        </p:txBody>
      </p:sp>
      <p:pic>
        <p:nvPicPr>
          <p:cNvPr id="6" name="Kuva 5" descr="Kuva, joka sisältää kohteen piirtäminen&#10;&#10;Kuvaus luotu automaattisesti">
            <a:extLst>
              <a:ext uri="{FF2B5EF4-FFF2-40B4-BE49-F238E27FC236}">
                <a16:creationId xmlns:a16="http://schemas.microsoft.com/office/drawing/2014/main" id="{C037CC56-6CC1-BD4A-AC03-D6D6FB883E0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004266" y="267650"/>
            <a:ext cx="799133" cy="468000"/>
          </a:xfrm>
          <a:prstGeom prst="rect">
            <a:avLst/>
          </a:prstGeom>
        </p:spPr>
      </p:pic>
      <p:sp>
        <p:nvSpPr>
          <p:cNvPr id="9" name="Text Placeholder 2">
            <a:extLst>
              <a:ext uri="{FF2B5EF4-FFF2-40B4-BE49-F238E27FC236}">
                <a16:creationId xmlns:a16="http://schemas.microsoft.com/office/drawing/2014/main" id="{6C23EAA9-3958-9D4F-A785-F6DC001DAB2E}"/>
              </a:ext>
            </a:extLst>
          </p:cNvPr>
          <p:cNvSpPr>
            <a:spLocks noGrp="1"/>
          </p:cNvSpPr>
          <p:nvPr>
            <p:ph type="body" sz="quarter" idx="12" hasCustomPrompt="1"/>
          </p:nvPr>
        </p:nvSpPr>
        <p:spPr>
          <a:xfrm>
            <a:off x="1276895" y="2524140"/>
            <a:ext cx="7282579" cy="3647907"/>
          </a:xfrm>
        </p:spPr>
        <p:txBody>
          <a:bodyPr/>
          <a:lstStyle>
            <a:lvl1pPr>
              <a:lnSpc>
                <a:spcPct val="120000"/>
              </a:lnSpc>
              <a:spcBef>
                <a:spcPts val="300"/>
              </a:spcBef>
              <a:spcAft>
                <a:spcPts val="75"/>
              </a:spcAft>
              <a:defRPr/>
            </a:lvl1pPr>
            <a:lvl2pPr>
              <a:lnSpc>
                <a:spcPct val="120000"/>
              </a:lnSpc>
              <a:spcBef>
                <a:spcPts val="300"/>
              </a:spcBef>
              <a:spcAft>
                <a:spcPts val="75"/>
              </a:spcAft>
              <a:buFontTx/>
              <a:buBlip>
                <a:blip r:embed="rId4"/>
              </a:buBlip>
              <a:defRPr>
                <a:solidFill>
                  <a:schemeClr val="bg1"/>
                </a:solidFill>
              </a:defRPr>
            </a:lvl2pPr>
            <a:lvl3pPr>
              <a:lnSpc>
                <a:spcPct val="120000"/>
              </a:lnSpc>
              <a:spcBef>
                <a:spcPts val="300"/>
              </a:spcBef>
              <a:spcAft>
                <a:spcPts val="75"/>
              </a:spcAft>
              <a:defRPr>
                <a:solidFill>
                  <a:schemeClr val="bg1"/>
                </a:solidFill>
              </a:defRPr>
            </a:lvl3pPr>
            <a:lvl4pPr>
              <a:lnSpc>
                <a:spcPct val="120000"/>
              </a:lnSpc>
              <a:spcBef>
                <a:spcPts val="300"/>
              </a:spcBef>
              <a:spcAft>
                <a:spcPts val="75"/>
              </a:spcAft>
              <a:defRPr>
                <a:solidFill>
                  <a:schemeClr val="bg1"/>
                </a:solidFill>
              </a:defRPr>
            </a:lvl4pPr>
            <a:lvl5pPr>
              <a:lnSpc>
                <a:spcPct val="120000"/>
              </a:lnSpc>
              <a:spcBef>
                <a:spcPts val="300"/>
              </a:spcBef>
              <a:spcAft>
                <a:spcPts val="75"/>
              </a:spcAft>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I"/>
          </a:p>
        </p:txBody>
      </p:sp>
      <p:sp>
        <p:nvSpPr>
          <p:cNvPr id="10" name="Suorakulmio 9">
            <a:extLst>
              <a:ext uri="{FF2B5EF4-FFF2-40B4-BE49-F238E27FC236}">
                <a16:creationId xmlns:a16="http://schemas.microsoft.com/office/drawing/2014/main" id="{A22A9075-60CC-6947-8D52-D6E39BBCDD5F}"/>
              </a:ext>
            </a:extLst>
          </p:cNvPr>
          <p:cNvSpPr/>
          <p:nvPr userDrawn="1"/>
        </p:nvSpPr>
        <p:spPr>
          <a:xfrm>
            <a:off x="759055" y="1608159"/>
            <a:ext cx="390001" cy="108000"/>
          </a:xfrm>
          <a:prstGeom prst="rect">
            <a:avLst/>
          </a:prstGeom>
          <a:solidFill>
            <a:srgbClr val="23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350"/>
          </a:p>
        </p:txBody>
      </p:sp>
      <p:sp>
        <p:nvSpPr>
          <p:cNvPr id="8" name="Tekstin paikkamerkki 4">
            <a:extLst>
              <a:ext uri="{FF2B5EF4-FFF2-40B4-BE49-F238E27FC236}">
                <a16:creationId xmlns:a16="http://schemas.microsoft.com/office/drawing/2014/main" id="{EFE45AE6-2AD0-8B4E-9B98-278D7F3D051D}"/>
              </a:ext>
            </a:extLst>
          </p:cNvPr>
          <p:cNvSpPr>
            <a:spLocks noGrp="1"/>
          </p:cNvSpPr>
          <p:nvPr>
            <p:ph type="body" sz="quarter" idx="11" hasCustomPrompt="1"/>
          </p:nvPr>
        </p:nvSpPr>
        <p:spPr>
          <a:xfrm>
            <a:off x="1331119" y="1544491"/>
            <a:ext cx="7228355" cy="205974"/>
          </a:xfrm>
        </p:spPr>
        <p:txBody>
          <a:bodyPr lIns="0" bIns="0" anchor="ctr" anchorCtr="0">
            <a:noAutofit/>
          </a:bodyPr>
          <a:lstStyle>
            <a:lvl1pPr marL="0" indent="0">
              <a:buFontTx/>
              <a:buNone/>
              <a:defRPr sz="1050" b="0"/>
            </a:lvl1pPr>
          </a:lstStyle>
          <a:p>
            <a:pPr lvl="0"/>
            <a:r>
              <a:rPr lang="fi-FI"/>
              <a:t>MUOKKAA TEKSTIN PERUSTYYLEJÄ NAPSAUTTAMALLA</a:t>
            </a:r>
          </a:p>
        </p:txBody>
      </p:sp>
    </p:spTree>
    <p:extLst>
      <p:ext uri="{BB962C8B-B14F-4D97-AF65-F5344CB8AC3E}">
        <p14:creationId xmlns:p14="http://schemas.microsoft.com/office/powerpoint/2010/main" val="337558187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White | Pine - Title and text">
    <p:spTree>
      <p:nvGrpSpPr>
        <p:cNvPr id="1" name=""/>
        <p:cNvGrpSpPr/>
        <p:nvPr/>
      </p:nvGrpSpPr>
      <p:grpSpPr>
        <a:xfrm>
          <a:off x="0" y="0"/>
          <a:ext cx="0" cy="0"/>
          <a:chOff x="0" y="0"/>
          <a:chExt cx="0" cy="0"/>
        </a:xfrm>
      </p:grpSpPr>
      <p:pic>
        <p:nvPicPr>
          <p:cNvPr id="5" name="Kuva 4">
            <a:extLst>
              <a:ext uri="{FF2B5EF4-FFF2-40B4-BE49-F238E27FC236}">
                <a16:creationId xmlns:a16="http://schemas.microsoft.com/office/drawing/2014/main" id="{257891E5-E585-AE47-A825-164A41F4A27D}"/>
              </a:ext>
            </a:extLst>
          </p:cNvPr>
          <p:cNvPicPr>
            <a:picLocks noChangeAspect="1"/>
          </p:cNvPicPr>
          <p:nvPr userDrawn="1"/>
        </p:nvPicPr>
        <p:blipFill>
          <a:blip r:embed="rId2"/>
          <a:srcRect/>
          <a:stretch/>
        </p:blipFill>
        <p:spPr>
          <a:xfrm>
            <a:off x="15035" y="6350"/>
            <a:ext cx="9135533" cy="6851650"/>
          </a:xfrm>
          <a:prstGeom prst="rect">
            <a:avLst/>
          </a:prstGeom>
        </p:spPr>
      </p:pic>
      <p:sp>
        <p:nvSpPr>
          <p:cNvPr id="7" name="Otsikko 6">
            <a:extLst>
              <a:ext uri="{FF2B5EF4-FFF2-40B4-BE49-F238E27FC236}">
                <a16:creationId xmlns:a16="http://schemas.microsoft.com/office/drawing/2014/main" id="{9078949D-D458-B94D-94E1-C0C946155902}"/>
              </a:ext>
            </a:extLst>
          </p:cNvPr>
          <p:cNvSpPr>
            <a:spLocks noGrp="1"/>
          </p:cNvSpPr>
          <p:nvPr>
            <p:ph type="title"/>
          </p:nvPr>
        </p:nvSpPr>
        <p:spPr/>
        <p:txBody>
          <a:bodyPr anchor="t"/>
          <a:lstStyle>
            <a:lvl1pPr>
              <a:lnSpc>
                <a:spcPct val="90000"/>
              </a:lnSpc>
              <a:defRPr/>
            </a:lvl1pPr>
          </a:lstStyle>
          <a:p>
            <a:endParaRPr lang="fi-FI"/>
          </a:p>
        </p:txBody>
      </p:sp>
      <p:pic>
        <p:nvPicPr>
          <p:cNvPr id="6" name="Kuva 5" descr="Kuva, joka sisältää kohteen piirtäminen&#10;&#10;Kuvaus luotu automaattisesti">
            <a:extLst>
              <a:ext uri="{FF2B5EF4-FFF2-40B4-BE49-F238E27FC236}">
                <a16:creationId xmlns:a16="http://schemas.microsoft.com/office/drawing/2014/main" id="{C037CC56-6CC1-BD4A-AC03-D6D6FB883E0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004266" y="267650"/>
            <a:ext cx="799133" cy="468000"/>
          </a:xfrm>
          <a:prstGeom prst="rect">
            <a:avLst/>
          </a:prstGeom>
        </p:spPr>
      </p:pic>
      <p:sp>
        <p:nvSpPr>
          <p:cNvPr id="9" name="Text Placeholder 2">
            <a:extLst>
              <a:ext uri="{FF2B5EF4-FFF2-40B4-BE49-F238E27FC236}">
                <a16:creationId xmlns:a16="http://schemas.microsoft.com/office/drawing/2014/main" id="{E0A766A0-DAD7-444C-935F-55B95627730F}"/>
              </a:ext>
            </a:extLst>
          </p:cNvPr>
          <p:cNvSpPr>
            <a:spLocks noGrp="1"/>
          </p:cNvSpPr>
          <p:nvPr>
            <p:ph type="body" sz="quarter" idx="12" hasCustomPrompt="1"/>
          </p:nvPr>
        </p:nvSpPr>
        <p:spPr>
          <a:xfrm>
            <a:off x="1276895" y="2524140"/>
            <a:ext cx="7282579" cy="3647907"/>
          </a:xfrm>
        </p:spPr>
        <p:txBody>
          <a:bodyPr/>
          <a:lstStyle>
            <a:lvl1pPr>
              <a:lnSpc>
                <a:spcPct val="120000"/>
              </a:lnSpc>
              <a:spcBef>
                <a:spcPts val="300"/>
              </a:spcBef>
              <a:spcAft>
                <a:spcPts val="75"/>
              </a:spcAft>
              <a:defRPr/>
            </a:lvl1pPr>
            <a:lvl2pPr>
              <a:lnSpc>
                <a:spcPct val="120000"/>
              </a:lnSpc>
              <a:spcBef>
                <a:spcPts val="300"/>
              </a:spcBef>
              <a:spcAft>
                <a:spcPts val="75"/>
              </a:spcAft>
              <a:buFontTx/>
              <a:buBlip>
                <a:blip r:embed="rId4"/>
              </a:buBlip>
              <a:defRPr>
                <a:solidFill>
                  <a:schemeClr val="bg1"/>
                </a:solidFill>
              </a:defRPr>
            </a:lvl2pPr>
            <a:lvl3pPr>
              <a:lnSpc>
                <a:spcPct val="120000"/>
              </a:lnSpc>
              <a:spcBef>
                <a:spcPts val="300"/>
              </a:spcBef>
              <a:spcAft>
                <a:spcPts val="75"/>
              </a:spcAft>
              <a:defRPr>
                <a:solidFill>
                  <a:schemeClr val="bg1"/>
                </a:solidFill>
              </a:defRPr>
            </a:lvl3pPr>
            <a:lvl4pPr>
              <a:lnSpc>
                <a:spcPct val="120000"/>
              </a:lnSpc>
              <a:spcBef>
                <a:spcPts val="300"/>
              </a:spcBef>
              <a:spcAft>
                <a:spcPts val="75"/>
              </a:spcAft>
              <a:defRPr>
                <a:solidFill>
                  <a:schemeClr val="bg1"/>
                </a:solidFill>
              </a:defRPr>
            </a:lvl4pPr>
            <a:lvl5pPr>
              <a:lnSpc>
                <a:spcPct val="120000"/>
              </a:lnSpc>
              <a:spcBef>
                <a:spcPts val="300"/>
              </a:spcBef>
              <a:spcAft>
                <a:spcPts val="75"/>
              </a:spcAft>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I"/>
          </a:p>
        </p:txBody>
      </p:sp>
      <p:sp>
        <p:nvSpPr>
          <p:cNvPr id="10" name="Suorakulmio 9">
            <a:extLst>
              <a:ext uri="{FF2B5EF4-FFF2-40B4-BE49-F238E27FC236}">
                <a16:creationId xmlns:a16="http://schemas.microsoft.com/office/drawing/2014/main" id="{57E677A3-1FEF-FA4F-9C7F-5CEACED584E1}"/>
              </a:ext>
            </a:extLst>
          </p:cNvPr>
          <p:cNvSpPr/>
          <p:nvPr userDrawn="1"/>
        </p:nvSpPr>
        <p:spPr>
          <a:xfrm>
            <a:off x="759055" y="1608159"/>
            <a:ext cx="390001" cy="108000"/>
          </a:xfrm>
          <a:prstGeom prst="rect">
            <a:avLst/>
          </a:prstGeom>
          <a:solidFill>
            <a:srgbClr val="23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350"/>
          </a:p>
        </p:txBody>
      </p:sp>
      <p:sp>
        <p:nvSpPr>
          <p:cNvPr id="16" name="Tekstin paikkamerkki 4">
            <a:extLst>
              <a:ext uri="{FF2B5EF4-FFF2-40B4-BE49-F238E27FC236}">
                <a16:creationId xmlns:a16="http://schemas.microsoft.com/office/drawing/2014/main" id="{EDEDD7C4-8F5E-3249-A331-6B5FA78D178B}"/>
              </a:ext>
            </a:extLst>
          </p:cNvPr>
          <p:cNvSpPr>
            <a:spLocks noGrp="1"/>
          </p:cNvSpPr>
          <p:nvPr>
            <p:ph type="body" sz="quarter" idx="11" hasCustomPrompt="1"/>
          </p:nvPr>
        </p:nvSpPr>
        <p:spPr>
          <a:xfrm>
            <a:off x="1331119" y="1544491"/>
            <a:ext cx="7228355" cy="205974"/>
          </a:xfrm>
        </p:spPr>
        <p:txBody>
          <a:bodyPr lIns="0" bIns="0" anchor="ctr" anchorCtr="0">
            <a:noAutofit/>
          </a:bodyPr>
          <a:lstStyle>
            <a:lvl1pPr marL="0" indent="0">
              <a:buFontTx/>
              <a:buNone/>
              <a:defRPr sz="1050" b="0"/>
            </a:lvl1pPr>
          </a:lstStyle>
          <a:p>
            <a:pPr lvl="0"/>
            <a:r>
              <a:rPr lang="fi-FI"/>
              <a:t>MUOKKAA TEKSTIN PERUSTYYLEJÄ NAPSAUTTAMALLA</a:t>
            </a:r>
          </a:p>
        </p:txBody>
      </p:sp>
    </p:spTree>
    <p:extLst>
      <p:ext uri="{BB962C8B-B14F-4D97-AF65-F5344CB8AC3E}">
        <p14:creationId xmlns:p14="http://schemas.microsoft.com/office/powerpoint/2010/main" val="27758152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F00BC25F-878B-4BF2-84F4-53BB89168A03}" type="datetime1">
              <a:rPr lang="en-GB" smtClean="0"/>
              <a:t>23/09/2024</a:t>
            </a:fld>
            <a:endParaRPr lang="en-GB"/>
          </a:p>
        </p:txBody>
      </p:sp>
      <p:sp>
        <p:nvSpPr>
          <p:cNvPr id="6" name="Footer Placeholder 5"/>
          <p:cNvSpPr>
            <a:spLocks noGrp="1"/>
          </p:cNvSpPr>
          <p:nvPr>
            <p:ph type="ftr" sz="quarter" idx="11"/>
          </p:nvPr>
        </p:nvSpPr>
        <p:spPr/>
        <p:txBody>
          <a:bodyPr/>
          <a:lstStyle/>
          <a:p>
            <a:r>
              <a:rPr lang="en-US"/>
              <a:t>European Association of Long-Term Investors (ELTI) a.i.s.b.l.</a:t>
            </a:r>
            <a:endParaRPr lang="en-GB"/>
          </a:p>
        </p:txBody>
      </p:sp>
      <p:sp>
        <p:nvSpPr>
          <p:cNvPr id="7" name="Slide Number Placeholder 6"/>
          <p:cNvSpPr>
            <a:spLocks noGrp="1"/>
          </p:cNvSpPr>
          <p:nvPr>
            <p:ph type="sldNum" sz="quarter" idx="12"/>
          </p:nvPr>
        </p:nvSpPr>
        <p:spPr/>
        <p:txBody>
          <a:bodyPr/>
          <a:lstStyle/>
          <a:p>
            <a:fld id="{FA8385D3-9729-4B34-B5C3-E9FD64FFC734}" type="slidenum">
              <a:rPr lang="en-GB" smtClean="0"/>
              <a:t>‹#›</a:t>
            </a:fld>
            <a:endParaRPr lang="en-GB"/>
          </a:p>
        </p:txBody>
      </p:sp>
    </p:spTree>
    <p:extLst>
      <p:ext uri="{BB962C8B-B14F-4D97-AF65-F5344CB8AC3E}">
        <p14:creationId xmlns:p14="http://schemas.microsoft.com/office/powerpoint/2010/main" val="278085680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White | Cowberry - Title and text">
    <p:spTree>
      <p:nvGrpSpPr>
        <p:cNvPr id="1" name=""/>
        <p:cNvGrpSpPr/>
        <p:nvPr/>
      </p:nvGrpSpPr>
      <p:grpSpPr>
        <a:xfrm>
          <a:off x="0" y="0"/>
          <a:ext cx="0" cy="0"/>
          <a:chOff x="0" y="0"/>
          <a:chExt cx="0" cy="0"/>
        </a:xfrm>
      </p:grpSpPr>
      <p:pic>
        <p:nvPicPr>
          <p:cNvPr id="5" name="Kuva 4">
            <a:extLst>
              <a:ext uri="{FF2B5EF4-FFF2-40B4-BE49-F238E27FC236}">
                <a16:creationId xmlns:a16="http://schemas.microsoft.com/office/drawing/2014/main" id="{257891E5-E585-AE47-A825-164A41F4A27D}"/>
              </a:ext>
            </a:extLst>
          </p:cNvPr>
          <p:cNvPicPr>
            <a:picLocks noChangeAspect="1"/>
          </p:cNvPicPr>
          <p:nvPr userDrawn="1"/>
        </p:nvPicPr>
        <p:blipFill>
          <a:blip r:embed="rId2"/>
          <a:srcRect/>
          <a:stretch/>
        </p:blipFill>
        <p:spPr>
          <a:xfrm>
            <a:off x="4234" y="-2095"/>
            <a:ext cx="9135533" cy="6851650"/>
          </a:xfrm>
          <a:prstGeom prst="rect">
            <a:avLst/>
          </a:prstGeom>
        </p:spPr>
      </p:pic>
      <p:sp>
        <p:nvSpPr>
          <p:cNvPr id="7" name="Otsikko 6">
            <a:extLst>
              <a:ext uri="{FF2B5EF4-FFF2-40B4-BE49-F238E27FC236}">
                <a16:creationId xmlns:a16="http://schemas.microsoft.com/office/drawing/2014/main" id="{9078949D-D458-B94D-94E1-C0C946155902}"/>
              </a:ext>
            </a:extLst>
          </p:cNvPr>
          <p:cNvSpPr>
            <a:spLocks noGrp="1"/>
          </p:cNvSpPr>
          <p:nvPr>
            <p:ph type="title"/>
          </p:nvPr>
        </p:nvSpPr>
        <p:spPr/>
        <p:txBody>
          <a:bodyPr/>
          <a:lstStyle/>
          <a:p>
            <a:endParaRPr lang="fi-FI"/>
          </a:p>
        </p:txBody>
      </p:sp>
      <p:pic>
        <p:nvPicPr>
          <p:cNvPr id="6" name="Kuva 5" descr="Kuva, joka sisältää kohteen piirtäminen&#10;&#10;Kuvaus luotu automaattisesti">
            <a:extLst>
              <a:ext uri="{FF2B5EF4-FFF2-40B4-BE49-F238E27FC236}">
                <a16:creationId xmlns:a16="http://schemas.microsoft.com/office/drawing/2014/main" id="{C037CC56-6CC1-BD4A-AC03-D6D6FB883E0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004266" y="267650"/>
            <a:ext cx="799133" cy="468000"/>
          </a:xfrm>
          <a:prstGeom prst="rect">
            <a:avLst/>
          </a:prstGeom>
        </p:spPr>
      </p:pic>
      <p:sp>
        <p:nvSpPr>
          <p:cNvPr id="9" name="Text Placeholder 2">
            <a:extLst>
              <a:ext uri="{FF2B5EF4-FFF2-40B4-BE49-F238E27FC236}">
                <a16:creationId xmlns:a16="http://schemas.microsoft.com/office/drawing/2014/main" id="{8EB9318D-5A03-6842-9412-840709EDDB49}"/>
              </a:ext>
            </a:extLst>
          </p:cNvPr>
          <p:cNvSpPr>
            <a:spLocks noGrp="1"/>
          </p:cNvSpPr>
          <p:nvPr>
            <p:ph type="body" sz="quarter" idx="12" hasCustomPrompt="1"/>
          </p:nvPr>
        </p:nvSpPr>
        <p:spPr>
          <a:xfrm>
            <a:off x="1276895" y="2524140"/>
            <a:ext cx="7282579" cy="3647907"/>
          </a:xfrm>
        </p:spPr>
        <p:txBody>
          <a:bodyPr/>
          <a:lstStyle>
            <a:lvl1pPr>
              <a:lnSpc>
                <a:spcPct val="120000"/>
              </a:lnSpc>
              <a:spcBef>
                <a:spcPts val="300"/>
              </a:spcBef>
              <a:spcAft>
                <a:spcPts val="75"/>
              </a:spcAft>
              <a:defRPr>
                <a:solidFill>
                  <a:schemeClr val="bg1"/>
                </a:solidFill>
              </a:defRPr>
            </a:lvl1pPr>
            <a:lvl2pPr>
              <a:lnSpc>
                <a:spcPct val="120000"/>
              </a:lnSpc>
              <a:spcBef>
                <a:spcPts val="300"/>
              </a:spcBef>
              <a:spcAft>
                <a:spcPts val="75"/>
              </a:spcAft>
              <a:buFontTx/>
              <a:buBlip>
                <a:blip r:embed="rId4"/>
              </a:buBlip>
              <a:defRPr>
                <a:solidFill>
                  <a:schemeClr val="bg1"/>
                </a:solidFill>
              </a:defRPr>
            </a:lvl2pPr>
            <a:lvl3pPr>
              <a:lnSpc>
                <a:spcPct val="120000"/>
              </a:lnSpc>
              <a:spcBef>
                <a:spcPts val="300"/>
              </a:spcBef>
              <a:spcAft>
                <a:spcPts val="75"/>
              </a:spcAft>
              <a:defRPr>
                <a:solidFill>
                  <a:schemeClr val="bg1"/>
                </a:solidFill>
              </a:defRPr>
            </a:lvl3pPr>
            <a:lvl4pPr>
              <a:lnSpc>
                <a:spcPct val="120000"/>
              </a:lnSpc>
              <a:spcBef>
                <a:spcPts val="300"/>
              </a:spcBef>
              <a:spcAft>
                <a:spcPts val="75"/>
              </a:spcAft>
              <a:defRPr>
                <a:solidFill>
                  <a:schemeClr val="bg1"/>
                </a:solidFill>
              </a:defRPr>
            </a:lvl4pPr>
            <a:lvl5pPr>
              <a:lnSpc>
                <a:spcPct val="120000"/>
              </a:lnSpc>
              <a:spcBef>
                <a:spcPts val="300"/>
              </a:spcBef>
              <a:spcAft>
                <a:spcPts val="75"/>
              </a:spcAft>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I"/>
          </a:p>
        </p:txBody>
      </p:sp>
      <p:sp>
        <p:nvSpPr>
          <p:cNvPr id="10" name="Suorakulmio 9">
            <a:extLst>
              <a:ext uri="{FF2B5EF4-FFF2-40B4-BE49-F238E27FC236}">
                <a16:creationId xmlns:a16="http://schemas.microsoft.com/office/drawing/2014/main" id="{90A353E2-47CB-844F-A71B-FFF8B9893EC2}"/>
              </a:ext>
            </a:extLst>
          </p:cNvPr>
          <p:cNvSpPr/>
          <p:nvPr userDrawn="1"/>
        </p:nvSpPr>
        <p:spPr>
          <a:xfrm>
            <a:off x="759055" y="1608159"/>
            <a:ext cx="390001" cy="108000"/>
          </a:xfrm>
          <a:prstGeom prst="rect">
            <a:avLst/>
          </a:prstGeom>
          <a:solidFill>
            <a:srgbClr val="23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350"/>
          </a:p>
        </p:txBody>
      </p:sp>
      <p:sp>
        <p:nvSpPr>
          <p:cNvPr id="16" name="Tekstin paikkamerkki 4">
            <a:extLst>
              <a:ext uri="{FF2B5EF4-FFF2-40B4-BE49-F238E27FC236}">
                <a16:creationId xmlns:a16="http://schemas.microsoft.com/office/drawing/2014/main" id="{ACFC3D9C-27AC-CC4A-BABE-7FAF78196AE8}"/>
              </a:ext>
            </a:extLst>
          </p:cNvPr>
          <p:cNvSpPr>
            <a:spLocks noGrp="1"/>
          </p:cNvSpPr>
          <p:nvPr>
            <p:ph type="body" sz="quarter" idx="11" hasCustomPrompt="1"/>
          </p:nvPr>
        </p:nvSpPr>
        <p:spPr>
          <a:xfrm>
            <a:off x="1331119" y="1544491"/>
            <a:ext cx="7228355" cy="205974"/>
          </a:xfrm>
        </p:spPr>
        <p:txBody>
          <a:bodyPr lIns="0" bIns="0" anchor="ctr" anchorCtr="0">
            <a:noAutofit/>
          </a:bodyPr>
          <a:lstStyle>
            <a:lvl1pPr marL="0" indent="0">
              <a:buFontTx/>
              <a:buNone/>
              <a:defRPr sz="1050" b="0"/>
            </a:lvl1pPr>
          </a:lstStyle>
          <a:p>
            <a:pPr lvl="0"/>
            <a:r>
              <a:rPr lang="fi-FI"/>
              <a:t>MUOKKAA TEKSTIN PERUSTYYLEJÄ NAPSAUTTAMALLA</a:t>
            </a:r>
          </a:p>
        </p:txBody>
      </p:sp>
    </p:spTree>
    <p:extLst>
      <p:ext uri="{BB962C8B-B14F-4D97-AF65-F5344CB8AC3E}">
        <p14:creationId xmlns:p14="http://schemas.microsoft.com/office/powerpoint/2010/main" val="329090679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White | Section break">
    <p:spTree>
      <p:nvGrpSpPr>
        <p:cNvPr id="1" name=""/>
        <p:cNvGrpSpPr/>
        <p:nvPr/>
      </p:nvGrpSpPr>
      <p:grpSpPr>
        <a:xfrm>
          <a:off x="0" y="0"/>
          <a:ext cx="0" cy="0"/>
          <a:chOff x="0" y="0"/>
          <a:chExt cx="0" cy="0"/>
        </a:xfrm>
      </p:grpSpPr>
      <p:sp>
        <p:nvSpPr>
          <p:cNvPr id="4" name="Suorakulmio 3">
            <a:extLst>
              <a:ext uri="{FF2B5EF4-FFF2-40B4-BE49-F238E27FC236}">
                <a16:creationId xmlns:a16="http://schemas.microsoft.com/office/drawing/2014/main" id="{F606E8D0-75C8-5947-A0F1-13D6CE501EFB}"/>
              </a:ext>
            </a:extLst>
          </p:cNvPr>
          <p:cNvSpPr/>
          <p:nvPr userDrawn="1"/>
        </p:nvSpPr>
        <p:spPr>
          <a:xfrm>
            <a:off x="0"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350"/>
          </a:p>
        </p:txBody>
      </p:sp>
      <p:sp>
        <p:nvSpPr>
          <p:cNvPr id="2" name="Otsikko 1">
            <a:extLst>
              <a:ext uri="{FF2B5EF4-FFF2-40B4-BE49-F238E27FC236}">
                <a16:creationId xmlns:a16="http://schemas.microsoft.com/office/drawing/2014/main" id="{F863E617-64D6-EC40-9329-D969D96E9785}"/>
              </a:ext>
            </a:extLst>
          </p:cNvPr>
          <p:cNvSpPr>
            <a:spLocks noGrp="1"/>
          </p:cNvSpPr>
          <p:nvPr>
            <p:ph type="ctrTitle"/>
          </p:nvPr>
        </p:nvSpPr>
        <p:spPr>
          <a:xfrm>
            <a:off x="677077" y="4733752"/>
            <a:ext cx="7783043" cy="712615"/>
          </a:xfrm>
        </p:spPr>
        <p:txBody>
          <a:bodyPr wrap="none" anchor="t" anchorCtr="0">
            <a:noAutofit/>
          </a:bodyPr>
          <a:lstStyle>
            <a:lvl1pPr algn="l">
              <a:defRPr sz="4500"/>
            </a:lvl1pPr>
          </a:lstStyle>
          <a:p>
            <a:endParaRPr lang="fi-FI"/>
          </a:p>
        </p:txBody>
      </p:sp>
      <p:sp>
        <p:nvSpPr>
          <p:cNvPr id="3" name="Alaotsikko 2">
            <a:extLst>
              <a:ext uri="{FF2B5EF4-FFF2-40B4-BE49-F238E27FC236}">
                <a16:creationId xmlns:a16="http://schemas.microsoft.com/office/drawing/2014/main" id="{D0C07929-F6C2-BC40-BF90-D0A792EC8B4B}"/>
              </a:ext>
            </a:extLst>
          </p:cNvPr>
          <p:cNvSpPr>
            <a:spLocks noGrp="1"/>
          </p:cNvSpPr>
          <p:nvPr>
            <p:ph type="subTitle" idx="1"/>
          </p:nvPr>
        </p:nvSpPr>
        <p:spPr>
          <a:xfrm>
            <a:off x="701569" y="5565645"/>
            <a:ext cx="7758551" cy="413908"/>
          </a:xfrm>
        </p:spPr>
        <p:txBody>
          <a:bodyPr>
            <a:normAutofit/>
          </a:bodyPr>
          <a:lstStyle>
            <a:lvl1pPr marL="0" indent="0" algn="l">
              <a:buNone/>
              <a:defRPr sz="135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endParaRPr lang="fi-FI"/>
          </a:p>
        </p:txBody>
      </p:sp>
      <p:sp>
        <p:nvSpPr>
          <p:cNvPr id="9" name="Suorakulmio 8">
            <a:extLst>
              <a:ext uri="{FF2B5EF4-FFF2-40B4-BE49-F238E27FC236}">
                <a16:creationId xmlns:a16="http://schemas.microsoft.com/office/drawing/2014/main" id="{43F0461C-FF74-D546-959D-DC63A29E5E38}"/>
              </a:ext>
            </a:extLst>
          </p:cNvPr>
          <p:cNvSpPr/>
          <p:nvPr userDrawn="1"/>
        </p:nvSpPr>
        <p:spPr>
          <a:xfrm>
            <a:off x="759304" y="4454656"/>
            <a:ext cx="490589" cy="146304"/>
          </a:xfrm>
          <a:prstGeom prst="rect">
            <a:avLst/>
          </a:prstGeom>
          <a:solidFill>
            <a:srgbClr val="23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350"/>
          </a:p>
        </p:txBody>
      </p:sp>
      <p:sp>
        <p:nvSpPr>
          <p:cNvPr id="10" name="Kuvan paikkamerkki 2">
            <a:extLst>
              <a:ext uri="{FF2B5EF4-FFF2-40B4-BE49-F238E27FC236}">
                <a16:creationId xmlns:a16="http://schemas.microsoft.com/office/drawing/2014/main" id="{15B804CA-6A49-3544-9B22-05109DB84DCA}"/>
              </a:ext>
            </a:extLst>
          </p:cNvPr>
          <p:cNvSpPr>
            <a:spLocks noGrp="1"/>
          </p:cNvSpPr>
          <p:nvPr>
            <p:ph type="pic" idx="10"/>
          </p:nvPr>
        </p:nvSpPr>
        <p:spPr>
          <a:xfrm>
            <a:off x="0" y="1"/>
            <a:ext cx="9144000" cy="3879668"/>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fi-FI"/>
          </a:p>
        </p:txBody>
      </p:sp>
      <p:pic>
        <p:nvPicPr>
          <p:cNvPr id="6" name="Kuva 5">
            <a:extLst>
              <a:ext uri="{FF2B5EF4-FFF2-40B4-BE49-F238E27FC236}">
                <a16:creationId xmlns:a16="http://schemas.microsoft.com/office/drawing/2014/main" id="{3F490A3D-988A-B048-9837-BD2BE9BFCE4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005634" y="270825"/>
            <a:ext cx="780726" cy="458829"/>
          </a:xfrm>
          <a:prstGeom prst="rect">
            <a:avLst/>
          </a:prstGeom>
        </p:spPr>
      </p:pic>
    </p:spTree>
    <p:extLst>
      <p:ext uri="{BB962C8B-B14F-4D97-AF65-F5344CB8AC3E}">
        <p14:creationId xmlns:p14="http://schemas.microsoft.com/office/powerpoint/2010/main" val="3339607897"/>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White | Picture and text box">
    <p:spTree>
      <p:nvGrpSpPr>
        <p:cNvPr id="1" name=""/>
        <p:cNvGrpSpPr/>
        <p:nvPr/>
      </p:nvGrpSpPr>
      <p:grpSpPr>
        <a:xfrm>
          <a:off x="0" y="0"/>
          <a:ext cx="0" cy="0"/>
          <a:chOff x="0" y="0"/>
          <a:chExt cx="0" cy="0"/>
        </a:xfrm>
      </p:grpSpPr>
      <p:sp>
        <p:nvSpPr>
          <p:cNvPr id="5" name="Kuvan paikkamerkki 4">
            <a:extLst>
              <a:ext uri="{FF2B5EF4-FFF2-40B4-BE49-F238E27FC236}">
                <a16:creationId xmlns:a16="http://schemas.microsoft.com/office/drawing/2014/main" id="{07054270-04AF-5B45-90A5-7758E8027E64}"/>
              </a:ext>
            </a:extLst>
          </p:cNvPr>
          <p:cNvSpPr>
            <a:spLocks noGrp="1"/>
          </p:cNvSpPr>
          <p:nvPr>
            <p:ph type="pic" sz="quarter" idx="11"/>
          </p:nvPr>
        </p:nvSpPr>
        <p:spPr>
          <a:xfrm>
            <a:off x="0" y="0"/>
            <a:ext cx="9144000" cy="6858000"/>
          </a:xfrm>
          <a:solidFill>
            <a:schemeClr val="bg1">
              <a:lumMod val="75000"/>
              <a:lumOff val="25000"/>
            </a:schemeClr>
          </a:solidFill>
        </p:spPr>
        <p:txBody>
          <a:bodyPr/>
          <a:lstStyle>
            <a:lvl1pPr marL="0" indent="0">
              <a:buNone/>
              <a:defRPr>
                <a:solidFill>
                  <a:schemeClr val="bg1"/>
                </a:solidFill>
              </a:defRPr>
            </a:lvl1pPr>
          </a:lstStyle>
          <a:p>
            <a:endParaRPr lang="fi-FI"/>
          </a:p>
        </p:txBody>
      </p:sp>
      <p:pic>
        <p:nvPicPr>
          <p:cNvPr id="8" name="Kuva 7" descr="Kuva, joka sisältää kohteen piirtäminen&#10;&#10;Kuvaus luotu automaattisesti">
            <a:extLst>
              <a:ext uri="{FF2B5EF4-FFF2-40B4-BE49-F238E27FC236}">
                <a16:creationId xmlns:a16="http://schemas.microsoft.com/office/drawing/2014/main" id="{B5121B37-9D23-8B4D-BA4A-4F4960F1D8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004266" y="267650"/>
            <a:ext cx="799133" cy="468000"/>
          </a:xfrm>
          <a:prstGeom prst="rect">
            <a:avLst/>
          </a:prstGeom>
        </p:spPr>
      </p:pic>
      <p:sp>
        <p:nvSpPr>
          <p:cNvPr id="6" name="Tekstiruutu 5">
            <a:extLst>
              <a:ext uri="{FF2B5EF4-FFF2-40B4-BE49-F238E27FC236}">
                <a16:creationId xmlns:a16="http://schemas.microsoft.com/office/drawing/2014/main" id="{38A9A2C1-A622-EB4F-8F54-DFD4B94609C4}"/>
              </a:ext>
            </a:extLst>
          </p:cNvPr>
          <p:cNvSpPr txBox="1"/>
          <p:nvPr userDrawn="1"/>
        </p:nvSpPr>
        <p:spPr>
          <a:xfrm>
            <a:off x="755791" y="-534567"/>
            <a:ext cx="3432062" cy="5909310"/>
          </a:xfrm>
          <a:prstGeom prst="rect">
            <a:avLst/>
          </a:prstGeom>
          <a:solidFill>
            <a:schemeClr val="bg1"/>
          </a:solidFill>
        </p:spPr>
        <p:txBody>
          <a:bodyPr wrap="square" rtlCol="0">
            <a:spAutoFit/>
          </a:bodyPr>
          <a:lstStyle/>
          <a:p>
            <a:r>
              <a:rPr lang="fi-FI" sz="1350">
                <a:solidFill>
                  <a:schemeClr val="bg1"/>
                </a:solidFill>
              </a:rPr>
              <a:t>x</a:t>
            </a:r>
          </a:p>
          <a:p>
            <a:endParaRPr lang="fi-FI" sz="1350">
              <a:solidFill>
                <a:schemeClr val="bg1"/>
              </a:solidFill>
            </a:endParaRPr>
          </a:p>
          <a:p>
            <a:endParaRPr lang="fi-FI" sz="1350">
              <a:solidFill>
                <a:schemeClr val="bg1"/>
              </a:solidFill>
            </a:endParaRPr>
          </a:p>
          <a:p>
            <a:endParaRPr lang="fi-FI" sz="1350">
              <a:solidFill>
                <a:schemeClr val="bg1"/>
              </a:solidFill>
            </a:endParaRPr>
          </a:p>
          <a:p>
            <a:endParaRPr lang="fi-FI" sz="1350">
              <a:solidFill>
                <a:schemeClr val="bg1"/>
              </a:solidFill>
            </a:endParaRPr>
          </a:p>
          <a:p>
            <a:endParaRPr lang="fi-FI" sz="1350">
              <a:solidFill>
                <a:schemeClr val="bg1"/>
              </a:solidFill>
            </a:endParaRPr>
          </a:p>
          <a:p>
            <a:endParaRPr lang="fi-FI" sz="1350">
              <a:solidFill>
                <a:schemeClr val="bg1"/>
              </a:solidFill>
            </a:endParaRPr>
          </a:p>
          <a:p>
            <a:endParaRPr lang="fi-FI" sz="1350">
              <a:solidFill>
                <a:schemeClr val="bg1"/>
              </a:solidFill>
            </a:endParaRPr>
          </a:p>
          <a:p>
            <a:endParaRPr lang="fi-FI" sz="1350">
              <a:solidFill>
                <a:schemeClr val="bg1"/>
              </a:solidFill>
            </a:endParaRPr>
          </a:p>
          <a:p>
            <a:endParaRPr lang="fi-FI" sz="1350">
              <a:solidFill>
                <a:schemeClr val="bg1"/>
              </a:solidFill>
            </a:endParaRPr>
          </a:p>
          <a:p>
            <a:endParaRPr lang="fi-FI" sz="1350">
              <a:solidFill>
                <a:schemeClr val="bg1"/>
              </a:solidFill>
            </a:endParaRPr>
          </a:p>
          <a:p>
            <a:endParaRPr lang="fi-FI" sz="1350">
              <a:solidFill>
                <a:schemeClr val="bg1"/>
              </a:solidFill>
            </a:endParaRPr>
          </a:p>
          <a:p>
            <a:endParaRPr lang="fi-FI" sz="1350">
              <a:solidFill>
                <a:schemeClr val="bg1"/>
              </a:solidFill>
            </a:endParaRPr>
          </a:p>
          <a:p>
            <a:endParaRPr lang="fi-FI" sz="1350">
              <a:solidFill>
                <a:schemeClr val="bg1"/>
              </a:solidFill>
            </a:endParaRPr>
          </a:p>
          <a:p>
            <a:endParaRPr lang="fi-FI" sz="1350">
              <a:solidFill>
                <a:schemeClr val="bg1"/>
              </a:solidFill>
            </a:endParaRPr>
          </a:p>
          <a:p>
            <a:endParaRPr lang="fi-FI" sz="1350">
              <a:solidFill>
                <a:schemeClr val="bg1"/>
              </a:solidFill>
            </a:endParaRPr>
          </a:p>
          <a:p>
            <a:endParaRPr lang="fi-FI" sz="1350">
              <a:solidFill>
                <a:schemeClr val="bg1"/>
              </a:solidFill>
            </a:endParaRPr>
          </a:p>
          <a:p>
            <a:endParaRPr lang="fi-FI" sz="1350">
              <a:solidFill>
                <a:schemeClr val="bg1"/>
              </a:solidFill>
            </a:endParaRPr>
          </a:p>
          <a:p>
            <a:endParaRPr lang="fi-FI" sz="1350">
              <a:solidFill>
                <a:schemeClr val="bg1"/>
              </a:solidFill>
            </a:endParaRPr>
          </a:p>
          <a:p>
            <a:endParaRPr lang="fi-FI" sz="1350">
              <a:solidFill>
                <a:schemeClr val="bg1"/>
              </a:solidFill>
            </a:endParaRPr>
          </a:p>
          <a:p>
            <a:endParaRPr lang="fi-FI" sz="1350">
              <a:solidFill>
                <a:schemeClr val="bg1"/>
              </a:solidFill>
            </a:endParaRPr>
          </a:p>
          <a:p>
            <a:endParaRPr lang="fi-FI" sz="1350">
              <a:solidFill>
                <a:schemeClr val="bg1"/>
              </a:solidFill>
            </a:endParaRPr>
          </a:p>
          <a:p>
            <a:endParaRPr lang="fi-FI" sz="1350">
              <a:solidFill>
                <a:schemeClr val="bg1"/>
              </a:solidFill>
            </a:endParaRPr>
          </a:p>
          <a:p>
            <a:endParaRPr lang="fi-FI" sz="1350">
              <a:solidFill>
                <a:schemeClr val="bg1"/>
              </a:solidFill>
            </a:endParaRPr>
          </a:p>
          <a:p>
            <a:endParaRPr lang="fi-FI" sz="1350">
              <a:solidFill>
                <a:schemeClr val="bg1"/>
              </a:solidFill>
            </a:endParaRPr>
          </a:p>
          <a:p>
            <a:endParaRPr lang="fi-FI" sz="1350">
              <a:solidFill>
                <a:schemeClr val="bg1"/>
              </a:solidFill>
            </a:endParaRPr>
          </a:p>
          <a:p>
            <a:endParaRPr lang="fi-FI" sz="1350">
              <a:solidFill>
                <a:schemeClr val="bg1"/>
              </a:solidFill>
            </a:endParaRPr>
          </a:p>
          <a:p>
            <a:endParaRPr lang="fi-FI" sz="1350">
              <a:solidFill>
                <a:schemeClr val="bg1"/>
              </a:solidFill>
            </a:endParaRPr>
          </a:p>
        </p:txBody>
      </p:sp>
      <p:sp>
        <p:nvSpPr>
          <p:cNvPr id="15" name="Kuvan paikkamerkki 14">
            <a:extLst>
              <a:ext uri="{FF2B5EF4-FFF2-40B4-BE49-F238E27FC236}">
                <a16:creationId xmlns:a16="http://schemas.microsoft.com/office/drawing/2014/main" id="{9518384A-8F93-0842-81E2-3B5FF05AB7E1}"/>
              </a:ext>
            </a:extLst>
          </p:cNvPr>
          <p:cNvSpPr>
            <a:spLocks noGrp="1"/>
          </p:cNvSpPr>
          <p:nvPr>
            <p:ph type="pic" sz="quarter" idx="12" hasCustomPrompt="1"/>
          </p:nvPr>
        </p:nvSpPr>
        <p:spPr>
          <a:xfrm>
            <a:off x="756472" y="-650753"/>
            <a:ext cx="3431381" cy="7964488"/>
          </a:xfrm>
          <a:solidFill>
            <a:schemeClr val="tx1"/>
          </a:solidFill>
        </p:spPr>
        <p:txBody>
          <a:bodyPr/>
          <a:lstStyle>
            <a:lvl1pPr marL="0" indent="0">
              <a:buNone/>
              <a:defRPr>
                <a:solidFill>
                  <a:schemeClr val="bg1"/>
                </a:solidFill>
              </a:defRPr>
            </a:lvl1pPr>
          </a:lstStyle>
          <a:p>
            <a:r>
              <a:rPr lang="fi-FI"/>
              <a:t>x</a:t>
            </a:r>
          </a:p>
        </p:txBody>
      </p:sp>
      <p:sp>
        <p:nvSpPr>
          <p:cNvPr id="11" name="Text Placeholder 3">
            <a:extLst>
              <a:ext uri="{FF2B5EF4-FFF2-40B4-BE49-F238E27FC236}">
                <a16:creationId xmlns:a16="http://schemas.microsoft.com/office/drawing/2014/main" id="{240B74D8-A141-984B-9BFD-B15D1D656A7A}"/>
              </a:ext>
            </a:extLst>
          </p:cNvPr>
          <p:cNvSpPr>
            <a:spLocks noGrp="1"/>
          </p:cNvSpPr>
          <p:nvPr>
            <p:ph type="body" sz="quarter" idx="14" hasCustomPrompt="1"/>
          </p:nvPr>
        </p:nvSpPr>
        <p:spPr>
          <a:xfrm>
            <a:off x="997233" y="2681586"/>
            <a:ext cx="2949178" cy="3893520"/>
          </a:xfrm>
        </p:spPr>
        <p:txBody>
          <a:bodyPr/>
          <a:lstStyle>
            <a:lvl1pPr>
              <a:lnSpc>
                <a:spcPct val="120000"/>
              </a:lnSpc>
              <a:spcBef>
                <a:spcPts val="300"/>
              </a:spcBef>
              <a:spcAft>
                <a:spcPts val="75"/>
              </a:spcAft>
              <a:defRPr>
                <a:solidFill>
                  <a:schemeClr val="bg1"/>
                </a:solidFill>
              </a:defRPr>
            </a:lvl1pPr>
            <a:lvl2pPr>
              <a:lnSpc>
                <a:spcPct val="120000"/>
              </a:lnSpc>
              <a:spcBef>
                <a:spcPts val="300"/>
              </a:spcBef>
              <a:spcAft>
                <a:spcPts val="75"/>
              </a:spcAft>
              <a:buFontTx/>
              <a:buBlip>
                <a:blip r:embed="rId3"/>
              </a:buBlip>
              <a:defRPr>
                <a:solidFill>
                  <a:schemeClr val="bg1"/>
                </a:solidFill>
              </a:defRPr>
            </a:lvl2pPr>
            <a:lvl3pPr>
              <a:lnSpc>
                <a:spcPct val="120000"/>
              </a:lnSpc>
              <a:spcBef>
                <a:spcPts val="300"/>
              </a:spcBef>
              <a:spcAft>
                <a:spcPts val="75"/>
              </a:spcAft>
              <a:defRPr>
                <a:solidFill>
                  <a:schemeClr val="bg1"/>
                </a:solidFill>
              </a:defRPr>
            </a:lvl3pPr>
            <a:lvl4pPr>
              <a:lnSpc>
                <a:spcPct val="120000"/>
              </a:lnSpc>
              <a:spcBef>
                <a:spcPts val="300"/>
              </a:spcBef>
              <a:spcAft>
                <a:spcPts val="75"/>
              </a:spcAft>
              <a:defRPr>
                <a:solidFill>
                  <a:schemeClr val="bg1"/>
                </a:solidFill>
              </a:defRPr>
            </a:lvl4pPr>
            <a:lvl5pPr>
              <a:lnSpc>
                <a:spcPct val="120000"/>
              </a:lnSpc>
              <a:spcBef>
                <a:spcPts val="300"/>
              </a:spcBef>
              <a:spcAft>
                <a:spcPts val="75"/>
              </a:spcAft>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I"/>
          </a:p>
        </p:txBody>
      </p:sp>
      <p:sp>
        <p:nvSpPr>
          <p:cNvPr id="12" name="Otsikko 1">
            <a:extLst>
              <a:ext uri="{FF2B5EF4-FFF2-40B4-BE49-F238E27FC236}">
                <a16:creationId xmlns:a16="http://schemas.microsoft.com/office/drawing/2014/main" id="{EE579F28-5544-1749-9D88-521720333195}"/>
              </a:ext>
            </a:extLst>
          </p:cNvPr>
          <p:cNvSpPr>
            <a:spLocks noGrp="1"/>
          </p:cNvSpPr>
          <p:nvPr>
            <p:ph type="title"/>
          </p:nvPr>
        </p:nvSpPr>
        <p:spPr>
          <a:xfrm>
            <a:off x="997234" y="1296546"/>
            <a:ext cx="3066002" cy="1250171"/>
          </a:xfrm>
        </p:spPr>
        <p:txBody>
          <a:bodyPr wrap="square" anchor="t">
            <a:normAutofit/>
          </a:bodyPr>
          <a:lstStyle>
            <a:lvl1pPr>
              <a:lnSpc>
                <a:spcPct val="80000"/>
              </a:lnSpc>
              <a:defRPr sz="2400">
                <a:solidFill>
                  <a:schemeClr val="bg1"/>
                </a:solidFill>
              </a:defRPr>
            </a:lvl1pPr>
          </a:lstStyle>
          <a:p>
            <a:endParaRPr lang="fi-FI"/>
          </a:p>
        </p:txBody>
      </p:sp>
      <p:sp>
        <p:nvSpPr>
          <p:cNvPr id="13" name="Suorakulmio 12">
            <a:extLst>
              <a:ext uri="{FF2B5EF4-FFF2-40B4-BE49-F238E27FC236}">
                <a16:creationId xmlns:a16="http://schemas.microsoft.com/office/drawing/2014/main" id="{2A28311B-A008-284B-951B-D860D3563C1D}"/>
              </a:ext>
            </a:extLst>
          </p:cNvPr>
          <p:cNvSpPr/>
          <p:nvPr userDrawn="1"/>
        </p:nvSpPr>
        <p:spPr>
          <a:xfrm>
            <a:off x="1085538" y="1023438"/>
            <a:ext cx="390001" cy="108000"/>
          </a:xfrm>
          <a:prstGeom prst="rect">
            <a:avLst/>
          </a:prstGeom>
          <a:solidFill>
            <a:srgbClr val="23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350"/>
          </a:p>
        </p:txBody>
      </p:sp>
    </p:spTree>
    <p:extLst>
      <p:ext uri="{BB962C8B-B14F-4D97-AF65-F5344CB8AC3E}">
        <p14:creationId xmlns:p14="http://schemas.microsoft.com/office/powerpoint/2010/main" val="331469554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White | Comparison - Two columns">
    <p:spTree>
      <p:nvGrpSpPr>
        <p:cNvPr id="1" name=""/>
        <p:cNvGrpSpPr/>
        <p:nvPr/>
      </p:nvGrpSpPr>
      <p:grpSpPr>
        <a:xfrm>
          <a:off x="0" y="0"/>
          <a:ext cx="0" cy="0"/>
          <a:chOff x="0" y="0"/>
          <a:chExt cx="0" cy="0"/>
        </a:xfrm>
      </p:grpSpPr>
      <p:sp>
        <p:nvSpPr>
          <p:cNvPr id="10" name="Otsikko 6">
            <a:extLst>
              <a:ext uri="{FF2B5EF4-FFF2-40B4-BE49-F238E27FC236}">
                <a16:creationId xmlns:a16="http://schemas.microsoft.com/office/drawing/2014/main" id="{F9655337-6CD1-7D4B-96D4-FFCD0C27AF44}"/>
              </a:ext>
            </a:extLst>
          </p:cNvPr>
          <p:cNvSpPr>
            <a:spLocks noGrp="1"/>
          </p:cNvSpPr>
          <p:nvPr>
            <p:ph type="title"/>
          </p:nvPr>
        </p:nvSpPr>
        <p:spPr>
          <a:xfrm>
            <a:off x="672773" y="1862380"/>
            <a:ext cx="7886700" cy="468479"/>
          </a:xfrm>
        </p:spPr>
        <p:txBody>
          <a:bodyPr anchor="t"/>
          <a:lstStyle/>
          <a:p>
            <a:endParaRPr lang="fi-FI"/>
          </a:p>
        </p:txBody>
      </p:sp>
      <p:sp>
        <p:nvSpPr>
          <p:cNvPr id="12" name="Tekstin paikkamerkki 2">
            <a:extLst>
              <a:ext uri="{FF2B5EF4-FFF2-40B4-BE49-F238E27FC236}">
                <a16:creationId xmlns:a16="http://schemas.microsoft.com/office/drawing/2014/main" id="{65D39B04-891C-1C45-9F13-BFB6A5B67C01}"/>
              </a:ext>
            </a:extLst>
          </p:cNvPr>
          <p:cNvSpPr>
            <a:spLocks noGrp="1"/>
          </p:cNvSpPr>
          <p:nvPr>
            <p:ph type="body" idx="1"/>
          </p:nvPr>
        </p:nvSpPr>
        <p:spPr>
          <a:xfrm>
            <a:off x="4711447" y="2525701"/>
            <a:ext cx="3868340" cy="594741"/>
          </a:xfrm>
        </p:spPr>
        <p:txBody>
          <a:bodyPr bIns="0" anchor="b">
            <a:noAutofit/>
          </a:bodyPr>
          <a:lstStyle>
            <a:lvl1pPr marL="0" indent="0">
              <a:lnSpc>
                <a:spcPct val="90000"/>
              </a:lnSpc>
              <a:buNone/>
              <a:defRPr sz="1350" b="1" cap="all" baseline="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endParaRPr lang="fi-FI"/>
          </a:p>
        </p:txBody>
      </p:sp>
      <p:sp>
        <p:nvSpPr>
          <p:cNvPr id="13" name="Content Placeholder 7">
            <a:extLst>
              <a:ext uri="{FF2B5EF4-FFF2-40B4-BE49-F238E27FC236}">
                <a16:creationId xmlns:a16="http://schemas.microsoft.com/office/drawing/2014/main" id="{AD812CBD-434A-2946-8B0D-EE4BAD420293}"/>
              </a:ext>
            </a:extLst>
          </p:cNvPr>
          <p:cNvSpPr>
            <a:spLocks noGrp="1"/>
          </p:cNvSpPr>
          <p:nvPr>
            <p:ph sz="quarter" idx="13" hasCustomPrompt="1"/>
          </p:nvPr>
        </p:nvSpPr>
        <p:spPr>
          <a:xfrm>
            <a:off x="695325" y="3300097"/>
            <a:ext cx="3868340" cy="2871950"/>
          </a:xfrm>
        </p:spPr>
        <p:txBody>
          <a:bodyPr/>
          <a:lstStyle>
            <a:lvl1pPr>
              <a:lnSpc>
                <a:spcPct val="120000"/>
              </a:lnSpc>
              <a:spcBef>
                <a:spcPts val="300"/>
              </a:spcBef>
              <a:spcAft>
                <a:spcPts val="75"/>
              </a:spcAft>
              <a:defRPr>
                <a:solidFill>
                  <a:schemeClr val="bg1"/>
                </a:solidFill>
              </a:defRPr>
            </a:lvl1pPr>
            <a:lvl2pPr>
              <a:lnSpc>
                <a:spcPct val="120000"/>
              </a:lnSpc>
              <a:spcBef>
                <a:spcPts val="300"/>
              </a:spcBef>
              <a:spcAft>
                <a:spcPts val="75"/>
              </a:spcAft>
              <a:buFontTx/>
              <a:buBlip>
                <a:blip r:embed="rId2"/>
              </a:buBlip>
              <a:defRPr>
                <a:solidFill>
                  <a:schemeClr val="bg1"/>
                </a:solidFill>
              </a:defRPr>
            </a:lvl2pPr>
            <a:lvl3pPr>
              <a:lnSpc>
                <a:spcPct val="120000"/>
              </a:lnSpc>
              <a:spcBef>
                <a:spcPts val="300"/>
              </a:spcBef>
              <a:spcAft>
                <a:spcPts val="75"/>
              </a:spcAft>
              <a:defRPr>
                <a:solidFill>
                  <a:schemeClr val="bg1"/>
                </a:solidFill>
              </a:defRPr>
            </a:lvl3pPr>
            <a:lvl4pPr>
              <a:lnSpc>
                <a:spcPct val="120000"/>
              </a:lnSpc>
              <a:spcBef>
                <a:spcPts val="300"/>
              </a:spcBef>
              <a:spcAft>
                <a:spcPts val="75"/>
              </a:spcAft>
              <a:defRPr>
                <a:solidFill>
                  <a:schemeClr val="bg1"/>
                </a:solidFill>
              </a:defRPr>
            </a:lvl4pPr>
            <a:lvl5pPr>
              <a:lnSpc>
                <a:spcPct val="120000"/>
              </a:lnSpc>
              <a:spcBef>
                <a:spcPts val="300"/>
              </a:spcBef>
              <a:spcAft>
                <a:spcPts val="75"/>
              </a:spcAft>
              <a:defRPr>
                <a:solidFill>
                  <a:schemeClr val="bg1"/>
                </a:solidFill>
              </a:defRPr>
            </a:lvl5pPr>
          </a:lstStyle>
          <a:p>
            <a:pPr lvl="0"/>
            <a:r>
              <a:rPr lang="en-GB"/>
              <a:t>Click to edit Master text styles</a:t>
            </a:r>
          </a:p>
          <a:p>
            <a:pPr lvl="1"/>
            <a:r>
              <a:rPr lang="en-GB"/>
              <a:t> Second level</a:t>
            </a:r>
          </a:p>
          <a:p>
            <a:pPr lvl="2"/>
            <a:r>
              <a:rPr lang="en-GB"/>
              <a:t>Third level</a:t>
            </a:r>
          </a:p>
          <a:p>
            <a:pPr lvl="3"/>
            <a:r>
              <a:rPr lang="en-GB"/>
              <a:t>Fourth level</a:t>
            </a:r>
          </a:p>
          <a:p>
            <a:pPr lvl="4"/>
            <a:r>
              <a:rPr lang="en-GB"/>
              <a:t>Fifth level</a:t>
            </a:r>
            <a:endParaRPr lang="en-FI"/>
          </a:p>
        </p:txBody>
      </p:sp>
      <p:sp>
        <p:nvSpPr>
          <p:cNvPr id="15" name="Content Placeholder 7">
            <a:extLst>
              <a:ext uri="{FF2B5EF4-FFF2-40B4-BE49-F238E27FC236}">
                <a16:creationId xmlns:a16="http://schemas.microsoft.com/office/drawing/2014/main" id="{F8618424-CA01-3740-AD98-903A027BA2A1}"/>
              </a:ext>
            </a:extLst>
          </p:cNvPr>
          <p:cNvSpPr>
            <a:spLocks noGrp="1"/>
          </p:cNvSpPr>
          <p:nvPr>
            <p:ph sz="quarter" idx="14" hasCustomPrompt="1"/>
          </p:nvPr>
        </p:nvSpPr>
        <p:spPr>
          <a:xfrm>
            <a:off x="4711447" y="3300097"/>
            <a:ext cx="3868340" cy="2871950"/>
          </a:xfrm>
          <a:noFill/>
        </p:spPr>
        <p:txBody>
          <a:bodyPr/>
          <a:lstStyle>
            <a:lvl1pPr>
              <a:lnSpc>
                <a:spcPct val="120000"/>
              </a:lnSpc>
              <a:spcBef>
                <a:spcPts val="300"/>
              </a:spcBef>
              <a:spcAft>
                <a:spcPts val="75"/>
              </a:spcAft>
              <a:defRPr>
                <a:solidFill>
                  <a:schemeClr val="bg1"/>
                </a:solidFill>
              </a:defRPr>
            </a:lvl1pPr>
            <a:lvl2pPr>
              <a:lnSpc>
                <a:spcPct val="120000"/>
              </a:lnSpc>
              <a:spcBef>
                <a:spcPts val="300"/>
              </a:spcBef>
              <a:spcAft>
                <a:spcPts val="75"/>
              </a:spcAft>
              <a:buFontTx/>
              <a:buBlip>
                <a:blip r:embed="rId2"/>
              </a:buBlip>
              <a:defRPr>
                <a:solidFill>
                  <a:schemeClr val="bg1"/>
                </a:solidFill>
              </a:defRPr>
            </a:lvl2pPr>
            <a:lvl3pPr>
              <a:lnSpc>
                <a:spcPct val="120000"/>
              </a:lnSpc>
              <a:spcBef>
                <a:spcPts val="300"/>
              </a:spcBef>
              <a:spcAft>
                <a:spcPts val="75"/>
              </a:spcAft>
              <a:defRPr>
                <a:solidFill>
                  <a:schemeClr val="bg1"/>
                </a:solidFill>
              </a:defRPr>
            </a:lvl3pPr>
            <a:lvl4pPr>
              <a:lnSpc>
                <a:spcPct val="120000"/>
              </a:lnSpc>
              <a:spcBef>
                <a:spcPts val="300"/>
              </a:spcBef>
              <a:spcAft>
                <a:spcPts val="75"/>
              </a:spcAft>
              <a:defRPr>
                <a:solidFill>
                  <a:schemeClr val="bg1"/>
                </a:solidFill>
              </a:defRPr>
            </a:lvl4pPr>
            <a:lvl5pPr>
              <a:lnSpc>
                <a:spcPct val="120000"/>
              </a:lnSpc>
              <a:spcBef>
                <a:spcPts val="300"/>
              </a:spcBef>
              <a:spcAft>
                <a:spcPts val="75"/>
              </a:spcAft>
              <a:defRPr>
                <a:solidFill>
                  <a:schemeClr val="bg1"/>
                </a:solidFill>
              </a:defRPr>
            </a:lvl5pPr>
          </a:lstStyle>
          <a:p>
            <a:pPr lvl="0"/>
            <a:r>
              <a:rPr lang="en-GB"/>
              <a:t>Click to edit Master text styles</a:t>
            </a:r>
          </a:p>
          <a:p>
            <a:pPr lvl="1"/>
            <a:r>
              <a:rPr lang="en-GB"/>
              <a:t> Second level</a:t>
            </a:r>
          </a:p>
          <a:p>
            <a:pPr lvl="2"/>
            <a:r>
              <a:rPr lang="en-GB"/>
              <a:t>Third level</a:t>
            </a:r>
          </a:p>
          <a:p>
            <a:pPr lvl="3"/>
            <a:r>
              <a:rPr lang="en-GB"/>
              <a:t>Fourth level</a:t>
            </a:r>
          </a:p>
          <a:p>
            <a:pPr lvl="4"/>
            <a:r>
              <a:rPr lang="en-GB"/>
              <a:t>Fifth level      </a:t>
            </a:r>
            <a:endParaRPr lang="en-FI"/>
          </a:p>
        </p:txBody>
      </p:sp>
      <p:sp>
        <p:nvSpPr>
          <p:cNvPr id="16" name="Tekstin paikkamerkki 2">
            <a:extLst>
              <a:ext uri="{FF2B5EF4-FFF2-40B4-BE49-F238E27FC236}">
                <a16:creationId xmlns:a16="http://schemas.microsoft.com/office/drawing/2014/main" id="{1056DD16-833C-ED40-8A88-EF8BC6C5A0B8}"/>
              </a:ext>
            </a:extLst>
          </p:cNvPr>
          <p:cNvSpPr>
            <a:spLocks noGrp="1"/>
          </p:cNvSpPr>
          <p:nvPr>
            <p:ph type="body" idx="15"/>
          </p:nvPr>
        </p:nvSpPr>
        <p:spPr>
          <a:xfrm>
            <a:off x="672774" y="2525701"/>
            <a:ext cx="3899227" cy="594741"/>
          </a:xfrm>
        </p:spPr>
        <p:txBody>
          <a:bodyPr bIns="0" anchor="b">
            <a:noAutofit/>
          </a:bodyPr>
          <a:lstStyle>
            <a:lvl1pPr marL="0" indent="0">
              <a:lnSpc>
                <a:spcPct val="90000"/>
              </a:lnSpc>
              <a:buNone/>
              <a:defRPr sz="1350" b="1" cap="all" baseline="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endParaRPr lang="fi-FI"/>
          </a:p>
        </p:txBody>
      </p:sp>
      <p:sp>
        <p:nvSpPr>
          <p:cNvPr id="8" name="Tekstin paikkamerkki 4">
            <a:extLst>
              <a:ext uri="{FF2B5EF4-FFF2-40B4-BE49-F238E27FC236}">
                <a16:creationId xmlns:a16="http://schemas.microsoft.com/office/drawing/2014/main" id="{D0C73AF9-A6E1-B443-B52E-7BD5A084849B}"/>
              </a:ext>
            </a:extLst>
          </p:cNvPr>
          <p:cNvSpPr>
            <a:spLocks noGrp="1"/>
          </p:cNvSpPr>
          <p:nvPr>
            <p:ph type="body" sz="quarter" idx="11" hasCustomPrompt="1"/>
          </p:nvPr>
        </p:nvSpPr>
        <p:spPr>
          <a:xfrm>
            <a:off x="1331119" y="1544491"/>
            <a:ext cx="7228355" cy="205974"/>
          </a:xfrm>
        </p:spPr>
        <p:txBody>
          <a:bodyPr lIns="0" bIns="0" anchor="ctr" anchorCtr="0">
            <a:noAutofit/>
          </a:bodyPr>
          <a:lstStyle>
            <a:lvl1pPr marL="0" indent="0">
              <a:buFontTx/>
              <a:buNone/>
              <a:defRPr sz="1050" b="0"/>
            </a:lvl1pPr>
          </a:lstStyle>
          <a:p>
            <a:pPr lvl="0"/>
            <a:r>
              <a:rPr lang="fi-FI"/>
              <a:t>MUOKKAA TEKSTIN PERUSTYYLEJÄ NAPSAUTTAMALLA</a:t>
            </a:r>
          </a:p>
        </p:txBody>
      </p:sp>
    </p:spTree>
    <p:extLst>
      <p:ext uri="{BB962C8B-B14F-4D97-AF65-F5344CB8AC3E}">
        <p14:creationId xmlns:p14="http://schemas.microsoft.com/office/powerpoint/2010/main" val="316074238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White | Table">
    <p:spTree>
      <p:nvGrpSpPr>
        <p:cNvPr id="1" name=""/>
        <p:cNvGrpSpPr/>
        <p:nvPr/>
      </p:nvGrpSpPr>
      <p:grpSpPr>
        <a:xfrm>
          <a:off x="0" y="0"/>
          <a:ext cx="0" cy="0"/>
          <a:chOff x="0" y="0"/>
          <a:chExt cx="0" cy="0"/>
        </a:xfrm>
      </p:grpSpPr>
      <p:sp>
        <p:nvSpPr>
          <p:cNvPr id="7" name="Otsikko 6">
            <a:extLst>
              <a:ext uri="{FF2B5EF4-FFF2-40B4-BE49-F238E27FC236}">
                <a16:creationId xmlns:a16="http://schemas.microsoft.com/office/drawing/2014/main" id="{9078949D-D458-B94D-94E1-C0C946155902}"/>
              </a:ext>
            </a:extLst>
          </p:cNvPr>
          <p:cNvSpPr>
            <a:spLocks noGrp="1"/>
          </p:cNvSpPr>
          <p:nvPr>
            <p:ph type="title"/>
          </p:nvPr>
        </p:nvSpPr>
        <p:spPr/>
        <p:txBody>
          <a:bodyPr/>
          <a:lstStyle/>
          <a:p>
            <a:endParaRPr lang="fi-FI"/>
          </a:p>
        </p:txBody>
      </p:sp>
      <p:sp>
        <p:nvSpPr>
          <p:cNvPr id="4" name="Table Placeholder 3">
            <a:extLst>
              <a:ext uri="{FF2B5EF4-FFF2-40B4-BE49-F238E27FC236}">
                <a16:creationId xmlns:a16="http://schemas.microsoft.com/office/drawing/2014/main" id="{9F3D9319-FEA8-D849-A58C-CF7B7D36AEDC}"/>
              </a:ext>
            </a:extLst>
          </p:cNvPr>
          <p:cNvSpPr>
            <a:spLocks noGrp="1"/>
          </p:cNvSpPr>
          <p:nvPr>
            <p:ph type="tbl" sz="quarter" idx="12"/>
          </p:nvPr>
        </p:nvSpPr>
        <p:spPr>
          <a:xfrm>
            <a:off x="672704" y="2519271"/>
            <a:ext cx="7886700" cy="3652776"/>
          </a:xfrm>
        </p:spPr>
        <p:txBody>
          <a:bodyPr/>
          <a:lstStyle/>
          <a:p>
            <a:endParaRPr lang="en-FI"/>
          </a:p>
        </p:txBody>
      </p:sp>
      <p:pic>
        <p:nvPicPr>
          <p:cNvPr id="6" name="Kuva 5" descr="Kuva, joka sisältää kohteen piirtäminen&#10;&#10;Kuvaus luotu automaattisesti">
            <a:extLst>
              <a:ext uri="{FF2B5EF4-FFF2-40B4-BE49-F238E27FC236}">
                <a16:creationId xmlns:a16="http://schemas.microsoft.com/office/drawing/2014/main" id="{31A360B1-D50F-864F-876F-88CAEAE1B99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004266" y="267650"/>
            <a:ext cx="799133" cy="468000"/>
          </a:xfrm>
          <a:prstGeom prst="rect">
            <a:avLst/>
          </a:prstGeom>
        </p:spPr>
      </p:pic>
      <p:sp>
        <p:nvSpPr>
          <p:cNvPr id="10" name="Suorakulmio 9">
            <a:extLst>
              <a:ext uri="{FF2B5EF4-FFF2-40B4-BE49-F238E27FC236}">
                <a16:creationId xmlns:a16="http://schemas.microsoft.com/office/drawing/2014/main" id="{BDC6C21A-463D-094A-9D2E-0A166E65544F}"/>
              </a:ext>
            </a:extLst>
          </p:cNvPr>
          <p:cNvSpPr/>
          <p:nvPr userDrawn="1"/>
        </p:nvSpPr>
        <p:spPr>
          <a:xfrm>
            <a:off x="759055" y="1608159"/>
            <a:ext cx="390001" cy="108000"/>
          </a:xfrm>
          <a:prstGeom prst="rect">
            <a:avLst/>
          </a:prstGeom>
          <a:solidFill>
            <a:srgbClr val="23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350"/>
          </a:p>
        </p:txBody>
      </p:sp>
      <p:sp>
        <p:nvSpPr>
          <p:cNvPr id="8" name="Tekstin paikkamerkki 4">
            <a:extLst>
              <a:ext uri="{FF2B5EF4-FFF2-40B4-BE49-F238E27FC236}">
                <a16:creationId xmlns:a16="http://schemas.microsoft.com/office/drawing/2014/main" id="{C9235660-E035-1447-B0F3-DE7754B0A4B9}"/>
              </a:ext>
            </a:extLst>
          </p:cNvPr>
          <p:cNvSpPr>
            <a:spLocks noGrp="1"/>
          </p:cNvSpPr>
          <p:nvPr>
            <p:ph type="body" sz="quarter" idx="11" hasCustomPrompt="1"/>
          </p:nvPr>
        </p:nvSpPr>
        <p:spPr>
          <a:xfrm>
            <a:off x="1331119" y="1544491"/>
            <a:ext cx="7228355" cy="205974"/>
          </a:xfrm>
        </p:spPr>
        <p:txBody>
          <a:bodyPr lIns="0" bIns="0" anchor="ctr" anchorCtr="0">
            <a:noAutofit/>
          </a:bodyPr>
          <a:lstStyle>
            <a:lvl1pPr marL="0" indent="0">
              <a:buFontTx/>
              <a:buNone/>
              <a:defRPr sz="1050" b="0"/>
            </a:lvl1pPr>
          </a:lstStyle>
          <a:p>
            <a:pPr lvl="0"/>
            <a:r>
              <a:rPr lang="fi-FI"/>
              <a:t>MUOKKAA TEKSTIN PERUSTYYLEJÄ NAPSAUTTAMALLA</a:t>
            </a:r>
          </a:p>
        </p:txBody>
      </p:sp>
    </p:spTree>
    <p:extLst>
      <p:ext uri="{BB962C8B-B14F-4D97-AF65-F5344CB8AC3E}">
        <p14:creationId xmlns:p14="http://schemas.microsoft.com/office/powerpoint/2010/main" val="911162519"/>
      </p:ext>
    </p:extLst>
  </p:cSld>
  <p:clrMapOvr>
    <a:masterClrMapping/>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White | Chart">
    <p:spTree>
      <p:nvGrpSpPr>
        <p:cNvPr id="1" name=""/>
        <p:cNvGrpSpPr/>
        <p:nvPr/>
      </p:nvGrpSpPr>
      <p:grpSpPr>
        <a:xfrm>
          <a:off x="0" y="0"/>
          <a:ext cx="0" cy="0"/>
          <a:chOff x="0" y="0"/>
          <a:chExt cx="0" cy="0"/>
        </a:xfrm>
      </p:grpSpPr>
      <p:pic>
        <p:nvPicPr>
          <p:cNvPr id="5" name="Kuva 4">
            <a:extLst>
              <a:ext uri="{FF2B5EF4-FFF2-40B4-BE49-F238E27FC236}">
                <a16:creationId xmlns:a16="http://schemas.microsoft.com/office/drawing/2014/main" id="{257891E5-E585-AE47-A825-164A41F4A27D}"/>
              </a:ext>
            </a:extLst>
          </p:cNvPr>
          <p:cNvPicPr>
            <a:picLocks noChangeAspect="1"/>
          </p:cNvPicPr>
          <p:nvPr userDrawn="1"/>
        </p:nvPicPr>
        <p:blipFill>
          <a:blip r:embed="rId2"/>
          <a:srcRect/>
          <a:stretch/>
        </p:blipFill>
        <p:spPr>
          <a:xfrm>
            <a:off x="4234" y="6350"/>
            <a:ext cx="9135533" cy="6851650"/>
          </a:xfrm>
          <a:prstGeom prst="rect">
            <a:avLst/>
          </a:prstGeom>
        </p:spPr>
      </p:pic>
      <p:sp>
        <p:nvSpPr>
          <p:cNvPr id="7" name="Otsikko 6">
            <a:extLst>
              <a:ext uri="{FF2B5EF4-FFF2-40B4-BE49-F238E27FC236}">
                <a16:creationId xmlns:a16="http://schemas.microsoft.com/office/drawing/2014/main" id="{9078949D-D458-B94D-94E1-C0C946155902}"/>
              </a:ext>
            </a:extLst>
          </p:cNvPr>
          <p:cNvSpPr>
            <a:spLocks noGrp="1"/>
          </p:cNvSpPr>
          <p:nvPr>
            <p:ph type="title"/>
          </p:nvPr>
        </p:nvSpPr>
        <p:spPr/>
        <p:txBody>
          <a:bodyPr/>
          <a:lstStyle/>
          <a:p>
            <a:endParaRPr lang="fi-FI"/>
          </a:p>
        </p:txBody>
      </p:sp>
      <p:pic>
        <p:nvPicPr>
          <p:cNvPr id="6" name="Kuva 5" descr="Kuva, joka sisältää kohteen piirtäminen&#10;&#10;Kuvaus luotu automaattisesti">
            <a:extLst>
              <a:ext uri="{FF2B5EF4-FFF2-40B4-BE49-F238E27FC236}">
                <a16:creationId xmlns:a16="http://schemas.microsoft.com/office/drawing/2014/main" id="{C037CC56-6CC1-BD4A-AC03-D6D6FB883E0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004266" y="267650"/>
            <a:ext cx="799133" cy="468000"/>
          </a:xfrm>
          <a:prstGeom prst="rect">
            <a:avLst/>
          </a:prstGeom>
        </p:spPr>
      </p:pic>
      <p:sp>
        <p:nvSpPr>
          <p:cNvPr id="3" name="Chart Placeholder 2">
            <a:extLst>
              <a:ext uri="{FF2B5EF4-FFF2-40B4-BE49-F238E27FC236}">
                <a16:creationId xmlns:a16="http://schemas.microsoft.com/office/drawing/2014/main" id="{6F759D64-1364-9B4A-913B-9AD87899EF31}"/>
              </a:ext>
            </a:extLst>
          </p:cNvPr>
          <p:cNvSpPr>
            <a:spLocks noGrp="1"/>
          </p:cNvSpPr>
          <p:nvPr>
            <p:ph type="chart" sz="quarter" idx="12"/>
          </p:nvPr>
        </p:nvSpPr>
        <p:spPr>
          <a:xfrm>
            <a:off x="672773" y="2519271"/>
            <a:ext cx="7886700" cy="3652777"/>
          </a:xfrm>
        </p:spPr>
        <p:txBody>
          <a:bodyPr/>
          <a:lstStyle/>
          <a:p>
            <a:endParaRPr lang="en-FI"/>
          </a:p>
        </p:txBody>
      </p:sp>
      <p:sp>
        <p:nvSpPr>
          <p:cNvPr id="10" name="Suorakulmio 9">
            <a:extLst>
              <a:ext uri="{FF2B5EF4-FFF2-40B4-BE49-F238E27FC236}">
                <a16:creationId xmlns:a16="http://schemas.microsoft.com/office/drawing/2014/main" id="{7CB3909F-C080-9443-B5A8-3CF5716C3F3C}"/>
              </a:ext>
            </a:extLst>
          </p:cNvPr>
          <p:cNvSpPr/>
          <p:nvPr userDrawn="1"/>
        </p:nvSpPr>
        <p:spPr>
          <a:xfrm>
            <a:off x="759055" y="1608159"/>
            <a:ext cx="390001" cy="108000"/>
          </a:xfrm>
          <a:prstGeom prst="rect">
            <a:avLst/>
          </a:prstGeom>
          <a:solidFill>
            <a:srgbClr val="23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350"/>
          </a:p>
        </p:txBody>
      </p:sp>
      <p:sp>
        <p:nvSpPr>
          <p:cNvPr id="15" name="Tekstin paikkamerkki 4">
            <a:extLst>
              <a:ext uri="{FF2B5EF4-FFF2-40B4-BE49-F238E27FC236}">
                <a16:creationId xmlns:a16="http://schemas.microsoft.com/office/drawing/2014/main" id="{31836AFB-43F4-7A47-98AA-EEC5B90E9F4B}"/>
              </a:ext>
            </a:extLst>
          </p:cNvPr>
          <p:cNvSpPr>
            <a:spLocks noGrp="1"/>
          </p:cNvSpPr>
          <p:nvPr>
            <p:ph type="body" sz="quarter" idx="11" hasCustomPrompt="1"/>
          </p:nvPr>
        </p:nvSpPr>
        <p:spPr>
          <a:xfrm>
            <a:off x="1331119" y="1544491"/>
            <a:ext cx="7228355" cy="205974"/>
          </a:xfrm>
        </p:spPr>
        <p:txBody>
          <a:bodyPr lIns="0" bIns="0" anchor="ctr" anchorCtr="0">
            <a:noAutofit/>
          </a:bodyPr>
          <a:lstStyle>
            <a:lvl1pPr marL="0" indent="0">
              <a:buFontTx/>
              <a:buNone/>
              <a:defRPr sz="1050" b="0"/>
            </a:lvl1pPr>
          </a:lstStyle>
          <a:p>
            <a:pPr lvl="0"/>
            <a:r>
              <a:rPr lang="fi-FI"/>
              <a:t>MUOKKAA TEKSTIN PERUSTYYLEJÄ NAPSAUTTAMALLA</a:t>
            </a:r>
          </a:p>
        </p:txBody>
      </p:sp>
    </p:spTree>
    <p:extLst>
      <p:ext uri="{BB962C8B-B14F-4D97-AF65-F5344CB8AC3E}">
        <p14:creationId xmlns:p14="http://schemas.microsoft.com/office/powerpoint/2010/main" val="376871746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White background">
    <p:spTree>
      <p:nvGrpSpPr>
        <p:cNvPr id="1" name=""/>
        <p:cNvGrpSpPr/>
        <p:nvPr/>
      </p:nvGrpSpPr>
      <p:grpSpPr>
        <a:xfrm>
          <a:off x="0" y="0"/>
          <a:ext cx="0" cy="0"/>
          <a:chOff x="0" y="0"/>
          <a:chExt cx="0" cy="0"/>
        </a:xfrm>
      </p:grpSpPr>
      <p:sp>
        <p:nvSpPr>
          <p:cNvPr id="2" name="Suorakulmio 1">
            <a:extLst>
              <a:ext uri="{FF2B5EF4-FFF2-40B4-BE49-F238E27FC236}">
                <a16:creationId xmlns:a16="http://schemas.microsoft.com/office/drawing/2014/main" id="{3185FCE3-B080-FE45-AF69-C3D59F41B7B1}"/>
              </a:ext>
            </a:extLst>
          </p:cNvPr>
          <p:cNvSpPr/>
          <p:nvPr userDrawn="1"/>
        </p:nvSpPr>
        <p:spPr>
          <a:xfrm>
            <a:off x="0"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350"/>
          </a:p>
        </p:txBody>
      </p:sp>
      <p:pic>
        <p:nvPicPr>
          <p:cNvPr id="7" name="Kuva 6">
            <a:extLst>
              <a:ext uri="{FF2B5EF4-FFF2-40B4-BE49-F238E27FC236}">
                <a16:creationId xmlns:a16="http://schemas.microsoft.com/office/drawing/2014/main" id="{A20787FC-2D7F-194E-B898-AC078B20DE8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005634" y="270825"/>
            <a:ext cx="780726" cy="458829"/>
          </a:xfrm>
          <a:prstGeom prst="rect">
            <a:avLst/>
          </a:prstGeom>
        </p:spPr>
      </p:pic>
      <p:sp>
        <p:nvSpPr>
          <p:cNvPr id="8" name="Suorakulmio 7">
            <a:extLst>
              <a:ext uri="{FF2B5EF4-FFF2-40B4-BE49-F238E27FC236}">
                <a16:creationId xmlns:a16="http://schemas.microsoft.com/office/drawing/2014/main" id="{96644008-089B-F241-B51A-EA520BB1C3CE}"/>
              </a:ext>
            </a:extLst>
          </p:cNvPr>
          <p:cNvSpPr/>
          <p:nvPr userDrawn="1"/>
        </p:nvSpPr>
        <p:spPr>
          <a:xfrm>
            <a:off x="759055" y="1608159"/>
            <a:ext cx="390001" cy="108000"/>
          </a:xfrm>
          <a:prstGeom prst="rect">
            <a:avLst/>
          </a:prstGeom>
          <a:solidFill>
            <a:srgbClr val="23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350"/>
          </a:p>
        </p:txBody>
      </p:sp>
      <p:sp>
        <p:nvSpPr>
          <p:cNvPr id="10" name="Otsikko 6">
            <a:extLst>
              <a:ext uri="{FF2B5EF4-FFF2-40B4-BE49-F238E27FC236}">
                <a16:creationId xmlns:a16="http://schemas.microsoft.com/office/drawing/2014/main" id="{FC835087-F56A-C242-A8CA-7F848F3DEAD1}"/>
              </a:ext>
            </a:extLst>
          </p:cNvPr>
          <p:cNvSpPr>
            <a:spLocks noGrp="1"/>
          </p:cNvSpPr>
          <p:nvPr>
            <p:ph type="title"/>
          </p:nvPr>
        </p:nvSpPr>
        <p:spPr>
          <a:xfrm>
            <a:off x="672773" y="937293"/>
            <a:ext cx="7886700" cy="468479"/>
          </a:xfrm>
        </p:spPr>
        <p:txBody>
          <a:bodyPr/>
          <a:lstStyle/>
          <a:p>
            <a:endParaRPr lang="fi-FI"/>
          </a:p>
        </p:txBody>
      </p:sp>
      <p:sp>
        <p:nvSpPr>
          <p:cNvPr id="11" name="Text Placeholder 2">
            <a:extLst>
              <a:ext uri="{FF2B5EF4-FFF2-40B4-BE49-F238E27FC236}">
                <a16:creationId xmlns:a16="http://schemas.microsoft.com/office/drawing/2014/main" id="{2182F5BE-B730-EB43-B988-7EC6721AD6A5}"/>
              </a:ext>
            </a:extLst>
          </p:cNvPr>
          <p:cNvSpPr>
            <a:spLocks noGrp="1"/>
          </p:cNvSpPr>
          <p:nvPr>
            <p:ph type="body" sz="quarter" idx="12" hasCustomPrompt="1"/>
          </p:nvPr>
        </p:nvSpPr>
        <p:spPr>
          <a:xfrm>
            <a:off x="1276895" y="1931804"/>
            <a:ext cx="7282579" cy="4240243"/>
          </a:xfrm>
        </p:spPr>
        <p:txBody>
          <a:bodyPr/>
          <a:lstStyle>
            <a:lvl1pPr>
              <a:defRPr>
                <a:solidFill>
                  <a:schemeClr val="bg1"/>
                </a:solidFill>
              </a:defRPr>
            </a:lvl1pPr>
            <a:lvl2pPr>
              <a:buFontTx/>
              <a:buBlip>
                <a:blip r:embed="rId3"/>
              </a:buBlip>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I"/>
          </a:p>
        </p:txBody>
      </p:sp>
      <p:sp>
        <p:nvSpPr>
          <p:cNvPr id="12" name="Tekstin paikkamerkki 4">
            <a:extLst>
              <a:ext uri="{FF2B5EF4-FFF2-40B4-BE49-F238E27FC236}">
                <a16:creationId xmlns:a16="http://schemas.microsoft.com/office/drawing/2014/main" id="{B65B680B-850E-F146-8DA0-975DC07E4FD8}"/>
              </a:ext>
            </a:extLst>
          </p:cNvPr>
          <p:cNvSpPr>
            <a:spLocks noGrp="1"/>
          </p:cNvSpPr>
          <p:nvPr>
            <p:ph type="body" sz="quarter" idx="11" hasCustomPrompt="1"/>
          </p:nvPr>
        </p:nvSpPr>
        <p:spPr>
          <a:xfrm>
            <a:off x="1331119" y="1544491"/>
            <a:ext cx="7228355" cy="205974"/>
          </a:xfrm>
        </p:spPr>
        <p:txBody>
          <a:bodyPr lIns="0" bIns="0" anchor="ctr" anchorCtr="0">
            <a:noAutofit/>
          </a:bodyPr>
          <a:lstStyle>
            <a:lvl1pPr marL="0" indent="0">
              <a:buFontTx/>
              <a:buNone/>
              <a:defRPr sz="1050" b="0"/>
            </a:lvl1pPr>
          </a:lstStyle>
          <a:p>
            <a:pPr lvl="0"/>
            <a:r>
              <a:rPr lang="fi-FI"/>
              <a:t>MUOKKAA TEKSTIN PERUSTYYLEJÄ NAPSAUTTAMALLA</a:t>
            </a:r>
          </a:p>
        </p:txBody>
      </p:sp>
    </p:spTree>
    <p:extLst>
      <p:ext uri="{BB962C8B-B14F-4D97-AF65-F5344CB8AC3E}">
        <p14:creationId xmlns:p14="http://schemas.microsoft.com/office/powerpoint/2010/main" val="362336284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cSld name="Strategy - 2. System Earth">
    <p:spTree>
      <p:nvGrpSpPr>
        <p:cNvPr id="1" name=""/>
        <p:cNvGrpSpPr/>
        <p:nvPr/>
      </p:nvGrpSpPr>
      <p:grpSpPr>
        <a:xfrm>
          <a:off x="0" y="0"/>
          <a:ext cx="0" cy="0"/>
          <a:chOff x="0" y="0"/>
          <a:chExt cx="0" cy="0"/>
        </a:xfrm>
      </p:grpSpPr>
      <p:pic>
        <p:nvPicPr>
          <p:cNvPr id="4" name="Picture 5">
            <a:extLst>
              <a:ext uri="{FF2B5EF4-FFF2-40B4-BE49-F238E27FC236}">
                <a16:creationId xmlns:a16="http://schemas.microsoft.com/office/drawing/2014/main" id="{40B7ADC6-0A8C-D64C-8EED-979EB44F85C9}"/>
              </a:ext>
            </a:extLst>
          </p:cNvPr>
          <p:cNvPicPr>
            <a:picLocks noChangeAspect="1"/>
          </p:cNvPicPr>
          <p:nvPr userDrawn="1"/>
        </p:nvPicPr>
        <p:blipFill>
          <a:blip r:embed="rId2"/>
          <a:srcRect/>
          <a:stretch/>
        </p:blipFill>
        <p:spPr>
          <a:xfrm>
            <a:off x="0" y="0"/>
            <a:ext cx="9144000" cy="6858000"/>
          </a:xfrm>
          <a:prstGeom prst="rect">
            <a:avLst/>
          </a:prstGeom>
        </p:spPr>
      </p:pic>
      <p:pic>
        <p:nvPicPr>
          <p:cNvPr id="5" name="Kuva 4" descr="Kuva, joka sisältää kohteen piirtäminen&#10;&#10;Kuvaus luotu automaattisesti">
            <a:extLst>
              <a:ext uri="{FF2B5EF4-FFF2-40B4-BE49-F238E27FC236}">
                <a16:creationId xmlns:a16="http://schemas.microsoft.com/office/drawing/2014/main" id="{943B4AF7-0103-E449-83EA-9FBF51A78C3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004266" y="267650"/>
            <a:ext cx="799133" cy="468000"/>
          </a:xfrm>
          <a:prstGeom prst="rect">
            <a:avLst/>
          </a:prstGeom>
        </p:spPr>
      </p:pic>
    </p:spTree>
    <p:extLst>
      <p:ext uri="{BB962C8B-B14F-4D97-AF65-F5344CB8AC3E}">
        <p14:creationId xmlns:p14="http://schemas.microsoft.com/office/powerpoint/2010/main" val="329544410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cSld name="Otsikkodia">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5200F52D-A236-0D03-7D8C-A081AEBC3B0F}"/>
              </a:ext>
            </a:extLst>
          </p:cNvPr>
          <p:cNvSpPr>
            <a:spLocks noGrp="1"/>
          </p:cNvSpPr>
          <p:nvPr>
            <p:ph type="ctrTitle"/>
          </p:nvPr>
        </p:nvSpPr>
        <p:spPr>
          <a:xfrm>
            <a:off x="1143000" y="1122363"/>
            <a:ext cx="6858000" cy="2387600"/>
          </a:xfrm>
        </p:spPr>
        <p:txBody>
          <a:bodyPr anchor="b"/>
          <a:lstStyle>
            <a:lvl1pPr algn="ctr">
              <a:defRPr sz="4500"/>
            </a:lvl1pPr>
          </a:lstStyle>
          <a:p>
            <a:r>
              <a:rPr lang="fi-FI"/>
              <a:t>Muokkaa ots. perustyyl. napsautt.</a:t>
            </a:r>
          </a:p>
        </p:txBody>
      </p:sp>
      <p:sp>
        <p:nvSpPr>
          <p:cNvPr id="3" name="Alaotsikko 2">
            <a:extLst>
              <a:ext uri="{FF2B5EF4-FFF2-40B4-BE49-F238E27FC236}">
                <a16:creationId xmlns:a16="http://schemas.microsoft.com/office/drawing/2014/main" id="{FAB62D83-8BC0-7422-C8E3-57B5752F8B1D}"/>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i-FI"/>
              <a:t>Muokkaa alaotsikon perustyyliä napsautt.</a:t>
            </a:r>
          </a:p>
        </p:txBody>
      </p:sp>
      <p:sp>
        <p:nvSpPr>
          <p:cNvPr id="4" name="Päivämäärän paikkamerkki 3">
            <a:extLst>
              <a:ext uri="{FF2B5EF4-FFF2-40B4-BE49-F238E27FC236}">
                <a16:creationId xmlns:a16="http://schemas.microsoft.com/office/drawing/2014/main" id="{44504177-E0F9-1D0F-D3E4-D3EA745C8825}"/>
              </a:ext>
            </a:extLst>
          </p:cNvPr>
          <p:cNvSpPr>
            <a:spLocks noGrp="1"/>
          </p:cNvSpPr>
          <p:nvPr>
            <p:ph type="dt" sz="half" idx="10"/>
          </p:nvPr>
        </p:nvSpPr>
        <p:spPr/>
        <p:txBody>
          <a:bodyPr/>
          <a:lstStyle/>
          <a:p>
            <a:fld id="{1ABC8D85-67DA-4E10-86F8-31ED9F08F8A1}" type="datetimeFigureOut">
              <a:rPr lang="fi-FI" smtClean="0"/>
              <a:t>23.9.2024</a:t>
            </a:fld>
            <a:endParaRPr lang="fi-FI"/>
          </a:p>
        </p:txBody>
      </p:sp>
      <p:sp>
        <p:nvSpPr>
          <p:cNvPr id="5" name="Alatunnisteen paikkamerkki 4">
            <a:extLst>
              <a:ext uri="{FF2B5EF4-FFF2-40B4-BE49-F238E27FC236}">
                <a16:creationId xmlns:a16="http://schemas.microsoft.com/office/drawing/2014/main" id="{BA33758D-3D8D-8AAC-BA45-6A2E88CD6F7F}"/>
              </a:ext>
            </a:extLst>
          </p:cNvPr>
          <p:cNvSpPr>
            <a:spLocks noGrp="1"/>
          </p:cNvSpPr>
          <p:nvPr>
            <p:ph type="ftr" sz="quarter" idx="11"/>
          </p:nvPr>
        </p:nvSpPr>
        <p:spPr/>
        <p:txBody>
          <a:bodyPr/>
          <a:lstStyle/>
          <a:p>
            <a:endParaRPr lang="fi-FI"/>
          </a:p>
        </p:txBody>
      </p:sp>
      <p:sp>
        <p:nvSpPr>
          <p:cNvPr id="6" name="Dian numeron paikkamerkki 5">
            <a:extLst>
              <a:ext uri="{FF2B5EF4-FFF2-40B4-BE49-F238E27FC236}">
                <a16:creationId xmlns:a16="http://schemas.microsoft.com/office/drawing/2014/main" id="{509F5907-3828-56A3-BF3C-449A41D3CDC5}"/>
              </a:ext>
            </a:extLst>
          </p:cNvPr>
          <p:cNvSpPr>
            <a:spLocks noGrp="1"/>
          </p:cNvSpPr>
          <p:nvPr>
            <p:ph type="sldNum" sz="quarter" idx="12"/>
          </p:nvPr>
        </p:nvSpPr>
        <p:spPr/>
        <p:txBody>
          <a:bodyPr/>
          <a:lstStyle/>
          <a:p>
            <a:fld id="{8B710AA3-73EE-4E17-8487-97847988A0E5}" type="slidenum">
              <a:rPr lang="fi-FI" smtClean="0"/>
              <a:t>‹#›</a:t>
            </a:fld>
            <a:endParaRPr lang="fi-FI"/>
          </a:p>
        </p:txBody>
      </p:sp>
    </p:spTree>
    <p:extLst>
      <p:ext uri="{BB962C8B-B14F-4D97-AF65-F5344CB8AC3E}">
        <p14:creationId xmlns:p14="http://schemas.microsoft.com/office/powerpoint/2010/main" val="158692544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cSld name="Vain otsikko">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6298C4FB-C76F-6120-58CF-FCEFC5BAEDC2}"/>
              </a:ext>
            </a:extLst>
          </p:cNvPr>
          <p:cNvSpPr>
            <a:spLocks noGrp="1"/>
          </p:cNvSpPr>
          <p:nvPr>
            <p:ph type="title"/>
          </p:nvPr>
        </p:nvSpPr>
        <p:spPr/>
        <p:txBody>
          <a:bodyPr/>
          <a:lstStyle/>
          <a:p>
            <a:r>
              <a:rPr lang="fi-FI"/>
              <a:t>Muokkaa ots. perustyyl. napsautt.</a:t>
            </a:r>
          </a:p>
        </p:txBody>
      </p:sp>
      <p:sp>
        <p:nvSpPr>
          <p:cNvPr id="3" name="Päivämäärän paikkamerkki 2">
            <a:extLst>
              <a:ext uri="{FF2B5EF4-FFF2-40B4-BE49-F238E27FC236}">
                <a16:creationId xmlns:a16="http://schemas.microsoft.com/office/drawing/2014/main" id="{6CEBAD39-2950-5006-DE0E-9EC42E6512F5}"/>
              </a:ext>
            </a:extLst>
          </p:cNvPr>
          <p:cNvSpPr>
            <a:spLocks noGrp="1"/>
          </p:cNvSpPr>
          <p:nvPr>
            <p:ph type="dt" sz="half" idx="10"/>
          </p:nvPr>
        </p:nvSpPr>
        <p:spPr/>
        <p:txBody>
          <a:bodyPr/>
          <a:lstStyle/>
          <a:p>
            <a:fld id="{1ABC8D85-67DA-4E10-86F8-31ED9F08F8A1}" type="datetimeFigureOut">
              <a:rPr lang="fi-FI" smtClean="0"/>
              <a:t>23.9.2024</a:t>
            </a:fld>
            <a:endParaRPr lang="fi-FI"/>
          </a:p>
        </p:txBody>
      </p:sp>
      <p:sp>
        <p:nvSpPr>
          <p:cNvPr id="4" name="Alatunnisteen paikkamerkki 3">
            <a:extLst>
              <a:ext uri="{FF2B5EF4-FFF2-40B4-BE49-F238E27FC236}">
                <a16:creationId xmlns:a16="http://schemas.microsoft.com/office/drawing/2014/main" id="{231D2B82-B6AC-E6F9-06DE-2DA8DCF3658F}"/>
              </a:ext>
            </a:extLst>
          </p:cNvPr>
          <p:cNvSpPr>
            <a:spLocks noGrp="1"/>
          </p:cNvSpPr>
          <p:nvPr>
            <p:ph type="ftr" sz="quarter" idx="11"/>
          </p:nvPr>
        </p:nvSpPr>
        <p:spPr/>
        <p:txBody>
          <a:bodyPr/>
          <a:lstStyle/>
          <a:p>
            <a:endParaRPr lang="fi-FI"/>
          </a:p>
        </p:txBody>
      </p:sp>
      <p:sp>
        <p:nvSpPr>
          <p:cNvPr id="5" name="Dian numeron paikkamerkki 4">
            <a:extLst>
              <a:ext uri="{FF2B5EF4-FFF2-40B4-BE49-F238E27FC236}">
                <a16:creationId xmlns:a16="http://schemas.microsoft.com/office/drawing/2014/main" id="{80D853B3-C716-192D-E961-27A57D54E0DD}"/>
              </a:ext>
            </a:extLst>
          </p:cNvPr>
          <p:cNvSpPr>
            <a:spLocks noGrp="1"/>
          </p:cNvSpPr>
          <p:nvPr>
            <p:ph type="sldNum" sz="quarter" idx="12"/>
          </p:nvPr>
        </p:nvSpPr>
        <p:spPr/>
        <p:txBody>
          <a:bodyPr/>
          <a:lstStyle/>
          <a:p>
            <a:fld id="{8B710AA3-73EE-4E17-8487-97847988A0E5}" type="slidenum">
              <a:rPr lang="fi-FI" smtClean="0"/>
              <a:t>‹#›</a:t>
            </a:fld>
            <a:endParaRPr lang="fi-FI"/>
          </a:p>
        </p:txBody>
      </p:sp>
    </p:spTree>
    <p:extLst>
      <p:ext uri="{BB962C8B-B14F-4D97-AF65-F5344CB8AC3E}">
        <p14:creationId xmlns:p14="http://schemas.microsoft.com/office/powerpoint/2010/main" val="17259147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907704" y="274638"/>
            <a:ext cx="6779096" cy="1143000"/>
          </a:xfrm>
        </p:spPr>
        <p:txBody>
          <a:bodyPr/>
          <a:lstStyle>
            <a:lvl1pPr>
              <a:defRPr/>
            </a:lvl1pPr>
          </a:lstStyle>
          <a:p>
            <a:r>
              <a:rPr lang="en-US" dirty="0"/>
              <a:t>Click to edit Master title style</a:t>
            </a:r>
            <a:endParaRPr lang="en-GB"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EC677BA1-1905-4054-BE07-615CC9E8D864}" type="datetime1">
              <a:rPr lang="en-GB" smtClean="0"/>
              <a:t>23/09/2024</a:t>
            </a:fld>
            <a:endParaRPr lang="en-GB"/>
          </a:p>
        </p:txBody>
      </p:sp>
      <p:sp>
        <p:nvSpPr>
          <p:cNvPr id="8" name="Footer Placeholder 7"/>
          <p:cNvSpPr>
            <a:spLocks noGrp="1"/>
          </p:cNvSpPr>
          <p:nvPr>
            <p:ph type="ftr" sz="quarter" idx="11"/>
          </p:nvPr>
        </p:nvSpPr>
        <p:spPr/>
        <p:txBody>
          <a:bodyPr/>
          <a:lstStyle/>
          <a:p>
            <a:r>
              <a:rPr lang="en-US"/>
              <a:t>European Association of Long-Term Investors (ELTI) a.i.s.b.l.</a:t>
            </a:r>
            <a:endParaRPr lang="en-GB"/>
          </a:p>
        </p:txBody>
      </p:sp>
      <p:sp>
        <p:nvSpPr>
          <p:cNvPr id="9" name="Slide Number Placeholder 8"/>
          <p:cNvSpPr>
            <a:spLocks noGrp="1"/>
          </p:cNvSpPr>
          <p:nvPr>
            <p:ph type="sldNum" sz="quarter" idx="12"/>
          </p:nvPr>
        </p:nvSpPr>
        <p:spPr/>
        <p:txBody>
          <a:bodyPr/>
          <a:lstStyle/>
          <a:p>
            <a:fld id="{FA8385D3-9729-4B34-B5C3-E9FD64FFC734}" type="slidenum">
              <a:rPr lang="en-GB" smtClean="0"/>
              <a:t>‹#›</a:t>
            </a:fld>
            <a:endParaRPr lang="en-GB"/>
          </a:p>
        </p:txBody>
      </p:sp>
    </p:spTree>
    <p:extLst>
      <p:ext uri="{BB962C8B-B14F-4D97-AF65-F5344CB8AC3E}">
        <p14:creationId xmlns:p14="http://schemas.microsoft.com/office/powerpoint/2010/main" val="334459199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ntro - Always the first slide">
    <p:spTree>
      <p:nvGrpSpPr>
        <p:cNvPr id="1" name=""/>
        <p:cNvGrpSpPr/>
        <p:nvPr/>
      </p:nvGrpSpPr>
      <p:grpSpPr>
        <a:xfrm>
          <a:off x="0" y="0"/>
          <a:ext cx="0" cy="0"/>
          <a:chOff x="0" y="0"/>
          <a:chExt cx="0" cy="0"/>
        </a:xfrm>
      </p:grpSpPr>
      <p:pic>
        <p:nvPicPr>
          <p:cNvPr id="3" name="Kuva 2" descr="Kuva, joka sisältää kohteen kasvi, lehti, saniainen, vihreä&#10;&#10;Kuvaus luotu automaattisesti">
            <a:extLst>
              <a:ext uri="{FF2B5EF4-FFF2-40B4-BE49-F238E27FC236}">
                <a16:creationId xmlns:a16="http://schemas.microsoft.com/office/drawing/2014/main" id="{EE478EF1-487A-BA45-8AA0-A72000AF3478}"/>
              </a:ext>
            </a:extLst>
          </p:cNvPr>
          <p:cNvPicPr>
            <a:picLocks noChangeAspect="1"/>
          </p:cNvPicPr>
          <p:nvPr userDrawn="1"/>
        </p:nvPicPr>
        <p:blipFill>
          <a:blip r:embed="rId2"/>
          <a:stretch>
            <a:fillRect/>
          </a:stretch>
        </p:blipFill>
        <p:spPr>
          <a:xfrm>
            <a:off x="0" y="3175"/>
            <a:ext cx="9144000" cy="6851650"/>
          </a:xfrm>
          <a:prstGeom prst="rect">
            <a:avLst/>
          </a:prstGeom>
        </p:spPr>
      </p:pic>
    </p:spTree>
    <p:extLst>
      <p:ext uri="{BB962C8B-B14F-4D97-AF65-F5344CB8AC3E}">
        <p14:creationId xmlns:p14="http://schemas.microsoft.com/office/powerpoint/2010/main" val="92730636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ntro 2 - Always the first slide">
    <p:spTree>
      <p:nvGrpSpPr>
        <p:cNvPr id="1" name=""/>
        <p:cNvGrpSpPr/>
        <p:nvPr/>
      </p:nvGrpSpPr>
      <p:grpSpPr>
        <a:xfrm>
          <a:off x="0" y="0"/>
          <a:ext cx="0" cy="0"/>
          <a:chOff x="0" y="0"/>
          <a:chExt cx="0" cy="0"/>
        </a:xfrm>
      </p:grpSpPr>
      <p:pic>
        <p:nvPicPr>
          <p:cNvPr id="4" name="Kuva 3" descr="Kuva, joka sisältää kohteen kasvi, lehti, saniainen, vihreä&#10;&#10;Kuvaus luotu automaattisesti">
            <a:extLst>
              <a:ext uri="{FF2B5EF4-FFF2-40B4-BE49-F238E27FC236}">
                <a16:creationId xmlns:a16="http://schemas.microsoft.com/office/drawing/2014/main" id="{5AF51AB2-74BE-7D47-927D-E452C462FA60}"/>
              </a:ext>
            </a:extLst>
          </p:cNvPr>
          <p:cNvPicPr>
            <a:picLocks noChangeAspect="1"/>
          </p:cNvPicPr>
          <p:nvPr userDrawn="1"/>
        </p:nvPicPr>
        <p:blipFill>
          <a:blip r:embed="rId2"/>
          <a:stretch>
            <a:fillRect/>
          </a:stretch>
        </p:blipFill>
        <p:spPr>
          <a:xfrm>
            <a:off x="0" y="3175"/>
            <a:ext cx="9144000" cy="6851650"/>
          </a:xfrm>
          <a:prstGeom prst="rect">
            <a:avLst/>
          </a:prstGeom>
        </p:spPr>
      </p:pic>
    </p:spTree>
    <p:extLst>
      <p:ext uri="{BB962C8B-B14F-4D97-AF65-F5344CB8AC3E}">
        <p14:creationId xmlns:p14="http://schemas.microsoft.com/office/powerpoint/2010/main" val="167823456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ck | Presentation info">
    <p:spTree>
      <p:nvGrpSpPr>
        <p:cNvPr id="1" name=""/>
        <p:cNvGrpSpPr/>
        <p:nvPr/>
      </p:nvGrpSpPr>
      <p:grpSpPr>
        <a:xfrm>
          <a:off x="0" y="0"/>
          <a:ext cx="0" cy="0"/>
          <a:chOff x="0" y="0"/>
          <a:chExt cx="0" cy="0"/>
        </a:xfrm>
      </p:grpSpPr>
      <p:pic>
        <p:nvPicPr>
          <p:cNvPr id="20" name="Kuva 19">
            <a:extLst>
              <a:ext uri="{FF2B5EF4-FFF2-40B4-BE49-F238E27FC236}">
                <a16:creationId xmlns:a16="http://schemas.microsoft.com/office/drawing/2014/main" id="{FB7551AB-D8DF-3A46-98D7-FD00A24F366A}"/>
              </a:ext>
            </a:extLst>
          </p:cNvPr>
          <p:cNvPicPr>
            <a:picLocks noChangeAspect="1"/>
          </p:cNvPicPr>
          <p:nvPr userDrawn="1"/>
        </p:nvPicPr>
        <p:blipFill>
          <a:blip r:embed="rId2"/>
          <a:srcRect/>
          <a:stretch/>
        </p:blipFill>
        <p:spPr>
          <a:xfrm>
            <a:off x="0" y="6350"/>
            <a:ext cx="9144000" cy="6851650"/>
          </a:xfrm>
          <a:prstGeom prst="rect">
            <a:avLst/>
          </a:prstGeom>
        </p:spPr>
      </p:pic>
      <p:pic>
        <p:nvPicPr>
          <p:cNvPr id="21" name="Kuva 20" descr="Kuva, joka sisältää kohteen piirtäminen&#10;&#10;Kuvaus luotu automaattisesti">
            <a:extLst>
              <a:ext uri="{FF2B5EF4-FFF2-40B4-BE49-F238E27FC236}">
                <a16:creationId xmlns:a16="http://schemas.microsoft.com/office/drawing/2014/main" id="{1859B885-88F6-5A47-9493-9524266A95D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004266" y="267650"/>
            <a:ext cx="799133" cy="468000"/>
          </a:xfrm>
          <a:prstGeom prst="rect">
            <a:avLst/>
          </a:prstGeom>
        </p:spPr>
      </p:pic>
      <p:sp>
        <p:nvSpPr>
          <p:cNvPr id="10" name="Otsikko 6">
            <a:extLst>
              <a:ext uri="{FF2B5EF4-FFF2-40B4-BE49-F238E27FC236}">
                <a16:creationId xmlns:a16="http://schemas.microsoft.com/office/drawing/2014/main" id="{DDBC42E4-2952-2C45-AC2F-468D76CEB2AA}"/>
              </a:ext>
            </a:extLst>
          </p:cNvPr>
          <p:cNvSpPr>
            <a:spLocks noGrp="1"/>
          </p:cNvSpPr>
          <p:nvPr>
            <p:ph type="title" hasCustomPrompt="1"/>
          </p:nvPr>
        </p:nvSpPr>
        <p:spPr>
          <a:xfrm>
            <a:off x="795237" y="3566160"/>
            <a:ext cx="5401456" cy="589946"/>
          </a:xfrm>
        </p:spPr>
        <p:txBody>
          <a:bodyPr wrap="none" anchor="t">
            <a:noAutofit/>
          </a:bodyPr>
          <a:lstStyle>
            <a:lvl1pPr>
              <a:lnSpc>
                <a:spcPct val="90000"/>
              </a:lnSpc>
              <a:defRPr/>
            </a:lvl1pPr>
          </a:lstStyle>
          <a:p>
            <a:r>
              <a:rPr lang="fi-FI" err="1"/>
              <a:t>presentation</a:t>
            </a:r>
            <a:r>
              <a:rPr lang="fi-FI"/>
              <a:t> </a:t>
            </a:r>
            <a:r>
              <a:rPr lang="fi-FI" err="1"/>
              <a:t>name</a:t>
            </a:r>
            <a:endParaRPr lang="fi-FI"/>
          </a:p>
        </p:txBody>
      </p:sp>
      <p:sp>
        <p:nvSpPr>
          <p:cNvPr id="12" name="Tekstin paikkamerkki 10">
            <a:extLst>
              <a:ext uri="{FF2B5EF4-FFF2-40B4-BE49-F238E27FC236}">
                <a16:creationId xmlns:a16="http://schemas.microsoft.com/office/drawing/2014/main" id="{7C0920C6-BEA8-6B41-972B-D5A64BFFBCC5}"/>
              </a:ext>
            </a:extLst>
          </p:cNvPr>
          <p:cNvSpPr>
            <a:spLocks noGrp="1"/>
          </p:cNvSpPr>
          <p:nvPr>
            <p:ph type="body" sz="quarter" idx="10" hasCustomPrompt="1"/>
          </p:nvPr>
        </p:nvSpPr>
        <p:spPr>
          <a:xfrm>
            <a:off x="795237" y="4171346"/>
            <a:ext cx="5401456" cy="857854"/>
          </a:xfrm>
          <a:prstGeom prst="rect">
            <a:avLst/>
          </a:prstGeom>
        </p:spPr>
        <p:txBody>
          <a:bodyPr lIns="108000" anchor="ctr">
            <a:noAutofit/>
          </a:bodyPr>
          <a:lstStyle>
            <a:lvl1pPr marL="0" indent="0">
              <a:lnSpc>
                <a:spcPct val="120000"/>
              </a:lnSpc>
              <a:spcBef>
                <a:spcPts val="0"/>
              </a:spcBef>
              <a:spcAft>
                <a:spcPts val="75"/>
              </a:spcAft>
              <a:buNone/>
              <a:defRPr sz="1350" baseline="0"/>
            </a:lvl1pPr>
          </a:lstStyle>
          <a:p>
            <a:pPr lvl="0"/>
            <a:r>
              <a:rPr lang="fi-FI" err="1"/>
              <a:t>Subtitle</a:t>
            </a:r>
            <a:endParaRPr lang="fi-FI"/>
          </a:p>
        </p:txBody>
      </p:sp>
      <p:sp>
        <p:nvSpPr>
          <p:cNvPr id="13" name="Suorakulmio 12">
            <a:extLst>
              <a:ext uri="{FF2B5EF4-FFF2-40B4-BE49-F238E27FC236}">
                <a16:creationId xmlns:a16="http://schemas.microsoft.com/office/drawing/2014/main" id="{A4919261-4A00-6A43-BB86-09C584DF13DB}"/>
              </a:ext>
            </a:extLst>
          </p:cNvPr>
          <p:cNvSpPr/>
          <p:nvPr userDrawn="1"/>
        </p:nvSpPr>
        <p:spPr>
          <a:xfrm>
            <a:off x="878682" y="3269438"/>
            <a:ext cx="390001" cy="108000"/>
          </a:xfrm>
          <a:prstGeom prst="rect">
            <a:avLst/>
          </a:prstGeom>
          <a:solidFill>
            <a:srgbClr val="23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350"/>
          </a:p>
        </p:txBody>
      </p:sp>
      <p:sp>
        <p:nvSpPr>
          <p:cNvPr id="17" name="Tekstin paikkamerkki 10">
            <a:extLst>
              <a:ext uri="{FF2B5EF4-FFF2-40B4-BE49-F238E27FC236}">
                <a16:creationId xmlns:a16="http://schemas.microsoft.com/office/drawing/2014/main" id="{653B86EC-0A5C-4D47-8412-301424500992}"/>
              </a:ext>
            </a:extLst>
          </p:cNvPr>
          <p:cNvSpPr>
            <a:spLocks noGrp="1"/>
          </p:cNvSpPr>
          <p:nvPr>
            <p:ph type="body" sz="quarter" idx="11" hasCustomPrompt="1"/>
          </p:nvPr>
        </p:nvSpPr>
        <p:spPr>
          <a:xfrm>
            <a:off x="795237" y="5152368"/>
            <a:ext cx="5401456" cy="985894"/>
          </a:xfrm>
          <a:prstGeom prst="rect">
            <a:avLst/>
          </a:prstGeom>
        </p:spPr>
        <p:txBody>
          <a:bodyPr lIns="108000">
            <a:noAutofit/>
          </a:bodyPr>
          <a:lstStyle>
            <a:lvl1pPr marL="0" indent="0">
              <a:lnSpc>
                <a:spcPct val="120000"/>
              </a:lnSpc>
              <a:spcBef>
                <a:spcPts val="150"/>
              </a:spcBef>
              <a:spcAft>
                <a:spcPts val="150"/>
              </a:spcAft>
              <a:buNone/>
              <a:defRPr sz="1050" b="0" i="0" baseline="0">
                <a:latin typeface="Arial" panose="020B0604020202020204" pitchFamily="34" charset="0"/>
              </a:defRPr>
            </a:lvl1pPr>
          </a:lstStyle>
          <a:p>
            <a:pPr lvl="0"/>
            <a:r>
              <a:rPr lang="fi-FI" err="1"/>
              <a:t>Name</a:t>
            </a:r>
            <a:endParaRPr lang="fi-FI"/>
          </a:p>
          <a:p>
            <a:pPr lvl="0"/>
            <a:r>
              <a:rPr lang="fi-FI" err="1"/>
              <a:t>Title</a:t>
            </a:r>
            <a:r>
              <a:rPr lang="fi-FI"/>
              <a:t> | </a:t>
            </a:r>
            <a:r>
              <a:rPr lang="fi-FI" err="1"/>
              <a:t>Organisation</a:t>
            </a:r>
            <a:endParaRPr lang="fi-FI"/>
          </a:p>
          <a:p>
            <a:pPr lvl="0"/>
            <a:r>
              <a:rPr lang="fi-FI" err="1"/>
              <a:t>Contact</a:t>
            </a:r>
            <a:endParaRPr lang="fi-FI"/>
          </a:p>
        </p:txBody>
      </p:sp>
      <p:sp>
        <p:nvSpPr>
          <p:cNvPr id="19" name="Tekstin paikkamerkki 10">
            <a:extLst>
              <a:ext uri="{FF2B5EF4-FFF2-40B4-BE49-F238E27FC236}">
                <a16:creationId xmlns:a16="http://schemas.microsoft.com/office/drawing/2014/main" id="{D7A0A48E-3C2F-8B4A-835C-7D17A4ADD2FD}"/>
              </a:ext>
            </a:extLst>
          </p:cNvPr>
          <p:cNvSpPr>
            <a:spLocks noGrp="1"/>
          </p:cNvSpPr>
          <p:nvPr>
            <p:ph type="body" sz="quarter" idx="12" hasCustomPrompt="1"/>
          </p:nvPr>
        </p:nvSpPr>
        <p:spPr>
          <a:xfrm>
            <a:off x="1344291" y="3234566"/>
            <a:ext cx="4852402" cy="176956"/>
          </a:xfrm>
          <a:prstGeom prst="rect">
            <a:avLst/>
          </a:prstGeom>
        </p:spPr>
        <p:txBody>
          <a:bodyPr wrap="none" lIns="0" bIns="0" anchor="b" anchorCtr="0">
            <a:noAutofit/>
          </a:bodyPr>
          <a:lstStyle>
            <a:lvl1pPr marL="0" indent="0">
              <a:lnSpc>
                <a:spcPts val="750"/>
              </a:lnSpc>
              <a:buNone/>
              <a:defRPr sz="1050" b="0" i="0" cap="all" baseline="0">
                <a:latin typeface="Arial" panose="020B0604020202020204" pitchFamily="34" charset="0"/>
              </a:defRPr>
            </a:lvl1pPr>
          </a:lstStyle>
          <a:p>
            <a:pPr lvl="0"/>
            <a:r>
              <a:rPr lang="fi-FI" err="1"/>
              <a:t>event</a:t>
            </a:r>
            <a:r>
              <a:rPr lang="fi-FI"/>
              <a:t> and </a:t>
            </a:r>
            <a:r>
              <a:rPr lang="fi-FI" err="1"/>
              <a:t>date</a:t>
            </a:r>
            <a:endParaRPr lang="fi-FI"/>
          </a:p>
        </p:txBody>
      </p:sp>
      <p:sp>
        <p:nvSpPr>
          <p:cNvPr id="22" name="Kuvan paikkamerkki 2">
            <a:extLst>
              <a:ext uri="{FF2B5EF4-FFF2-40B4-BE49-F238E27FC236}">
                <a16:creationId xmlns:a16="http://schemas.microsoft.com/office/drawing/2014/main" id="{245F8B55-5CEB-7F47-93BC-43BB75EA654C}"/>
              </a:ext>
            </a:extLst>
          </p:cNvPr>
          <p:cNvSpPr>
            <a:spLocks noGrp="1"/>
          </p:cNvSpPr>
          <p:nvPr>
            <p:ph type="pic" idx="13"/>
          </p:nvPr>
        </p:nvSpPr>
        <p:spPr>
          <a:xfrm>
            <a:off x="6526958" y="2868259"/>
            <a:ext cx="1698949" cy="2248028"/>
          </a:xfrm>
          <a:prstGeom prst="ellipse">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fi-FI"/>
          </a:p>
        </p:txBody>
      </p:sp>
    </p:spTree>
    <p:extLst>
      <p:ext uri="{BB962C8B-B14F-4D97-AF65-F5344CB8AC3E}">
        <p14:creationId xmlns:p14="http://schemas.microsoft.com/office/powerpoint/2010/main" val="284158651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Who we are - 1">
    <p:spTree>
      <p:nvGrpSpPr>
        <p:cNvPr id="1" name=""/>
        <p:cNvGrpSpPr/>
        <p:nvPr/>
      </p:nvGrpSpPr>
      <p:grpSpPr>
        <a:xfrm>
          <a:off x="0" y="0"/>
          <a:ext cx="0" cy="0"/>
          <a:chOff x="0" y="0"/>
          <a:chExt cx="0" cy="0"/>
        </a:xfrm>
      </p:grpSpPr>
      <p:pic>
        <p:nvPicPr>
          <p:cNvPr id="7" name="Kuva 6">
            <a:extLst>
              <a:ext uri="{FF2B5EF4-FFF2-40B4-BE49-F238E27FC236}">
                <a16:creationId xmlns:a16="http://schemas.microsoft.com/office/drawing/2014/main" id="{9ED62816-BB75-CA4E-BC70-2AFA647A1DCF}"/>
              </a:ext>
            </a:extLst>
          </p:cNvPr>
          <p:cNvPicPr>
            <a:picLocks noChangeAspect="1"/>
          </p:cNvPicPr>
          <p:nvPr userDrawn="1"/>
        </p:nvPicPr>
        <p:blipFill>
          <a:blip r:embed="rId2"/>
          <a:srcRect/>
          <a:stretch/>
        </p:blipFill>
        <p:spPr>
          <a:xfrm>
            <a:off x="0" y="0"/>
            <a:ext cx="9144000" cy="6858000"/>
          </a:xfrm>
          <a:prstGeom prst="rect">
            <a:avLst/>
          </a:prstGeom>
        </p:spPr>
      </p:pic>
      <p:pic>
        <p:nvPicPr>
          <p:cNvPr id="8" name="Kuva 7" descr="Kuva, joka sisältää kohteen piirtäminen&#10;&#10;Kuvaus luotu automaattisesti">
            <a:extLst>
              <a:ext uri="{FF2B5EF4-FFF2-40B4-BE49-F238E27FC236}">
                <a16:creationId xmlns:a16="http://schemas.microsoft.com/office/drawing/2014/main" id="{A44B395A-A297-7446-8E8C-77CD1BB5616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004266" y="267650"/>
            <a:ext cx="799133" cy="468000"/>
          </a:xfrm>
          <a:prstGeom prst="rect">
            <a:avLst/>
          </a:prstGeom>
        </p:spPr>
      </p:pic>
      <p:pic>
        <p:nvPicPr>
          <p:cNvPr id="13" name="Kuva 12">
            <a:extLst>
              <a:ext uri="{FF2B5EF4-FFF2-40B4-BE49-F238E27FC236}">
                <a16:creationId xmlns:a16="http://schemas.microsoft.com/office/drawing/2014/main" id="{93DCAEA1-E78D-5649-A1EB-C7DDE29E1690}"/>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85301" y="1233002"/>
            <a:ext cx="652037" cy="711313"/>
          </a:xfrm>
          <a:prstGeom prst="rect">
            <a:avLst/>
          </a:prstGeom>
        </p:spPr>
      </p:pic>
      <p:sp>
        <p:nvSpPr>
          <p:cNvPr id="9" name="Tekstiruutu 13">
            <a:extLst>
              <a:ext uri="{FF2B5EF4-FFF2-40B4-BE49-F238E27FC236}">
                <a16:creationId xmlns:a16="http://schemas.microsoft.com/office/drawing/2014/main" id="{D6BCEB57-A04E-F044-922A-38F9D819B88A}"/>
              </a:ext>
            </a:extLst>
          </p:cNvPr>
          <p:cNvSpPr txBox="1"/>
          <p:nvPr userDrawn="1"/>
        </p:nvSpPr>
        <p:spPr>
          <a:xfrm>
            <a:off x="1085300" y="2291346"/>
            <a:ext cx="4124474" cy="2219182"/>
          </a:xfrm>
          <a:prstGeom prst="rect">
            <a:avLst/>
          </a:prstGeom>
          <a:noFill/>
        </p:spPr>
        <p:txBody>
          <a:bodyPr wrap="square" lIns="0" tIns="0" rtlCol="0">
            <a:noAutofit/>
          </a:bodyPr>
          <a:lstStyle/>
          <a:p>
            <a:pPr>
              <a:lnSpc>
                <a:spcPts val="1620"/>
              </a:lnSpc>
            </a:pPr>
            <a:r>
              <a:rPr lang="en-GB" sz="1350" b="0" i="0" kern="1200" baseline="0">
                <a:solidFill>
                  <a:schemeClr val="tx1"/>
                </a:solidFill>
                <a:effectLst/>
                <a:latin typeface="+mn-lt"/>
                <a:ea typeface="+mn-ea"/>
                <a:cs typeface="+mn-cs"/>
              </a:rPr>
              <a:t>Clean energy, water and air are life-giving resources for which we at LUT University seek new solutions with our expertise in technology and business.</a:t>
            </a:r>
          </a:p>
          <a:p>
            <a:pPr>
              <a:lnSpc>
                <a:spcPts val="1620"/>
              </a:lnSpc>
            </a:pPr>
            <a:endParaRPr lang="en-GB" sz="1350" b="0" i="0" kern="1200" baseline="0">
              <a:solidFill>
                <a:schemeClr val="tx1"/>
              </a:solidFill>
              <a:effectLst/>
              <a:latin typeface="+mn-lt"/>
              <a:ea typeface="+mn-ea"/>
              <a:cs typeface="+mn-cs"/>
            </a:endParaRPr>
          </a:p>
          <a:p>
            <a:pPr>
              <a:lnSpc>
                <a:spcPts val="1620"/>
              </a:lnSpc>
            </a:pPr>
            <a:r>
              <a:rPr lang="en-GB" sz="1350" b="0" i="0" kern="1200" baseline="0">
                <a:solidFill>
                  <a:schemeClr val="tx1"/>
                </a:solidFill>
                <a:effectLst/>
                <a:latin typeface="+mn-lt"/>
                <a:ea typeface="+mn-ea"/>
                <a:cs typeface="+mn-cs"/>
              </a:rPr>
              <a:t>We help society and businesses in their sustainable renewal. Our international community consists of 6500 members. Our campuses are in Lappeenranta and Lahti, Finland.</a:t>
            </a:r>
          </a:p>
        </p:txBody>
      </p:sp>
    </p:spTree>
    <p:extLst>
      <p:ext uri="{BB962C8B-B14F-4D97-AF65-F5344CB8AC3E}">
        <p14:creationId xmlns:p14="http://schemas.microsoft.com/office/powerpoint/2010/main" val="38521670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Who we are - 2">
    <p:spTree>
      <p:nvGrpSpPr>
        <p:cNvPr id="1" name=""/>
        <p:cNvGrpSpPr/>
        <p:nvPr/>
      </p:nvGrpSpPr>
      <p:grpSpPr>
        <a:xfrm>
          <a:off x="0" y="0"/>
          <a:ext cx="0" cy="0"/>
          <a:chOff x="0" y="0"/>
          <a:chExt cx="0" cy="0"/>
        </a:xfrm>
      </p:grpSpPr>
      <p:pic>
        <p:nvPicPr>
          <p:cNvPr id="7" name="Kuva 6">
            <a:extLst>
              <a:ext uri="{FF2B5EF4-FFF2-40B4-BE49-F238E27FC236}">
                <a16:creationId xmlns:a16="http://schemas.microsoft.com/office/drawing/2014/main" id="{9ED62816-BB75-CA4E-BC70-2AFA647A1DCF}"/>
              </a:ext>
            </a:extLst>
          </p:cNvPr>
          <p:cNvPicPr>
            <a:picLocks noChangeAspect="1"/>
          </p:cNvPicPr>
          <p:nvPr userDrawn="1"/>
        </p:nvPicPr>
        <p:blipFill>
          <a:blip r:embed="rId2"/>
          <a:srcRect/>
          <a:stretch/>
        </p:blipFill>
        <p:spPr>
          <a:xfrm>
            <a:off x="0" y="0"/>
            <a:ext cx="9144000" cy="6858000"/>
          </a:xfrm>
          <a:prstGeom prst="rect">
            <a:avLst/>
          </a:prstGeom>
        </p:spPr>
      </p:pic>
      <p:pic>
        <p:nvPicPr>
          <p:cNvPr id="8" name="Kuva 7" descr="Kuva, joka sisältää kohteen piirtäminen&#10;&#10;Kuvaus luotu automaattisesti">
            <a:extLst>
              <a:ext uri="{FF2B5EF4-FFF2-40B4-BE49-F238E27FC236}">
                <a16:creationId xmlns:a16="http://schemas.microsoft.com/office/drawing/2014/main" id="{A44B395A-A297-7446-8E8C-77CD1BB5616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004266" y="267650"/>
            <a:ext cx="799133" cy="468000"/>
          </a:xfrm>
          <a:prstGeom prst="rect">
            <a:avLst/>
          </a:prstGeom>
        </p:spPr>
      </p:pic>
      <p:pic>
        <p:nvPicPr>
          <p:cNvPr id="13" name="Kuva 12">
            <a:extLst>
              <a:ext uri="{FF2B5EF4-FFF2-40B4-BE49-F238E27FC236}">
                <a16:creationId xmlns:a16="http://schemas.microsoft.com/office/drawing/2014/main" id="{93DCAEA1-E78D-5649-A1EB-C7DDE29E1690}"/>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764382" y="862651"/>
            <a:ext cx="652037" cy="711313"/>
          </a:xfrm>
          <a:prstGeom prst="rect">
            <a:avLst/>
          </a:prstGeom>
        </p:spPr>
      </p:pic>
      <p:sp>
        <p:nvSpPr>
          <p:cNvPr id="6" name="Tekstiruutu 13">
            <a:extLst>
              <a:ext uri="{FF2B5EF4-FFF2-40B4-BE49-F238E27FC236}">
                <a16:creationId xmlns:a16="http://schemas.microsoft.com/office/drawing/2014/main" id="{356E3FCE-4EA8-2447-B93E-D112AFEEDC7F}"/>
              </a:ext>
            </a:extLst>
          </p:cNvPr>
          <p:cNvSpPr txBox="1"/>
          <p:nvPr userDrawn="1"/>
        </p:nvSpPr>
        <p:spPr>
          <a:xfrm>
            <a:off x="764381" y="1864893"/>
            <a:ext cx="4099612" cy="2422798"/>
          </a:xfrm>
          <a:prstGeom prst="rect">
            <a:avLst/>
          </a:prstGeom>
          <a:noFill/>
        </p:spPr>
        <p:txBody>
          <a:bodyPr wrap="square" lIns="0" tIns="0" rtlCol="0">
            <a:noAutofit/>
          </a:bodyPr>
          <a:lstStyle/>
          <a:p>
            <a:pPr>
              <a:lnSpc>
                <a:spcPts val="1620"/>
              </a:lnSpc>
            </a:pPr>
            <a:r>
              <a:rPr lang="en-GB" sz="1350" b="0" i="0" kern="1200" baseline="0">
                <a:solidFill>
                  <a:schemeClr val="tx1"/>
                </a:solidFill>
                <a:effectLst/>
                <a:latin typeface="+mn-lt"/>
                <a:ea typeface="+mn-ea"/>
                <a:cs typeface="+mn-cs"/>
              </a:rPr>
              <a:t>Clean energy, water and air are life-giving resources for which we at LUT University seek new solutions with our expertise in technology and business.</a:t>
            </a:r>
          </a:p>
          <a:p>
            <a:pPr>
              <a:lnSpc>
                <a:spcPts val="1620"/>
              </a:lnSpc>
            </a:pPr>
            <a:endParaRPr lang="en-GB" sz="1350" b="0" i="0" kern="1200" baseline="0">
              <a:solidFill>
                <a:schemeClr val="tx1"/>
              </a:solidFill>
              <a:effectLst/>
              <a:latin typeface="+mn-lt"/>
              <a:ea typeface="+mn-ea"/>
              <a:cs typeface="+mn-cs"/>
            </a:endParaRPr>
          </a:p>
          <a:p>
            <a:pPr>
              <a:lnSpc>
                <a:spcPts val="1620"/>
              </a:lnSpc>
            </a:pPr>
            <a:r>
              <a:rPr lang="en-GB" sz="1350" b="0" i="0" kern="1200" baseline="0">
                <a:solidFill>
                  <a:schemeClr val="tx1"/>
                </a:solidFill>
                <a:effectLst/>
                <a:latin typeface="+mn-lt"/>
                <a:ea typeface="+mn-ea"/>
                <a:cs typeface="+mn-cs"/>
              </a:rPr>
              <a:t>We help society and businesses in their sustainable renewal. Our international community consists of 6500 members. Our campuses are in Lappeenranta and Lahti, Finland.</a:t>
            </a:r>
          </a:p>
        </p:txBody>
      </p:sp>
    </p:spTree>
    <p:extLst>
      <p:ext uri="{BB962C8B-B14F-4D97-AF65-F5344CB8AC3E}">
        <p14:creationId xmlns:p14="http://schemas.microsoft.com/office/powerpoint/2010/main" val="159386192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Strategy - 1. Openin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0D4ABAA-AB16-B04C-B98E-9E27895831F3}"/>
              </a:ext>
            </a:extLst>
          </p:cNvPr>
          <p:cNvPicPr>
            <a:picLocks noChangeAspect="1"/>
          </p:cNvPicPr>
          <p:nvPr userDrawn="1"/>
        </p:nvPicPr>
        <p:blipFill>
          <a:blip r:embed="rId2"/>
          <a:stretch>
            <a:fillRect/>
          </a:stretch>
        </p:blipFill>
        <p:spPr>
          <a:xfrm>
            <a:off x="0" y="0"/>
            <a:ext cx="9144000" cy="6858000"/>
          </a:xfrm>
          <a:prstGeom prst="rect">
            <a:avLst/>
          </a:prstGeom>
        </p:spPr>
      </p:pic>
      <p:pic>
        <p:nvPicPr>
          <p:cNvPr id="5" name="Kuva 4" descr="Kuva, joka sisältää kohteen piirtäminen&#10;&#10;Kuvaus luotu automaattisesti">
            <a:extLst>
              <a:ext uri="{FF2B5EF4-FFF2-40B4-BE49-F238E27FC236}">
                <a16:creationId xmlns:a16="http://schemas.microsoft.com/office/drawing/2014/main" id="{943B4AF7-0103-E449-83EA-9FBF51A78C3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004266" y="267650"/>
            <a:ext cx="799133" cy="468000"/>
          </a:xfrm>
          <a:prstGeom prst="rect">
            <a:avLst/>
          </a:prstGeom>
        </p:spPr>
      </p:pic>
    </p:spTree>
    <p:extLst>
      <p:ext uri="{BB962C8B-B14F-4D97-AF65-F5344CB8AC3E}">
        <p14:creationId xmlns:p14="http://schemas.microsoft.com/office/powerpoint/2010/main" val="110199850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Strategy - 2. System Earth">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6614182-D5C1-E944-9EA0-91716C06A7B2}"/>
              </a:ext>
            </a:extLst>
          </p:cNvPr>
          <p:cNvPicPr>
            <a:picLocks noChangeAspect="1"/>
          </p:cNvPicPr>
          <p:nvPr userDrawn="1"/>
        </p:nvPicPr>
        <p:blipFill>
          <a:blip r:embed="rId2"/>
          <a:stretch>
            <a:fillRect/>
          </a:stretch>
        </p:blipFill>
        <p:spPr>
          <a:xfrm>
            <a:off x="0" y="0"/>
            <a:ext cx="9144000" cy="6858000"/>
          </a:xfrm>
          <a:prstGeom prst="rect">
            <a:avLst/>
          </a:prstGeom>
        </p:spPr>
      </p:pic>
      <p:pic>
        <p:nvPicPr>
          <p:cNvPr id="5" name="Kuva 4" descr="Kuva, joka sisältää kohteen piirtäminen&#10;&#10;Kuvaus luotu automaattisesti">
            <a:extLst>
              <a:ext uri="{FF2B5EF4-FFF2-40B4-BE49-F238E27FC236}">
                <a16:creationId xmlns:a16="http://schemas.microsoft.com/office/drawing/2014/main" id="{943B4AF7-0103-E449-83EA-9FBF51A78C3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004266" y="267650"/>
            <a:ext cx="799133" cy="468000"/>
          </a:xfrm>
          <a:prstGeom prst="rect">
            <a:avLst/>
          </a:prstGeom>
        </p:spPr>
      </p:pic>
    </p:spTree>
    <p:extLst>
      <p:ext uri="{BB962C8B-B14F-4D97-AF65-F5344CB8AC3E}">
        <p14:creationId xmlns:p14="http://schemas.microsoft.com/office/powerpoint/2010/main" val="381572962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Strategy - 3. Scientific Solution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167412B-1598-9A40-92FC-C9ECFD8C73C2}"/>
              </a:ext>
            </a:extLst>
          </p:cNvPr>
          <p:cNvPicPr>
            <a:picLocks noChangeAspect="1"/>
          </p:cNvPicPr>
          <p:nvPr userDrawn="1"/>
        </p:nvPicPr>
        <p:blipFill>
          <a:blip r:embed="rId2"/>
          <a:stretch>
            <a:fillRect/>
          </a:stretch>
        </p:blipFill>
        <p:spPr>
          <a:xfrm>
            <a:off x="0" y="0"/>
            <a:ext cx="9144000" cy="6858000"/>
          </a:xfrm>
          <a:prstGeom prst="rect">
            <a:avLst/>
          </a:prstGeom>
        </p:spPr>
      </p:pic>
      <p:pic>
        <p:nvPicPr>
          <p:cNvPr id="5" name="Kuva 4" descr="Kuva, joka sisältää kohteen piirtäminen&#10;&#10;Kuvaus luotu automaattisesti">
            <a:extLst>
              <a:ext uri="{FF2B5EF4-FFF2-40B4-BE49-F238E27FC236}">
                <a16:creationId xmlns:a16="http://schemas.microsoft.com/office/drawing/2014/main" id="{943B4AF7-0103-E449-83EA-9FBF51A78C3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004266" y="267650"/>
            <a:ext cx="799133" cy="468000"/>
          </a:xfrm>
          <a:prstGeom prst="rect">
            <a:avLst/>
          </a:prstGeom>
        </p:spPr>
      </p:pic>
    </p:spTree>
    <p:extLst>
      <p:ext uri="{BB962C8B-B14F-4D97-AF65-F5344CB8AC3E}">
        <p14:creationId xmlns:p14="http://schemas.microsoft.com/office/powerpoint/2010/main" val="81144919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1_Strategy - 3. Scientific Solutions">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8EC0C52-5F1A-2B40-8056-3360BCE90CAC}"/>
              </a:ext>
            </a:extLst>
          </p:cNvPr>
          <p:cNvPicPr>
            <a:picLocks noChangeAspect="1"/>
          </p:cNvPicPr>
          <p:nvPr userDrawn="1"/>
        </p:nvPicPr>
        <p:blipFill>
          <a:blip r:embed="rId2"/>
          <a:stretch>
            <a:fillRect/>
          </a:stretch>
        </p:blipFill>
        <p:spPr>
          <a:xfrm>
            <a:off x="0" y="0"/>
            <a:ext cx="9144000" cy="6858000"/>
          </a:xfrm>
          <a:prstGeom prst="rect">
            <a:avLst/>
          </a:prstGeom>
        </p:spPr>
      </p:pic>
      <p:pic>
        <p:nvPicPr>
          <p:cNvPr id="5" name="Kuva 4" descr="Kuva, joka sisältää kohteen piirtäminen&#10;&#10;Kuvaus luotu automaattisesti">
            <a:extLst>
              <a:ext uri="{FF2B5EF4-FFF2-40B4-BE49-F238E27FC236}">
                <a16:creationId xmlns:a16="http://schemas.microsoft.com/office/drawing/2014/main" id="{943B4AF7-0103-E449-83EA-9FBF51A78C3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004266" y="267650"/>
            <a:ext cx="799133" cy="468000"/>
          </a:xfrm>
          <a:prstGeom prst="rect">
            <a:avLst/>
          </a:prstGeom>
        </p:spPr>
      </p:pic>
    </p:spTree>
    <p:extLst>
      <p:ext uri="{BB962C8B-B14F-4D97-AF65-F5344CB8AC3E}">
        <p14:creationId xmlns:p14="http://schemas.microsoft.com/office/powerpoint/2010/main" val="35337152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Strategy - 4. Video">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8B3343D-5185-4D45-A3D6-9E3C95A14E35}"/>
              </a:ext>
            </a:extLst>
          </p:cNvPr>
          <p:cNvPicPr>
            <a:picLocks noChangeAspect="1"/>
          </p:cNvPicPr>
          <p:nvPr userDrawn="1"/>
        </p:nvPicPr>
        <p:blipFill>
          <a:blip r:embed="rId2"/>
          <a:stretch>
            <a:fillRect/>
          </a:stretch>
        </p:blipFill>
        <p:spPr>
          <a:xfrm>
            <a:off x="0" y="0"/>
            <a:ext cx="9144000" cy="6858000"/>
          </a:xfrm>
          <a:prstGeom prst="rect">
            <a:avLst/>
          </a:prstGeom>
        </p:spPr>
      </p:pic>
      <p:pic>
        <p:nvPicPr>
          <p:cNvPr id="5" name="Kuva 4" descr="Kuva, joka sisältää kohteen piirtäminen&#10;&#10;Kuvaus luotu automaattisesti">
            <a:extLst>
              <a:ext uri="{FF2B5EF4-FFF2-40B4-BE49-F238E27FC236}">
                <a16:creationId xmlns:a16="http://schemas.microsoft.com/office/drawing/2014/main" id="{943B4AF7-0103-E449-83EA-9FBF51A78C3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004266" y="267650"/>
            <a:ext cx="799133" cy="468000"/>
          </a:xfrm>
          <a:prstGeom prst="rect">
            <a:avLst/>
          </a:prstGeom>
        </p:spPr>
      </p:pic>
      <p:sp>
        <p:nvSpPr>
          <p:cNvPr id="3" name="Kolmio 2">
            <a:hlinkClick r:id="rId4"/>
            <a:extLst>
              <a:ext uri="{FF2B5EF4-FFF2-40B4-BE49-F238E27FC236}">
                <a16:creationId xmlns:a16="http://schemas.microsoft.com/office/drawing/2014/main" id="{3989AE8B-8D6C-7141-AD79-D8464E456E22}"/>
              </a:ext>
            </a:extLst>
          </p:cNvPr>
          <p:cNvSpPr/>
          <p:nvPr userDrawn="1"/>
        </p:nvSpPr>
        <p:spPr>
          <a:xfrm rot="5400000">
            <a:off x="4168507" y="2752299"/>
            <a:ext cx="1077599" cy="838346"/>
          </a:xfrm>
          <a:prstGeom prst="triangle">
            <a:avLst/>
          </a:prstGeom>
          <a:solidFill>
            <a:schemeClr val="accent1">
              <a:alpha val="0"/>
            </a:schemeClr>
          </a:solidFill>
          <a:ln w="60325"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350"/>
          </a:p>
        </p:txBody>
      </p:sp>
      <p:sp>
        <p:nvSpPr>
          <p:cNvPr id="6" name="Triangle 5">
            <a:hlinkClick r:id="rId4"/>
            <a:extLst>
              <a:ext uri="{FF2B5EF4-FFF2-40B4-BE49-F238E27FC236}">
                <a16:creationId xmlns:a16="http://schemas.microsoft.com/office/drawing/2014/main" id="{1B943E4B-4580-644A-928E-75FDE84E85A5}"/>
              </a:ext>
            </a:extLst>
          </p:cNvPr>
          <p:cNvSpPr/>
          <p:nvPr userDrawn="1"/>
        </p:nvSpPr>
        <p:spPr>
          <a:xfrm rot="5400000">
            <a:off x="4177413" y="2748664"/>
            <a:ext cx="1092573" cy="859771"/>
          </a:xfrm>
          <a:prstGeom prst="triangl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I" sz="1350"/>
          </a:p>
        </p:txBody>
      </p:sp>
    </p:spTree>
    <p:extLst>
      <p:ext uri="{BB962C8B-B14F-4D97-AF65-F5344CB8AC3E}">
        <p14:creationId xmlns:p14="http://schemas.microsoft.com/office/powerpoint/2010/main" val="12893552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6C7E9ABD-64E7-463D-BD92-F2DC2B4A97B4}" type="datetime1">
              <a:rPr lang="en-GB" smtClean="0"/>
              <a:t>23/09/2024</a:t>
            </a:fld>
            <a:endParaRPr lang="en-GB"/>
          </a:p>
        </p:txBody>
      </p:sp>
      <p:sp>
        <p:nvSpPr>
          <p:cNvPr id="4" name="Footer Placeholder 3"/>
          <p:cNvSpPr>
            <a:spLocks noGrp="1"/>
          </p:cNvSpPr>
          <p:nvPr>
            <p:ph type="ftr" sz="quarter" idx="11"/>
          </p:nvPr>
        </p:nvSpPr>
        <p:spPr/>
        <p:txBody>
          <a:bodyPr/>
          <a:lstStyle/>
          <a:p>
            <a:r>
              <a:rPr lang="en-US"/>
              <a:t>European Association of Long-Term Investors (ELTI) a.i.s.b.l.</a:t>
            </a:r>
            <a:endParaRPr lang="en-GB"/>
          </a:p>
        </p:txBody>
      </p:sp>
      <p:sp>
        <p:nvSpPr>
          <p:cNvPr id="5" name="Slide Number Placeholder 4"/>
          <p:cNvSpPr>
            <a:spLocks noGrp="1"/>
          </p:cNvSpPr>
          <p:nvPr>
            <p:ph type="sldNum" sz="quarter" idx="12"/>
          </p:nvPr>
        </p:nvSpPr>
        <p:spPr/>
        <p:txBody>
          <a:bodyPr/>
          <a:lstStyle/>
          <a:p>
            <a:fld id="{FA8385D3-9729-4B34-B5C3-E9FD64FFC734}" type="slidenum">
              <a:rPr lang="en-GB" smtClean="0"/>
              <a:t>‹#›</a:t>
            </a:fld>
            <a:endParaRPr lang="en-GB"/>
          </a:p>
        </p:txBody>
      </p:sp>
    </p:spTree>
    <p:extLst>
      <p:ext uri="{BB962C8B-B14F-4D97-AF65-F5344CB8AC3E}">
        <p14:creationId xmlns:p14="http://schemas.microsoft.com/office/powerpoint/2010/main" val="361288434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Land of the Curious">
    <p:spTree>
      <p:nvGrpSpPr>
        <p:cNvPr id="1" name=""/>
        <p:cNvGrpSpPr/>
        <p:nvPr/>
      </p:nvGrpSpPr>
      <p:grpSpPr>
        <a:xfrm>
          <a:off x="0" y="0"/>
          <a:ext cx="0" cy="0"/>
          <a:chOff x="0" y="0"/>
          <a:chExt cx="0" cy="0"/>
        </a:xfrm>
      </p:grpSpPr>
      <p:pic>
        <p:nvPicPr>
          <p:cNvPr id="7" name="Kuva 6">
            <a:extLst>
              <a:ext uri="{FF2B5EF4-FFF2-40B4-BE49-F238E27FC236}">
                <a16:creationId xmlns:a16="http://schemas.microsoft.com/office/drawing/2014/main" id="{9ED62816-BB75-CA4E-BC70-2AFA647A1DCF}"/>
              </a:ext>
            </a:extLst>
          </p:cNvPr>
          <p:cNvPicPr>
            <a:picLocks noChangeAspect="1"/>
          </p:cNvPicPr>
          <p:nvPr userDrawn="1"/>
        </p:nvPicPr>
        <p:blipFill>
          <a:blip r:embed="rId2"/>
          <a:srcRect/>
          <a:stretch/>
        </p:blipFill>
        <p:spPr>
          <a:xfrm>
            <a:off x="0" y="0"/>
            <a:ext cx="9144000" cy="6858000"/>
          </a:xfrm>
          <a:prstGeom prst="rect">
            <a:avLst/>
          </a:prstGeom>
        </p:spPr>
      </p:pic>
      <p:pic>
        <p:nvPicPr>
          <p:cNvPr id="8" name="Kuva 7" descr="Kuva, joka sisältää kohteen piirtäminen&#10;&#10;Kuvaus luotu automaattisesti">
            <a:extLst>
              <a:ext uri="{FF2B5EF4-FFF2-40B4-BE49-F238E27FC236}">
                <a16:creationId xmlns:a16="http://schemas.microsoft.com/office/drawing/2014/main" id="{A44B395A-A297-7446-8E8C-77CD1BB5616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004266" y="267650"/>
            <a:ext cx="799133" cy="468000"/>
          </a:xfrm>
          <a:prstGeom prst="rect">
            <a:avLst/>
          </a:prstGeom>
        </p:spPr>
      </p:pic>
      <p:sp>
        <p:nvSpPr>
          <p:cNvPr id="14" name="Tekstiruutu 13">
            <a:extLst>
              <a:ext uri="{FF2B5EF4-FFF2-40B4-BE49-F238E27FC236}">
                <a16:creationId xmlns:a16="http://schemas.microsoft.com/office/drawing/2014/main" id="{77E1C3E8-BDE9-6A49-85BA-550376CCB48B}"/>
              </a:ext>
            </a:extLst>
          </p:cNvPr>
          <p:cNvSpPr txBox="1"/>
          <p:nvPr userDrawn="1"/>
        </p:nvSpPr>
        <p:spPr>
          <a:xfrm>
            <a:off x="751681" y="2639367"/>
            <a:ext cx="3674270" cy="2533946"/>
          </a:xfrm>
          <a:prstGeom prst="rect">
            <a:avLst/>
          </a:prstGeom>
          <a:noFill/>
        </p:spPr>
        <p:txBody>
          <a:bodyPr wrap="square" lIns="0" tIns="0" rtlCol="0">
            <a:noAutofit/>
          </a:bodyPr>
          <a:lstStyle/>
          <a:p>
            <a:r>
              <a:rPr lang="fi-FI" sz="1125" baseline="0" err="1"/>
              <a:t>The</a:t>
            </a:r>
            <a:r>
              <a:rPr lang="fi-FI" sz="1125" baseline="0"/>
              <a:t> LUT </a:t>
            </a:r>
            <a:r>
              <a:rPr lang="fi-FI" sz="1125" baseline="0" err="1"/>
              <a:t>community</a:t>
            </a:r>
            <a:r>
              <a:rPr lang="fi-FI" sz="1125" baseline="0"/>
              <a:t> </a:t>
            </a:r>
            <a:r>
              <a:rPr lang="fi-FI" sz="1125" baseline="0" err="1"/>
              <a:t>shares</a:t>
            </a:r>
            <a:r>
              <a:rPr lang="fi-FI" sz="1125" baseline="0"/>
              <a:t> a </a:t>
            </a:r>
            <a:r>
              <a:rPr lang="fi-FI" sz="1125" baseline="0" err="1"/>
              <a:t>certain</a:t>
            </a:r>
            <a:r>
              <a:rPr lang="fi-FI" sz="1125" baseline="0"/>
              <a:t> </a:t>
            </a:r>
            <a:r>
              <a:rPr lang="fi-FI" sz="1125" baseline="0" err="1"/>
              <a:t>attitude</a:t>
            </a:r>
            <a:r>
              <a:rPr lang="fi-FI" sz="1125" baseline="0"/>
              <a:t> and </a:t>
            </a:r>
            <a:r>
              <a:rPr lang="fi-FI" sz="1125" baseline="0" err="1"/>
              <a:t>state</a:t>
            </a:r>
            <a:r>
              <a:rPr lang="fi-FI" sz="1125" baseline="0"/>
              <a:t> of </a:t>
            </a:r>
            <a:r>
              <a:rPr lang="fi-FI" sz="1125" baseline="0" err="1"/>
              <a:t>mind</a:t>
            </a:r>
            <a:r>
              <a:rPr lang="fi-FI" sz="1125" baseline="0"/>
              <a:t>. </a:t>
            </a:r>
            <a:r>
              <a:rPr lang="fi-FI" sz="1125" baseline="0" err="1"/>
              <a:t>We</a:t>
            </a:r>
            <a:r>
              <a:rPr lang="fi-FI" sz="1125" baseline="0"/>
              <a:t> </a:t>
            </a:r>
            <a:r>
              <a:rPr lang="fi-FI" sz="1125" baseline="0" err="1"/>
              <a:t>do</a:t>
            </a:r>
            <a:r>
              <a:rPr lang="fi-FI" sz="1125" baseline="0"/>
              <a:t> </a:t>
            </a:r>
            <a:r>
              <a:rPr lang="fi-FI" sz="1125" baseline="0" err="1"/>
              <a:t>things</a:t>
            </a:r>
            <a:r>
              <a:rPr lang="fi-FI" sz="1125" baseline="0"/>
              <a:t> </a:t>
            </a:r>
            <a:r>
              <a:rPr lang="fi-FI" sz="1125" baseline="0" err="1"/>
              <a:t>differently</a:t>
            </a:r>
            <a:r>
              <a:rPr lang="fi-FI" sz="1125" baseline="0"/>
              <a:t>. </a:t>
            </a:r>
            <a:r>
              <a:rPr lang="fi-FI" sz="1125" baseline="0" err="1"/>
              <a:t>We</a:t>
            </a:r>
            <a:r>
              <a:rPr lang="fi-FI" sz="1125" baseline="0"/>
              <a:t> look at </a:t>
            </a:r>
            <a:r>
              <a:rPr lang="fi-FI" sz="1125" baseline="0" err="1"/>
              <a:t>things</a:t>
            </a:r>
            <a:r>
              <a:rPr lang="fi-FI" sz="1125" baseline="0"/>
              <a:t> </a:t>
            </a:r>
            <a:r>
              <a:rPr lang="fi-FI" sz="1125" baseline="0" err="1"/>
              <a:t>from</a:t>
            </a:r>
            <a:r>
              <a:rPr lang="fi-FI" sz="1125" baseline="0"/>
              <a:t> </a:t>
            </a:r>
            <a:r>
              <a:rPr lang="fi-FI" sz="1125" baseline="0" err="1"/>
              <a:t>unexpected</a:t>
            </a:r>
            <a:r>
              <a:rPr lang="fi-FI" sz="1125" baseline="0"/>
              <a:t> </a:t>
            </a:r>
            <a:r>
              <a:rPr lang="fi-FI" sz="1125" baseline="0" err="1"/>
              <a:t>perspectives</a:t>
            </a:r>
            <a:r>
              <a:rPr lang="fi-FI" sz="1125" baseline="0"/>
              <a:t>, </a:t>
            </a:r>
            <a:r>
              <a:rPr lang="fi-FI" sz="1125" baseline="0" err="1"/>
              <a:t>we</a:t>
            </a:r>
            <a:r>
              <a:rPr lang="fi-FI" sz="1125" baseline="0"/>
              <a:t> </a:t>
            </a:r>
            <a:r>
              <a:rPr lang="fi-FI" sz="1125" baseline="0" err="1"/>
              <a:t>question</a:t>
            </a:r>
            <a:r>
              <a:rPr lang="fi-FI" sz="1125" baseline="0"/>
              <a:t>, and </a:t>
            </a:r>
            <a:r>
              <a:rPr lang="fi-FI" sz="1125" baseline="0" err="1"/>
              <a:t>we</a:t>
            </a:r>
            <a:r>
              <a:rPr lang="fi-FI" sz="1125" baseline="0"/>
              <a:t> </a:t>
            </a:r>
            <a:r>
              <a:rPr lang="fi-FI" sz="1125" baseline="0" err="1"/>
              <a:t>search</a:t>
            </a:r>
            <a:r>
              <a:rPr lang="fi-FI" sz="1125" baseline="0"/>
              <a:t> for </a:t>
            </a:r>
            <a:r>
              <a:rPr lang="fi-FI" sz="1125" baseline="0" err="1"/>
              <a:t>solutions</a:t>
            </a:r>
            <a:r>
              <a:rPr lang="fi-FI" sz="1125" baseline="0"/>
              <a:t>. </a:t>
            </a:r>
            <a:r>
              <a:rPr lang="fi-FI" sz="1125" baseline="0" err="1"/>
              <a:t>We</a:t>
            </a:r>
            <a:r>
              <a:rPr lang="fi-FI" sz="1125" baseline="0"/>
              <a:t> </a:t>
            </a:r>
            <a:r>
              <a:rPr lang="fi-FI" sz="1125" baseline="0" err="1"/>
              <a:t>fight</a:t>
            </a:r>
            <a:r>
              <a:rPr lang="fi-FI" sz="1125" baseline="0"/>
              <a:t> for a </a:t>
            </a:r>
            <a:r>
              <a:rPr lang="fi-FI" sz="1125" baseline="0" err="1"/>
              <a:t>better</a:t>
            </a:r>
            <a:r>
              <a:rPr lang="fi-FI" sz="1125" baseline="0"/>
              <a:t> </a:t>
            </a:r>
            <a:r>
              <a:rPr lang="fi-FI" sz="1125" baseline="0" err="1"/>
              <a:t>world</a:t>
            </a:r>
            <a:r>
              <a:rPr lang="fi-FI" sz="1125" baseline="0"/>
              <a:t>.</a:t>
            </a:r>
          </a:p>
          <a:p>
            <a:endParaRPr lang="fi-FI" sz="1125" baseline="0"/>
          </a:p>
          <a:p>
            <a:r>
              <a:rPr lang="fi-FI" sz="1125" baseline="0" err="1"/>
              <a:t>We</a:t>
            </a:r>
            <a:r>
              <a:rPr lang="fi-FI" sz="1125" baseline="0"/>
              <a:t> </a:t>
            </a:r>
            <a:r>
              <a:rPr lang="fi-FI" sz="1125" baseline="0" err="1"/>
              <a:t>are</a:t>
            </a:r>
            <a:r>
              <a:rPr lang="fi-FI" sz="1125" baseline="0"/>
              <a:t> a </a:t>
            </a:r>
            <a:r>
              <a:rPr lang="fi-FI" sz="1125" baseline="0" err="1"/>
              <a:t>community</a:t>
            </a:r>
            <a:r>
              <a:rPr lang="fi-FI" sz="1125" baseline="0"/>
              <a:t> </a:t>
            </a:r>
            <a:r>
              <a:rPr lang="fi-FI" sz="1125" baseline="0" err="1"/>
              <a:t>where</a:t>
            </a:r>
            <a:r>
              <a:rPr lang="fi-FI" sz="1125" baseline="0"/>
              <a:t> </a:t>
            </a:r>
            <a:r>
              <a:rPr lang="fi-FI" sz="1125" baseline="0" err="1"/>
              <a:t>curious</a:t>
            </a:r>
            <a:r>
              <a:rPr lang="fi-FI" sz="1125" baseline="0"/>
              <a:t> </a:t>
            </a:r>
            <a:r>
              <a:rPr lang="fi-FI" sz="1125" baseline="0" err="1"/>
              <a:t>people</a:t>
            </a:r>
            <a:r>
              <a:rPr lang="fi-FI" sz="1125" baseline="0"/>
              <a:t> </a:t>
            </a:r>
            <a:r>
              <a:rPr lang="fi-FI" sz="1125" baseline="0" err="1"/>
              <a:t>inspire</a:t>
            </a:r>
            <a:r>
              <a:rPr lang="fi-FI" sz="1125" baseline="0"/>
              <a:t> </a:t>
            </a:r>
            <a:r>
              <a:rPr lang="fi-FI" sz="1125" baseline="0" err="1"/>
              <a:t>curious</a:t>
            </a:r>
            <a:r>
              <a:rPr lang="fi-FI" sz="1125" baseline="0"/>
              <a:t> </a:t>
            </a:r>
            <a:r>
              <a:rPr lang="fi-FI" sz="1125" baseline="0" err="1"/>
              <a:t>people</a:t>
            </a:r>
            <a:r>
              <a:rPr lang="fi-FI" sz="1125" baseline="0"/>
              <a:t>. </a:t>
            </a:r>
            <a:r>
              <a:rPr lang="fi-FI" sz="1125" baseline="0" err="1"/>
              <a:t>Without</a:t>
            </a:r>
            <a:r>
              <a:rPr lang="fi-FI" sz="1125" baseline="0"/>
              <a:t> </a:t>
            </a:r>
            <a:r>
              <a:rPr lang="fi-FI" sz="1125" baseline="0" err="1"/>
              <a:t>curiosity</a:t>
            </a:r>
            <a:r>
              <a:rPr lang="fi-FI" sz="1125" baseline="0"/>
              <a:t>, </a:t>
            </a:r>
            <a:r>
              <a:rPr lang="fi-FI" sz="1125" baseline="0" err="1"/>
              <a:t>we</a:t>
            </a:r>
            <a:r>
              <a:rPr lang="fi-FI" sz="1125" baseline="0"/>
              <a:t> </a:t>
            </a:r>
            <a:r>
              <a:rPr lang="fi-FI" sz="1125" baseline="0" err="1"/>
              <a:t>cannot</a:t>
            </a:r>
            <a:br>
              <a:rPr lang="fi-FI" sz="1125" baseline="0"/>
            </a:br>
            <a:r>
              <a:rPr lang="fi-FI" sz="1125" baseline="0" err="1"/>
              <a:t>change</a:t>
            </a:r>
            <a:r>
              <a:rPr lang="fi-FI" sz="1125" baseline="0"/>
              <a:t> </a:t>
            </a:r>
            <a:r>
              <a:rPr lang="fi-FI" sz="1125" baseline="0" err="1"/>
              <a:t>the</a:t>
            </a:r>
            <a:r>
              <a:rPr lang="fi-FI" sz="1125" baseline="0"/>
              <a:t> </a:t>
            </a:r>
            <a:r>
              <a:rPr lang="fi-FI" sz="1125" baseline="0" err="1"/>
              <a:t>world</a:t>
            </a:r>
            <a:r>
              <a:rPr lang="fi-FI" sz="1125" baseline="0"/>
              <a:t>.</a:t>
            </a:r>
          </a:p>
          <a:p>
            <a:endParaRPr lang="fi-FI" sz="1125" baseline="0"/>
          </a:p>
          <a:p>
            <a:r>
              <a:rPr lang="fi-FI" sz="1125" baseline="0" err="1"/>
              <a:t>Our</a:t>
            </a:r>
            <a:r>
              <a:rPr lang="fi-FI" sz="1125" baseline="0"/>
              <a:t> </a:t>
            </a:r>
            <a:r>
              <a:rPr lang="fi-FI" sz="1125" baseline="0" err="1"/>
              <a:t>campuses</a:t>
            </a:r>
            <a:r>
              <a:rPr lang="fi-FI" sz="1125" baseline="0"/>
              <a:t> </a:t>
            </a:r>
            <a:r>
              <a:rPr lang="fi-FI" sz="1125" baseline="0" err="1"/>
              <a:t>are</a:t>
            </a:r>
            <a:r>
              <a:rPr lang="fi-FI" sz="1125" baseline="0"/>
              <a:t> </a:t>
            </a:r>
            <a:r>
              <a:rPr lang="fi-FI" sz="1125" baseline="0" err="1"/>
              <a:t>located</a:t>
            </a:r>
            <a:r>
              <a:rPr lang="fi-FI" sz="1125" baseline="0"/>
              <a:t> in Lappeenranta and Lahti, </a:t>
            </a:r>
            <a:r>
              <a:rPr lang="fi-FI" sz="1125" baseline="0" err="1"/>
              <a:t>but</a:t>
            </a:r>
            <a:r>
              <a:rPr lang="fi-FI" sz="1125" baseline="0"/>
              <a:t> </a:t>
            </a:r>
            <a:r>
              <a:rPr lang="fi-FI" sz="1125" baseline="0" err="1"/>
              <a:t>our</a:t>
            </a:r>
            <a:r>
              <a:rPr lang="fi-FI" sz="1125" baseline="0"/>
              <a:t> </a:t>
            </a:r>
            <a:r>
              <a:rPr lang="fi-FI" sz="1125" baseline="0" err="1"/>
              <a:t>state</a:t>
            </a:r>
            <a:r>
              <a:rPr lang="fi-FI" sz="1125" baseline="0"/>
              <a:t> of </a:t>
            </a:r>
            <a:r>
              <a:rPr lang="fi-FI" sz="1125" baseline="0" err="1"/>
              <a:t>mind</a:t>
            </a:r>
            <a:r>
              <a:rPr lang="fi-FI" sz="1125" baseline="0"/>
              <a:t> </a:t>
            </a:r>
            <a:r>
              <a:rPr lang="fi-FI" sz="1125" baseline="0" err="1"/>
              <a:t>can</a:t>
            </a:r>
            <a:r>
              <a:rPr lang="fi-FI" sz="1125" baseline="0"/>
              <a:t> </a:t>
            </a:r>
            <a:r>
              <a:rPr lang="fi-FI" sz="1125" baseline="0" err="1"/>
              <a:t>be</a:t>
            </a:r>
            <a:r>
              <a:rPr lang="fi-FI" sz="1125" baseline="0"/>
              <a:t> </a:t>
            </a:r>
            <a:r>
              <a:rPr lang="fi-FI" sz="1125" baseline="0" err="1"/>
              <a:t>achieved</a:t>
            </a:r>
            <a:r>
              <a:rPr lang="fi-FI" sz="1125" baseline="0"/>
              <a:t> </a:t>
            </a:r>
            <a:r>
              <a:rPr lang="fi-FI" sz="1125" baseline="0" err="1"/>
              <a:t>anywhere</a:t>
            </a:r>
            <a:r>
              <a:rPr lang="fi-FI" sz="1125" baseline="0"/>
              <a:t>.</a:t>
            </a:r>
          </a:p>
        </p:txBody>
      </p:sp>
      <p:sp>
        <p:nvSpPr>
          <p:cNvPr id="9" name="Suorakulmio 8">
            <a:extLst>
              <a:ext uri="{FF2B5EF4-FFF2-40B4-BE49-F238E27FC236}">
                <a16:creationId xmlns:a16="http://schemas.microsoft.com/office/drawing/2014/main" id="{7DF7B16A-03B3-E445-AA1F-466F746603EA}"/>
              </a:ext>
            </a:extLst>
          </p:cNvPr>
          <p:cNvSpPr/>
          <p:nvPr userDrawn="1"/>
        </p:nvSpPr>
        <p:spPr>
          <a:xfrm>
            <a:off x="751682" y="1684687"/>
            <a:ext cx="390001" cy="108000"/>
          </a:xfrm>
          <a:prstGeom prst="rect">
            <a:avLst/>
          </a:prstGeom>
          <a:solidFill>
            <a:srgbClr val="23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350"/>
          </a:p>
        </p:txBody>
      </p:sp>
      <p:sp>
        <p:nvSpPr>
          <p:cNvPr id="2" name="Tekstiruutu 1">
            <a:extLst>
              <a:ext uri="{FF2B5EF4-FFF2-40B4-BE49-F238E27FC236}">
                <a16:creationId xmlns:a16="http://schemas.microsoft.com/office/drawing/2014/main" id="{3863DA70-171B-AD44-8F01-037CDB884300}"/>
              </a:ext>
            </a:extLst>
          </p:cNvPr>
          <p:cNvSpPr txBox="1"/>
          <p:nvPr userDrawn="1"/>
        </p:nvSpPr>
        <p:spPr>
          <a:xfrm>
            <a:off x="660074" y="1836140"/>
            <a:ext cx="4092787" cy="496290"/>
          </a:xfrm>
          <a:prstGeom prst="rect">
            <a:avLst/>
          </a:prstGeom>
          <a:noFill/>
        </p:spPr>
        <p:txBody>
          <a:bodyPr wrap="none" rtlCol="0">
            <a:spAutoFit/>
          </a:bodyPr>
          <a:lstStyle/>
          <a:p>
            <a:r>
              <a:rPr lang="fi-FI" sz="2625" b="1" i="0">
                <a:latin typeface="Arial" panose="020B0604020202020204" pitchFamily="34" charset="0"/>
                <a:cs typeface="Arial" panose="020B0604020202020204" pitchFamily="34" charset="0"/>
              </a:rPr>
              <a:t>LAND OF THE CURIOUS</a:t>
            </a:r>
          </a:p>
        </p:txBody>
      </p:sp>
    </p:spTree>
    <p:extLst>
      <p:ext uri="{BB962C8B-B14F-4D97-AF65-F5344CB8AC3E}">
        <p14:creationId xmlns:p14="http://schemas.microsoft.com/office/powerpoint/2010/main" val="122161024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lack | Fern - Title and text">
    <p:spTree>
      <p:nvGrpSpPr>
        <p:cNvPr id="1" name=""/>
        <p:cNvGrpSpPr/>
        <p:nvPr/>
      </p:nvGrpSpPr>
      <p:grpSpPr>
        <a:xfrm>
          <a:off x="0" y="0"/>
          <a:ext cx="0" cy="0"/>
          <a:chOff x="0" y="0"/>
          <a:chExt cx="0" cy="0"/>
        </a:xfrm>
      </p:grpSpPr>
      <p:sp>
        <p:nvSpPr>
          <p:cNvPr id="7" name="Otsikko 6">
            <a:extLst>
              <a:ext uri="{FF2B5EF4-FFF2-40B4-BE49-F238E27FC236}">
                <a16:creationId xmlns:a16="http://schemas.microsoft.com/office/drawing/2014/main" id="{9078949D-D458-B94D-94E1-C0C946155902}"/>
              </a:ext>
            </a:extLst>
          </p:cNvPr>
          <p:cNvSpPr>
            <a:spLocks noGrp="1"/>
          </p:cNvSpPr>
          <p:nvPr>
            <p:ph type="title"/>
          </p:nvPr>
        </p:nvSpPr>
        <p:spPr/>
        <p:txBody>
          <a:bodyPr anchor="t"/>
          <a:lstStyle/>
          <a:p>
            <a:r>
              <a:rPr lang="en-US"/>
              <a:t>Click to edit Master title style</a:t>
            </a:r>
            <a:endParaRPr lang="fi-FI"/>
          </a:p>
        </p:txBody>
      </p:sp>
      <p:sp>
        <p:nvSpPr>
          <p:cNvPr id="6" name="Tekstin paikkamerkki 4">
            <a:extLst>
              <a:ext uri="{FF2B5EF4-FFF2-40B4-BE49-F238E27FC236}">
                <a16:creationId xmlns:a16="http://schemas.microsoft.com/office/drawing/2014/main" id="{7D91FB59-C4A2-A74E-98A2-0A6C88E4C7FD}"/>
              </a:ext>
            </a:extLst>
          </p:cNvPr>
          <p:cNvSpPr>
            <a:spLocks noGrp="1"/>
          </p:cNvSpPr>
          <p:nvPr>
            <p:ph type="body" sz="quarter" idx="11" hasCustomPrompt="1"/>
          </p:nvPr>
        </p:nvSpPr>
        <p:spPr>
          <a:xfrm>
            <a:off x="1331119" y="1544491"/>
            <a:ext cx="7228355" cy="205974"/>
          </a:xfrm>
        </p:spPr>
        <p:txBody>
          <a:bodyPr lIns="0" bIns="0" anchor="ctr" anchorCtr="0">
            <a:noAutofit/>
          </a:bodyPr>
          <a:lstStyle>
            <a:lvl1pPr marL="0" indent="0">
              <a:buFontTx/>
              <a:buNone/>
              <a:defRPr sz="1050" b="0"/>
            </a:lvl1pPr>
          </a:lstStyle>
          <a:p>
            <a:pPr lvl="0"/>
            <a:r>
              <a:rPr lang="fi-FI"/>
              <a:t>MUOKKAA TEKSTIN PERUSTYYLEJÄ NAPSAUTTAMALLA</a:t>
            </a:r>
          </a:p>
        </p:txBody>
      </p:sp>
      <p:sp>
        <p:nvSpPr>
          <p:cNvPr id="9" name="Tekstin paikkamerkki 2">
            <a:extLst>
              <a:ext uri="{FF2B5EF4-FFF2-40B4-BE49-F238E27FC236}">
                <a16:creationId xmlns:a16="http://schemas.microsoft.com/office/drawing/2014/main" id="{D161A7D8-1DE9-544C-BD8F-BBAA0EF51501}"/>
              </a:ext>
            </a:extLst>
          </p:cNvPr>
          <p:cNvSpPr>
            <a:spLocks noGrp="1"/>
          </p:cNvSpPr>
          <p:nvPr>
            <p:ph idx="1"/>
          </p:nvPr>
        </p:nvSpPr>
        <p:spPr>
          <a:xfrm>
            <a:off x="1257301" y="2525801"/>
            <a:ext cx="7302173" cy="37261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187460578"/>
      </p:ext>
    </p:extLst>
  </p:cSld>
  <p:clrMapOvr>
    <a:masterClrMapping/>
  </p:clrMapOvr>
  <p:extLst>
    <p:ext uri="{DCECCB84-F9BA-43D5-87BE-67443E8EF086}">
      <p15:sldGuideLst xmlns:p15="http://schemas.microsoft.com/office/powerpoint/2012/main"/>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ack | Juniper - Title and text">
    <p:spTree>
      <p:nvGrpSpPr>
        <p:cNvPr id="1" name=""/>
        <p:cNvGrpSpPr/>
        <p:nvPr/>
      </p:nvGrpSpPr>
      <p:grpSpPr>
        <a:xfrm>
          <a:off x="0" y="0"/>
          <a:ext cx="0" cy="0"/>
          <a:chOff x="0" y="0"/>
          <a:chExt cx="0" cy="0"/>
        </a:xfrm>
      </p:grpSpPr>
      <p:pic>
        <p:nvPicPr>
          <p:cNvPr id="5" name="Kuva 4" descr="Kuva, joka sisältää kohteen istuminen, musta, kukka, maljakko&#10;&#10;Kuvaus luotu automaattisesti">
            <a:extLst>
              <a:ext uri="{FF2B5EF4-FFF2-40B4-BE49-F238E27FC236}">
                <a16:creationId xmlns:a16="http://schemas.microsoft.com/office/drawing/2014/main" id="{257891E5-E585-AE47-A825-164A41F4A27D}"/>
              </a:ext>
            </a:extLst>
          </p:cNvPr>
          <p:cNvPicPr>
            <a:picLocks noChangeAspect="1"/>
          </p:cNvPicPr>
          <p:nvPr userDrawn="1"/>
        </p:nvPicPr>
        <p:blipFill>
          <a:blip r:embed="rId2"/>
          <a:stretch>
            <a:fillRect/>
          </a:stretch>
        </p:blipFill>
        <p:spPr>
          <a:xfrm>
            <a:off x="0" y="-525"/>
            <a:ext cx="9144000" cy="6851650"/>
          </a:xfrm>
          <a:prstGeom prst="rect">
            <a:avLst/>
          </a:prstGeom>
        </p:spPr>
      </p:pic>
      <p:sp>
        <p:nvSpPr>
          <p:cNvPr id="7" name="Otsikko 6">
            <a:extLst>
              <a:ext uri="{FF2B5EF4-FFF2-40B4-BE49-F238E27FC236}">
                <a16:creationId xmlns:a16="http://schemas.microsoft.com/office/drawing/2014/main" id="{9078949D-D458-B94D-94E1-C0C946155902}"/>
              </a:ext>
            </a:extLst>
          </p:cNvPr>
          <p:cNvSpPr>
            <a:spLocks noGrp="1"/>
          </p:cNvSpPr>
          <p:nvPr>
            <p:ph type="title"/>
          </p:nvPr>
        </p:nvSpPr>
        <p:spPr/>
        <p:txBody>
          <a:bodyPr/>
          <a:lstStyle/>
          <a:p>
            <a:r>
              <a:rPr lang="en-US"/>
              <a:t>Click to edit Master title style</a:t>
            </a:r>
            <a:endParaRPr lang="fi-FI"/>
          </a:p>
        </p:txBody>
      </p:sp>
      <p:pic>
        <p:nvPicPr>
          <p:cNvPr id="6" name="Kuva 5" descr="Kuva, joka sisältää kohteen piirtäminen&#10;&#10;Kuvaus luotu automaattisesti">
            <a:extLst>
              <a:ext uri="{FF2B5EF4-FFF2-40B4-BE49-F238E27FC236}">
                <a16:creationId xmlns:a16="http://schemas.microsoft.com/office/drawing/2014/main" id="{C037CC56-6CC1-BD4A-AC03-D6D6FB883E0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004266" y="267650"/>
            <a:ext cx="799133" cy="468000"/>
          </a:xfrm>
          <a:prstGeom prst="rect">
            <a:avLst/>
          </a:prstGeom>
        </p:spPr>
      </p:pic>
      <p:sp>
        <p:nvSpPr>
          <p:cNvPr id="12" name="Tekstin paikkamerkki 4">
            <a:extLst>
              <a:ext uri="{FF2B5EF4-FFF2-40B4-BE49-F238E27FC236}">
                <a16:creationId xmlns:a16="http://schemas.microsoft.com/office/drawing/2014/main" id="{17F36022-1CF8-CC4B-A7D2-242E6A33EF57}"/>
              </a:ext>
            </a:extLst>
          </p:cNvPr>
          <p:cNvSpPr>
            <a:spLocks noGrp="1"/>
          </p:cNvSpPr>
          <p:nvPr>
            <p:ph type="body" sz="quarter" idx="11" hasCustomPrompt="1"/>
          </p:nvPr>
        </p:nvSpPr>
        <p:spPr>
          <a:xfrm>
            <a:off x="1331119" y="1544491"/>
            <a:ext cx="7228355" cy="205974"/>
          </a:xfrm>
        </p:spPr>
        <p:txBody>
          <a:bodyPr lIns="0" bIns="0" anchor="ctr" anchorCtr="0">
            <a:noAutofit/>
          </a:bodyPr>
          <a:lstStyle>
            <a:lvl1pPr marL="0" indent="0">
              <a:buFontTx/>
              <a:buNone/>
              <a:defRPr sz="1050" b="0"/>
            </a:lvl1pPr>
          </a:lstStyle>
          <a:p>
            <a:pPr lvl="0"/>
            <a:r>
              <a:rPr lang="fi-FI"/>
              <a:t>MUOKKAA TEKSTIN PERUSTYYLEJÄ NAPSAUTTAMALLA</a:t>
            </a:r>
          </a:p>
        </p:txBody>
      </p:sp>
      <p:sp>
        <p:nvSpPr>
          <p:cNvPr id="9" name="Suorakulmio 8">
            <a:extLst>
              <a:ext uri="{FF2B5EF4-FFF2-40B4-BE49-F238E27FC236}">
                <a16:creationId xmlns:a16="http://schemas.microsoft.com/office/drawing/2014/main" id="{FC0BF464-6E1E-4647-A764-9C5364DC0EE5}"/>
              </a:ext>
            </a:extLst>
          </p:cNvPr>
          <p:cNvSpPr/>
          <p:nvPr userDrawn="1"/>
        </p:nvSpPr>
        <p:spPr>
          <a:xfrm>
            <a:off x="759055" y="1608159"/>
            <a:ext cx="390001" cy="108000"/>
          </a:xfrm>
          <a:prstGeom prst="rect">
            <a:avLst/>
          </a:prstGeom>
          <a:solidFill>
            <a:srgbClr val="23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350"/>
          </a:p>
        </p:txBody>
      </p:sp>
      <p:sp>
        <p:nvSpPr>
          <p:cNvPr id="11" name="Tekstin paikkamerkki 2">
            <a:extLst>
              <a:ext uri="{FF2B5EF4-FFF2-40B4-BE49-F238E27FC236}">
                <a16:creationId xmlns:a16="http://schemas.microsoft.com/office/drawing/2014/main" id="{F9E9D004-0CC5-274B-ACED-EFDE330DBE36}"/>
              </a:ext>
            </a:extLst>
          </p:cNvPr>
          <p:cNvSpPr>
            <a:spLocks noGrp="1"/>
          </p:cNvSpPr>
          <p:nvPr>
            <p:ph idx="1"/>
          </p:nvPr>
        </p:nvSpPr>
        <p:spPr>
          <a:xfrm>
            <a:off x="1257301" y="2525801"/>
            <a:ext cx="7302173" cy="37261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721697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lack | Dew - Title and text">
    <p:spTree>
      <p:nvGrpSpPr>
        <p:cNvPr id="1" name=""/>
        <p:cNvGrpSpPr/>
        <p:nvPr/>
      </p:nvGrpSpPr>
      <p:grpSpPr>
        <a:xfrm>
          <a:off x="0" y="0"/>
          <a:ext cx="0" cy="0"/>
          <a:chOff x="0" y="0"/>
          <a:chExt cx="0" cy="0"/>
        </a:xfrm>
      </p:grpSpPr>
      <p:pic>
        <p:nvPicPr>
          <p:cNvPr id="5" name="Kuva 4">
            <a:extLst>
              <a:ext uri="{FF2B5EF4-FFF2-40B4-BE49-F238E27FC236}">
                <a16:creationId xmlns:a16="http://schemas.microsoft.com/office/drawing/2014/main" id="{257891E5-E585-AE47-A825-164A41F4A27D}"/>
              </a:ext>
            </a:extLst>
          </p:cNvPr>
          <p:cNvPicPr>
            <a:picLocks noChangeAspect="1"/>
          </p:cNvPicPr>
          <p:nvPr userDrawn="1"/>
        </p:nvPicPr>
        <p:blipFill>
          <a:blip r:embed="rId2"/>
          <a:srcRect/>
          <a:stretch/>
        </p:blipFill>
        <p:spPr>
          <a:xfrm>
            <a:off x="0" y="-525"/>
            <a:ext cx="9144000" cy="6851650"/>
          </a:xfrm>
          <a:prstGeom prst="rect">
            <a:avLst/>
          </a:prstGeom>
        </p:spPr>
      </p:pic>
      <p:sp>
        <p:nvSpPr>
          <p:cNvPr id="7" name="Otsikko 6">
            <a:extLst>
              <a:ext uri="{FF2B5EF4-FFF2-40B4-BE49-F238E27FC236}">
                <a16:creationId xmlns:a16="http://schemas.microsoft.com/office/drawing/2014/main" id="{9078949D-D458-B94D-94E1-C0C946155902}"/>
              </a:ext>
            </a:extLst>
          </p:cNvPr>
          <p:cNvSpPr>
            <a:spLocks noGrp="1"/>
          </p:cNvSpPr>
          <p:nvPr>
            <p:ph type="title"/>
          </p:nvPr>
        </p:nvSpPr>
        <p:spPr/>
        <p:txBody>
          <a:bodyPr/>
          <a:lstStyle/>
          <a:p>
            <a:r>
              <a:rPr lang="en-US"/>
              <a:t>Click to edit Master title style</a:t>
            </a:r>
            <a:endParaRPr lang="fi-FI"/>
          </a:p>
        </p:txBody>
      </p:sp>
      <p:pic>
        <p:nvPicPr>
          <p:cNvPr id="6" name="Kuva 5" descr="Kuva, joka sisältää kohteen piirtäminen&#10;&#10;Kuvaus luotu automaattisesti">
            <a:extLst>
              <a:ext uri="{FF2B5EF4-FFF2-40B4-BE49-F238E27FC236}">
                <a16:creationId xmlns:a16="http://schemas.microsoft.com/office/drawing/2014/main" id="{C037CC56-6CC1-BD4A-AC03-D6D6FB883E0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004266" y="267650"/>
            <a:ext cx="799133" cy="468000"/>
          </a:xfrm>
          <a:prstGeom prst="rect">
            <a:avLst/>
          </a:prstGeom>
        </p:spPr>
      </p:pic>
      <p:sp>
        <p:nvSpPr>
          <p:cNvPr id="11" name="Tekstin paikkamerkki 4">
            <a:extLst>
              <a:ext uri="{FF2B5EF4-FFF2-40B4-BE49-F238E27FC236}">
                <a16:creationId xmlns:a16="http://schemas.microsoft.com/office/drawing/2014/main" id="{75656C06-0A5E-774B-B396-0352AF4EFAB9}"/>
              </a:ext>
            </a:extLst>
          </p:cNvPr>
          <p:cNvSpPr>
            <a:spLocks noGrp="1"/>
          </p:cNvSpPr>
          <p:nvPr>
            <p:ph type="body" sz="quarter" idx="11" hasCustomPrompt="1"/>
          </p:nvPr>
        </p:nvSpPr>
        <p:spPr>
          <a:xfrm>
            <a:off x="1331119" y="1544491"/>
            <a:ext cx="7228355" cy="205974"/>
          </a:xfrm>
        </p:spPr>
        <p:txBody>
          <a:bodyPr lIns="0" bIns="0" anchor="ctr" anchorCtr="0">
            <a:noAutofit/>
          </a:bodyPr>
          <a:lstStyle>
            <a:lvl1pPr marL="0" indent="0">
              <a:buFontTx/>
              <a:buNone/>
              <a:defRPr sz="1050" b="0"/>
            </a:lvl1pPr>
          </a:lstStyle>
          <a:p>
            <a:pPr lvl="0"/>
            <a:r>
              <a:rPr lang="fi-FI"/>
              <a:t>MUOKKAA TEKSTIN PERUSTYYLEJÄ NAPSAUTTAMALLA</a:t>
            </a:r>
          </a:p>
        </p:txBody>
      </p:sp>
      <p:sp>
        <p:nvSpPr>
          <p:cNvPr id="10" name="Suorakulmio 9">
            <a:extLst>
              <a:ext uri="{FF2B5EF4-FFF2-40B4-BE49-F238E27FC236}">
                <a16:creationId xmlns:a16="http://schemas.microsoft.com/office/drawing/2014/main" id="{E580E285-BB1D-AD4E-B2DD-97B6D7825125}"/>
              </a:ext>
            </a:extLst>
          </p:cNvPr>
          <p:cNvSpPr/>
          <p:nvPr userDrawn="1"/>
        </p:nvSpPr>
        <p:spPr>
          <a:xfrm>
            <a:off x="759055" y="1608159"/>
            <a:ext cx="390001" cy="108000"/>
          </a:xfrm>
          <a:prstGeom prst="rect">
            <a:avLst/>
          </a:prstGeom>
          <a:solidFill>
            <a:srgbClr val="23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350"/>
          </a:p>
        </p:txBody>
      </p:sp>
      <p:sp>
        <p:nvSpPr>
          <p:cNvPr id="8" name="Tekstin paikkamerkki 2">
            <a:extLst>
              <a:ext uri="{FF2B5EF4-FFF2-40B4-BE49-F238E27FC236}">
                <a16:creationId xmlns:a16="http://schemas.microsoft.com/office/drawing/2014/main" id="{8C442722-5443-FD49-A320-9461C5E78519}"/>
              </a:ext>
            </a:extLst>
          </p:cNvPr>
          <p:cNvSpPr>
            <a:spLocks noGrp="1"/>
          </p:cNvSpPr>
          <p:nvPr>
            <p:ph idx="1"/>
          </p:nvPr>
        </p:nvSpPr>
        <p:spPr>
          <a:xfrm>
            <a:off x="1257301" y="2525801"/>
            <a:ext cx="7302173" cy="37261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5957121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lack | Pine - Title and text">
    <p:spTree>
      <p:nvGrpSpPr>
        <p:cNvPr id="1" name=""/>
        <p:cNvGrpSpPr/>
        <p:nvPr/>
      </p:nvGrpSpPr>
      <p:grpSpPr>
        <a:xfrm>
          <a:off x="0" y="0"/>
          <a:ext cx="0" cy="0"/>
          <a:chOff x="0" y="0"/>
          <a:chExt cx="0" cy="0"/>
        </a:xfrm>
      </p:grpSpPr>
      <p:pic>
        <p:nvPicPr>
          <p:cNvPr id="5" name="Kuva 4">
            <a:extLst>
              <a:ext uri="{FF2B5EF4-FFF2-40B4-BE49-F238E27FC236}">
                <a16:creationId xmlns:a16="http://schemas.microsoft.com/office/drawing/2014/main" id="{257891E5-E585-AE47-A825-164A41F4A27D}"/>
              </a:ext>
            </a:extLst>
          </p:cNvPr>
          <p:cNvPicPr>
            <a:picLocks noChangeAspect="1"/>
          </p:cNvPicPr>
          <p:nvPr userDrawn="1"/>
        </p:nvPicPr>
        <p:blipFill>
          <a:blip r:embed="rId2"/>
          <a:srcRect/>
          <a:stretch/>
        </p:blipFill>
        <p:spPr>
          <a:xfrm>
            <a:off x="0" y="-525"/>
            <a:ext cx="9144000" cy="6851650"/>
          </a:xfrm>
          <a:prstGeom prst="rect">
            <a:avLst/>
          </a:prstGeom>
        </p:spPr>
      </p:pic>
      <p:sp>
        <p:nvSpPr>
          <p:cNvPr id="7" name="Otsikko 6">
            <a:extLst>
              <a:ext uri="{FF2B5EF4-FFF2-40B4-BE49-F238E27FC236}">
                <a16:creationId xmlns:a16="http://schemas.microsoft.com/office/drawing/2014/main" id="{9078949D-D458-B94D-94E1-C0C946155902}"/>
              </a:ext>
            </a:extLst>
          </p:cNvPr>
          <p:cNvSpPr>
            <a:spLocks noGrp="1"/>
          </p:cNvSpPr>
          <p:nvPr>
            <p:ph type="title"/>
          </p:nvPr>
        </p:nvSpPr>
        <p:spPr/>
        <p:txBody>
          <a:bodyPr/>
          <a:lstStyle/>
          <a:p>
            <a:r>
              <a:rPr lang="en-US"/>
              <a:t>Click to edit Master title style</a:t>
            </a:r>
            <a:endParaRPr lang="fi-FI"/>
          </a:p>
        </p:txBody>
      </p:sp>
      <p:pic>
        <p:nvPicPr>
          <p:cNvPr id="6" name="Kuva 5" descr="Kuva, joka sisältää kohteen piirtäminen&#10;&#10;Kuvaus luotu automaattisesti">
            <a:extLst>
              <a:ext uri="{FF2B5EF4-FFF2-40B4-BE49-F238E27FC236}">
                <a16:creationId xmlns:a16="http://schemas.microsoft.com/office/drawing/2014/main" id="{C037CC56-6CC1-BD4A-AC03-D6D6FB883E0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004266" y="267650"/>
            <a:ext cx="799133" cy="468000"/>
          </a:xfrm>
          <a:prstGeom prst="rect">
            <a:avLst/>
          </a:prstGeom>
        </p:spPr>
      </p:pic>
      <p:sp>
        <p:nvSpPr>
          <p:cNvPr id="11" name="Tekstin paikkamerkki 4">
            <a:extLst>
              <a:ext uri="{FF2B5EF4-FFF2-40B4-BE49-F238E27FC236}">
                <a16:creationId xmlns:a16="http://schemas.microsoft.com/office/drawing/2014/main" id="{90663A93-20B6-A244-895E-B217A8FC1055}"/>
              </a:ext>
            </a:extLst>
          </p:cNvPr>
          <p:cNvSpPr>
            <a:spLocks noGrp="1"/>
          </p:cNvSpPr>
          <p:nvPr>
            <p:ph type="body" sz="quarter" idx="11" hasCustomPrompt="1"/>
          </p:nvPr>
        </p:nvSpPr>
        <p:spPr>
          <a:xfrm>
            <a:off x="1331119" y="1544491"/>
            <a:ext cx="7228355" cy="205974"/>
          </a:xfrm>
        </p:spPr>
        <p:txBody>
          <a:bodyPr lIns="0" bIns="0" anchor="ctr" anchorCtr="0">
            <a:noAutofit/>
          </a:bodyPr>
          <a:lstStyle>
            <a:lvl1pPr marL="0" indent="0">
              <a:buFontTx/>
              <a:buNone/>
              <a:defRPr sz="1050" b="0"/>
            </a:lvl1pPr>
          </a:lstStyle>
          <a:p>
            <a:pPr lvl="0"/>
            <a:r>
              <a:rPr lang="fi-FI"/>
              <a:t>MUOKKAA TEKSTIN PERUSTYYLEJÄ NAPSAUTTAMALLA</a:t>
            </a:r>
          </a:p>
        </p:txBody>
      </p:sp>
      <p:sp>
        <p:nvSpPr>
          <p:cNvPr id="10" name="Suorakulmio 9">
            <a:extLst>
              <a:ext uri="{FF2B5EF4-FFF2-40B4-BE49-F238E27FC236}">
                <a16:creationId xmlns:a16="http://schemas.microsoft.com/office/drawing/2014/main" id="{8FEDD50F-B03F-1A4D-BBC8-AD356AF6708A}"/>
              </a:ext>
            </a:extLst>
          </p:cNvPr>
          <p:cNvSpPr/>
          <p:nvPr userDrawn="1"/>
        </p:nvSpPr>
        <p:spPr>
          <a:xfrm>
            <a:off x="759055" y="1608159"/>
            <a:ext cx="390001" cy="108000"/>
          </a:xfrm>
          <a:prstGeom prst="rect">
            <a:avLst/>
          </a:prstGeom>
          <a:solidFill>
            <a:srgbClr val="23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350"/>
          </a:p>
        </p:txBody>
      </p:sp>
      <p:sp>
        <p:nvSpPr>
          <p:cNvPr id="8" name="Tekstin paikkamerkki 2">
            <a:extLst>
              <a:ext uri="{FF2B5EF4-FFF2-40B4-BE49-F238E27FC236}">
                <a16:creationId xmlns:a16="http://schemas.microsoft.com/office/drawing/2014/main" id="{E28256C8-8B90-814D-BCD6-6CD2B1B819A7}"/>
              </a:ext>
            </a:extLst>
          </p:cNvPr>
          <p:cNvSpPr>
            <a:spLocks noGrp="1"/>
          </p:cNvSpPr>
          <p:nvPr>
            <p:ph idx="1"/>
          </p:nvPr>
        </p:nvSpPr>
        <p:spPr>
          <a:xfrm>
            <a:off x="1257301" y="2525801"/>
            <a:ext cx="7302173" cy="37261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37198066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ck | Cowberry - Title and text">
    <p:spTree>
      <p:nvGrpSpPr>
        <p:cNvPr id="1" name=""/>
        <p:cNvGrpSpPr/>
        <p:nvPr/>
      </p:nvGrpSpPr>
      <p:grpSpPr>
        <a:xfrm>
          <a:off x="0" y="0"/>
          <a:ext cx="0" cy="0"/>
          <a:chOff x="0" y="0"/>
          <a:chExt cx="0" cy="0"/>
        </a:xfrm>
      </p:grpSpPr>
      <p:pic>
        <p:nvPicPr>
          <p:cNvPr id="5" name="Kuva 4">
            <a:extLst>
              <a:ext uri="{FF2B5EF4-FFF2-40B4-BE49-F238E27FC236}">
                <a16:creationId xmlns:a16="http://schemas.microsoft.com/office/drawing/2014/main" id="{257891E5-E585-AE47-A825-164A41F4A27D}"/>
              </a:ext>
            </a:extLst>
          </p:cNvPr>
          <p:cNvPicPr>
            <a:picLocks noChangeAspect="1"/>
          </p:cNvPicPr>
          <p:nvPr userDrawn="1"/>
        </p:nvPicPr>
        <p:blipFill>
          <a:blip r:embed="rId2"/>
          <a:srcRect/>
          <a:stretch/>
        </p:blipFill>
        <p:spPr>
          <a:xfrm>
            <a:off x="0" y="-1307"/>
            <a:ext cx="9144000" cy="6851650"/>
          </a:xfrm>
          <a:prstGeom prst="rect">
            <a:avLst/>
          </a:prstGeom>
        </p:spPr>
      </p:pic>
      <p:sp>
        <p:nvSpPr>
          <p:cNvPr id="7" name="Otsikko 6">
            <a:extLst>
              <a:ext uri="{FF2B5EF4-FFF2-40B4-BE49-F238E27FC236}">
                <a16:creationId xmlns:a16="http://schemas.microsoft.com/office/drawing/2014/main" id="{9078949D-D458-B94D-94E1-C0C946155902}"/>
              </a:ext>
            </a:extLst>
          </p:cNvPr>
          <p:cNvSpPr>
            <a:spLocks noGrp="1"/>
          </p:cNvSpPr>
          <p:nvPr>
            <p:ph type="title"/>
          </p:nvPr>
        </p:nvSpPr>
        <p:spPr/>
        <p:txBody>
          <a:bodyPr/>
          <a:lstStyle/>
          <a:p>
            <a:r>
              <a:rPr lang="en-US"/>
              <a:t>Click to edit Master title style</a:t>
            </a:r>
            <a:endParaRPr lang="fi-FI"/>
          </a:p>
        </p:txBody>
      </p:sp>
      <p:pic>
        <p:nvPicPr>
          <p:cNvPr id="6" name="Kuva 5" descr="Kuva, joka sisältää kohteen piirtäminen&#10;&#10;Kuvaus luotu automaattisesti">
            <a:extLst>
              <a:ext uri="{FF2B5EF4-FFF2-40B4-BE49-F238E27FC236}">
                <a16:creationId xmlns:a16="http://schemas.microsoft.com/office/drawing/2014/main" id="{C037CC56-6CC1-BD4A-AC03-D6D6FB883E0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004266" y="267650"/>
            <a:ext cx="799133" cy="468000"/>
          </a:xfrm>
          <a:prstGeom prst="rect">
            <a:avLst/>
          </a:prstGeom>
        </p:spPr>
      </p:pic>
      <p:sp>
        <p:nvSpPr>
          <p:cNvPr id="10" name="Tekstin paikkamerkki 4">
            <a:extLst>
              <a:ext uri="{FF2B5EF4-FFF2-40B4-BE49-F238E27FC236}">
                <a16:creationId xmlns:a16="http://schemas.microsoft.com/office/drawing/2014/main" id="{D470BEBF-5C2F-4940-A186-77B02D17A6AF}"/>
              </a:ext>
            </a:extLst>
          </p:cNvPr>
          <p:cNvSpPr>
            <a:spLocks noGrp="1"/>
          </p:cNvSpPr>
          <p:nvPr>
            <p:ph type="body" sz="quarter" idx="11" hasCustomPrompt="1"/>
          </p:nvPr>
        </p:nvSpPr>
        <p:spPr>
          <a:xfrm>
            <a:off x="1331119" y="1544491"/>
            <a:ext cx="7228355" cy="205974"/>
          </a:xfrm>
        </p:spPr>
        <p:txBody>
          <a:bodyPr lIns="0" bIns="0" anchor="ctr" anchorCtr="0">
            <a:noAutofit/>
          </a:bodyPr>
          <a:lstStyle>
            <a:lvl1pPr marL="0" indent="0">
              <a:buFontTx/>
              <a:buNone/>
              <a:defRPr sz="1050" b="0"/>
            </a:lvl1pPr>
          </a:lstStyle>
          <a:p>
            <a:pPr lvl="0"/>
            <a:r>
              <a:rPr lang="fi-FI"/>
              <a:t>MUOKKAA TEKSTIN PERUSTYYLEJÄ NAPSAUTTAMALLA</a:t>
            </a:r>
          </a:p>
        </p:txBody>
      </p:sp>
      <p:sp>
        <p:nvSpPr>
          <p:cNvPr id="11" name="Suorakulmio 10">
            <a:extLst>
              <a:ext uri="{FF2B5EF4-FFF2-40B4-BE49-F238E27FC236}">
                <a16:creationId xmlns:a16="http://schemas.microsoft.com/office/drawing/2014/main" id="{DA9B0CE3-D981-2249-84F1-3F6BA993B37F}"/>
              </a:ext>
            </a:extLst>
          </p:cNvPr>
          <p:cNvSpPr/>
          <p:nvPr userDrawn="1"/>
        </p:nvSpPr>
        <p:spPr>
          <a:xfrm>
            <a:off x="759055" y="1608159"/>
            <a:ext cx="390001" cy="108000"/>
          </a:xfrm>
          <a:prstGeom prst="rect">
            <a:avLst/>
          </a:prstGeom>
          <a:solidFill>
            <a:srgbClr val="23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350"/>
          </a:p>
        </p:txBody>
      </p:sp>
      <p:sp>
        <p:nvSpPr>
          <p:cNvPr id="8" name="Tekstin paikkamerkki 2">
            <a:extLst>
              <a:ext uri="{FF2B5EF4-FFF2-40B4-BE49-F238E27FC236}">
                <a16:creationId xmlns:a16="http://schemas.microsoft.com/office/drawing/2014/main" id="{834A2B8D-D4F6-704F-9B1A-B72CCDD07A2E}"/>
              </a:ext>
            </a:extLst>
          </p:cNvPr>
          <p:cNvSpPr>
            <a:spLocks noGrp="1"/>
          </p:cNvSpPr>
          <p:nvPr>
            <p:ph idx="1"/>
          </p:nvPr>
        </p:nvSpPr>
        <p:spPr>
          <a:xfrm>
            <a:off x="1257301" y="2525801"/>
            <a:ext cx="7302173" cy="37261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5111290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ck | Section break">
    <p:spTree>
      <p:nvGrpSpPr>
        <p:cNvPr id="1" name=""/>
        <p:cNvGrpSpPr/>
        <p:nvPr/>
      </p:nvGrpSpPr>
      <p:grpSpPr>
        <a:xfrm>
          <a:off x="0" y="0"/>
          <a:ext cx="0" cy="0"/>
          <a:chOff x="0" y="0"/>
          <a:chExt cx="0" cy="0"/>
        </a:xfrm>
      </p:grpSpPr>
      <p:sp>
        <p:nvSpPr>
          <p:cNvPr id="4" name="Suorakulmio 3">
            <a:extLst>
              <a:ext uri="{FF2B5EF4-FFF2-40B4-BE49-F238E27FC236}">
                <a16:creationId xmlns:a16="http://schemas.microsoft.com/office/drawing/2014/main" id="{08AF4064-44D0-B143-BF86-C13C59AAD72C}"/>
              </a:ext>
            </a:extLst>
          </p:cNvPr>
          <p:cNvSpPr/>
          <p:nvPr userDrawn="1"/>
        </p:nvSpPr>
        <p:spPr>
          <a:xfrm>
            <a:off x="-1" y="1589733"/>
            <a:ext cx="4876801" cy="24769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350"/>
          </a:p>
        </p:txBody>
      </p:sp>
      <p:sp>
        <p:nvSpPr>
          <p:cNvPr id="2" name="Otsikko 1">
            <a:extLst>
              <a:ext uri="{FF2B5EF4-FFF2-40B4-BE49-F238E27FC236}">
                <a16:creationId xmlns:a16="http://schemas.microsoft.com/office/drawing/2014/main" id="{F863E617-64D6-EC40-9329-D969D96E9785}"/>
              </a:ext>
            </a:extLst>
          </p:cNvPr>
          <p:cNvSpPr>
            <a:spLocks noGrp="1"/>
          </p:cNvSpPr>
          <p:nvPr>
            <p:ph type="ctrTitle"/>
          </p:nvPr>
        </p:nvSpPr>
        <p:spPr>
          <a:xfrm>
            <a:off x="677078" y="4733752"/>
            <a:ext cx="7200900" cy="712615"/>
          </a:xfrm>
        </p:spPr>
        <p:txBody>
          <a:bodyPr wrap="none" anchor="t" anchorCtr="0">
            <a:noAutofit/>
          </a:bodyPr>
          <a:lstStyle>
            <a:lvl1pPr algn="l">
              <a:defRPr sz="4500"/>
            </a:lvl1pPr>
          </a:lstStyle>
          <a:p>
            <a:r>
              <a:rPr lang="en-US"/>
              <a:t>Click to edit Master title style</a:t>
            </a:r>
            <a:endParaRPr lang="fi-FI"/>
          </a:p>
        </p:txBody>
      </p:sp>
      <p:sp>
        <p:nvSpPr>
          <p:cNvPr id="3" name="Alaotsikko 2">
            <a:extLst>
              <a:ext uri="{FF2B5EF4-FFF2-40B4-BE49-F238E27FC236}">
                <a16:creationId xmlns:a16="http://schemas.microsoft.com/office/drawing/2014/main" id="{D0C07929-F6C2-BC40-BF90-D0A792EC8B4B}"/>
              </a:ext>
            </a:extLst>
          </p:cNvPr>
          <p:cNvSpPr>
            <a:spLocks noGrp="1"/>
          </p:cNvSpPr>
          <p:nvPr>
            <p:ph type="subTitle" idx="1"/>
          </p:nvPr>
        </p:nvSpPr>
        <p:spPr>
          <a:xfrm>
            <a:off x="701570" y="5565645"/>
            <a:ext cx="7200900" cy="413908"/>
          </a:xfrm>
        </p:spPr>
        <p:txBody>
          <a:bodyPr>
            <a:normAutofit/>
          </a:bodyPr>
          <a:lstStyle>
            <a:lvl1pPr marL="0" indent="0" algn="l">
              <a:buNone/>
              <a:defRPr sz="135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fi-FI"/>
          </a:p>
        </p:txBody>
      </p:sp>
      <p:sp>
        <p:nvSpPr>
          <p:cNvPr id="9" name="Suorakulmio 8">
            <a:extLst>
              <a:ext uri="{FF2B5EF4-FFF2-40B4-BE49-F238E27FC236}">
                <a16:creationId xmlns:a16="http://schemas.microsoft.com/office/drawing/2014/main" id="{43F0461C-FF74-D546-959D-DC63A29E5E38}"/>
              </a:ext>
            </a:extLst>
          </p:cNvPr>
          <p:cNvSpPr/>
          <p:nvPr userDrawn="1"/>
        </p:nvSpPr>
        <p:spPr>
          <a:xfrm>
            <a:off x="759304" y="4454656"/>
            <a:ext cx="490589" cy="146304"/>
          </a:xfrm>
          <a:prstGeom prst="rect">
            <a:avLst/>
          </a:prstGeom>
          <a:solidFill>
            <a:srgbClr val="23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350"/>
          </a:p>
        </p:txBody>
      </p:sp>
      <p:sp>
        <p:nvSpPr>
          <p:cNvPr id="10" name="Kuvan paikkamerkki 2">
            <a:extLst>
              <a:ext uri="{FF2B5EF4-FFF2-40B4-BE49-F238E27FC236}">
                <a16:creationId xmlns:a16="http://schemas.microsoft.com/office/drawing/2014/main" id="{15B804CA-6A49-3544-9B22-05109DB84DCA}"/>
              </a:ext>
            </a:extLst>
          </p:cNvPr>
          <p:cNvSpPr>
            <a:spLocks noGrp="1"/>
          </p:cNvSpPr>
          <p:nvPr>
            <p:ph type="pic" idx="10"/>
          </p:nvPr>
        </p:nvSpPr>
        <p:spPr>
          <a:xfrm>
            <a:off x="0" y="0"/>
            <a:ext cx="9144000" cy="3879668"/>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fi-FI"/>
          </a:p>
        </p:txBody>
      </p:sp>
      <p:pic>
        <p:nvPicPr>
          <p:cNvPr id="12" name="Kuva 11" descr="Kuva, joka sisältää kohteen piirtäminen&#10;&#10;Kuvaus luotu automaattisesti">
            <a:extLst>
              <a:ext uri="{FF2B5EF4-FFF2-40B4-BE49-F238E27FC236}">
                <a16:creationId xmlns:a16="http://schemas.microsoft.com/office/drawing/2014/main" id="{05C49B9F-25DE-6141-9DA3-DE04A8521AB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004266" y="267650"/>
            <a:ext cx="799133" cy="468000"/>
          </a:xfrm>
          <a:prstGeom prst="rect">
            <a:avLst/>
          </a:prstGeom>
        </p:spPr>
      </p:pic>
    </p:spTree>
    <p:extLst>
      <p:ext uri="{BB962C8B-B14F-4D97-AF65-F5344CB8AC3E}">
        <p14:creationId xmlns:p14="http://schemas.microsoft.com/office/powerpoint/2010/main" val="3441923575"/>
      </p:ext>
    </p:extLst>
  </p:cSld>
  <p:clrMapOvr>
    <a:masterClrMapping/>
  </p:clrMapOvr>
  <p:extLst>
    <p:ext uri="{DCECCB84-F9BA-43D5-87BE-67443E8EF086}">
      <p15:sldGuideLst xmlns:p15="http://schemas.microsoft.com/office/powerpoint/2012/main"/>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Black | Picture and text box">
    <p:spTree>
      <p:nvGrpSpPr>
        <p:cNvPr id="1" name=""/>
        <p:cNvGrpSpPr/>
        <p:nvPr/>
      </p:nvGrpSpPr>
      <p:grpSpPr>
        <a:xfrm>
          <a:off x="0" y="0"/>
          <a:ext cx="0" cy="0"/>
          <a:chOff x="0" y="0"/>
          <a:chExt cx="0" cy="0"/>
        </a:xfrm>
      </p:grpSpPr>
      <p:sp>
        <p:nvSpPr>
          <p:cNvPr id="5" name="Kuvan paikkamerkki 4">
            <a:extLst>
              <a:ext uri="{FF2B5EF4-FFF2-40B4-BE49-F238E27FC236}">
                <a16:creationId xmlns:a16="http://schemas.microsoft.com/office/drawing/2014/main" id="{07054270-04AF-5B45-90A5-7758E8027E64}"/>
              </a:ext>
            </a:extLst>
          </p:cNvPr>
          <p:cNvSpPr>
            <a:spLocks noGrp="1"/>
          </p:cNvSpPr>
          <p:nvPr>
            <p:ph type="pic" sz="quarter" idx="11"/>
          </p:nvPr>
        </p:nvSpPr>
        <p:spPr>
          <a:xfrm>
            <a:off x="0" y="0"/>
            <a:ext cx="9144000" cy="6858000"/>
          </a:xfrm>
          <a:solidFill>
            <a:schemeClr val="bg1">
              <a:lumMod val="75000"/>
              <a:lumOff val="25000"/>
            </a:schemeClr>
          </a:solidFill>
        </p:spPr>
        <p:txBody>
          <a:bodyPr/>
          <a:lstStyle>
            <a:lvl1pPr marL="0" indent="0">
              <a:buNone/>
              <a:defRPr/>
            </a:lvl1pPr>
          </a:lstStyle>
          <a:p>
            <a:r>
              <a:rPr lang="en-US"/>
              <a:t>Click icon to add picture</a:t>
            </a:r>
            <a:endParaRPr lang="fi-FI"/>
          </a:p>
        </p:txBody>
      </p:sp>
      <p:pic>
        <p:nvPicPr>
          <p:cNvPr id="8" name="Kuva 7" descr="Kuva, joka sisältää kohteen piirtäminen&#10;&#10;Kuvaus luotu automaattisesti">
            <a:extLst>
              <a:ext uri="{FF2B5EF4-FFF2-40B4-BE49-F238E27FC236}">
                <a16:creationId xmlns:a16="http://schemas.microsoft.com/office/drawing/2014/main" id="{B5121B37-9D23-8B4D-BA4A-4F4960F1D8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004266" y="267650"/>
            <a:ext cx="799133" cy="468000"/>
          </a:xfrm>
          <a:prstGeom prst="rect">
            <a:avLst/>
          </a:prstGeom>
        </p:spPr>
      </p:pic>
      <p:sp>
        <p:nvSpPr>
          <p:cNvPr id="6" name="Tekstiruutu 5">
            <a:extLst>
              <a:ext uri="{FF2B5EF4-FFF2-40B4-BE49-F238E27FC236}">
                <a16:creationId xmlns:a16="http://schemas.microsoft.com/office/drawing/2014/main" id="{38A9A2C1-A622-EB4F-8F54-DFD4B94609C4}"/>
              </a:ext>
            </a:extLst>
          </p:cNvPr>
          <p:cNvSpPr txBox="1"/>
          <p:nvPr userDrawn="1"/>
        </p:nvSpPr>
        <p:spPr>
          <a:xfrm>
            <a:off x="755791" y="-534567"/>
            <a:ext cx="3432062" cy="5909310"/>
          </a:xfrm>
          <a:prstGeom prst="rect">
            <a:avLst/>
          </a:prstGeom>
          <a:solidFill>
            <a:schemeClr val="bg1"/>
          </a:solidFill>
        </p:spPr>
        <p:txBody>
          <a:bodyPr wrap="square" rtlCol="0">
            <a:spAutoFit/>
          </a:bodyPr>
          <a:lstStyle/>
          <a:p>
            <a:r>
              <a:rPr lang="fi-FI" sz="1350"/>
              <a:t>x</a:t>
            </a:r>
          </a:p>
          <a:p>
            <a:endParaRPr lang="fi-FI" sz="1350"/>
          </a:p>
          <a:p>
            <a:endParaRPr lang="fi-FI" sz="1350"/>
          </a:p>
          <a:p>
            <a:endParaRPr lang="fi-FI" sz="1350"/>
          </a:p>
          <a:p>
            <a:endParaRPr lang="fi-FI" sz="1350"/>
          </a:p>
          <a:p>
            <a:endParaRPr lang="fi-FI" sz="1350"/>
          </a:p>
          <a:p>
            <a:endParaRPr lang="fi-FI" sz="1350"/>
          </a:p>
          <a:p>
            <a:endParaRPr lang="fi-FI" sz="1350"/>
          </a:p>
          <a:p>
            <a:endParaRPr lang="fi-FI" sz="1350"/>
          </a:p>
          <a:p>
            <a:endParaRPr lang="fi-FI" sz="1350"/>
          </a:p>
          <a:p>
            <a:endParaRPr lang="fi-FI" sz="1350"/>
          </a:p>
          <a:p>
            <a:endParaRPr lang="fi-FI" sz="1350"/>
          </a:p>
          <a:p>
            <a:endParaRPr lang="fi-FI" sz="1350"/>
          </a:p>
          <a:p>
            <a:endParaRPr lang="fi-FI" sz="1350"/>
          </a:p>
          <a:p>
            <a:endParaRPr lang="fi-FI" sz="1350"/>
          </a:p>
          <a:p>
            <a:endParaRPr lang="fi-FI" sz="1350"/>
          </a:p>
          <a:p>
            <a:endParaRPr lang="fi-FI" sz="1350"/>
          </a:p>
          <a:p>
            <a:endParaRPr lang="fi-FI" sz="1350"/>
          </a:p>
          <a:p>
            <a:endParaRPr lang="fi-FI" sz="1350"/>
          </a:p>
          <a:p>
            <a:endParaRPr lang="fi-FI" sz="1350"/>
          </a:p>
          <a:p>
            <a:endParaRPr lang="fi-FI" sz="1350"/>
          </a:p>
          <a:p>
            <a:endParaRPr lang="fi-FI" sz="1350"/>
          </a:p>
          <a:p>
            <a:endParaRPr lang="fi-FI" sz="1350"/>
          </a:p>
          <a:p>
            <a:endParaRPr lang="fi-FI" sz="1350"/>
          </a:p>
          <a:p>
            <a:endParaRPr lang="fi-FI" sz="1350"/>
          </a:p>
          <a:p>
            <a:endParaRPr lang="fi-FI" sz="1350"/>
          </a:p>
          <a:p>
            <a:endParaRPr lang="fi-FI" sz="1350"/>
          </a:p>
          <a:p>
            <a:endParaRPr lang="fi-FI" sz="1350"/>
          </a:p>
        </p:txBody>
      </p:sp>
      <p:sp>
        <p:nvSpPr>
          <p:cNvPr id="15" name="Kuvan paikkamerkki 14">
            <a:extLst>
              <a:ext uri="{FF2B5EF4-FFF2-40B4-BE49-F238E27FC236}">
                <a16:creationId xmlns:a16="http://schemas.microsoft.com/office/drawing/2014/main" id="{9518384A-8F93-0842-81E2-3B5FF05AB7E1}"/>
              </a:ext>
            </a:extLst>
          </p:cNvPr>
          <p:cNvSpPr>
            <a:spLocks noGrp="1"/>
          </p:cNvSpPr>
          <p:nvPr>
            <p:ph type="pic" sz="quarter" idx="12" hasCustomPrompt="1"/>
          </p:nvPr>
        </p:nvSpPr>
        <p:spPr>
          <a:xfrm>
            <a:off x="756472" y="-650753"/>
            <a:ext cx="3431381" cy="7964488"/>
          </a:xfrm>
          <a:solidFill>
            <a:schemeClr val="bg1"/>
          </a:solidFill>
        </p:spPr>
        <p:txBody>
          <a:bodyPr/>
          <a:lstStyle>
            <a:lvl1pPr marL="0" indent="0">
              <a:buNone/>
              <a:defRPr>
                <a:solidFill>
                  <a:schemeClr val="bg1"/>
                </a:solidFill>
              </a:defRPr>
            </a:lvl1pPr>
          </a:lstStyle>
          <a:p>
            <a:r>
              <a:rPr lang="fi-FI"/>
              <a:t>x</a:t>
            </a:r>
          </a:p>
        </p:txBody>
      </p:sp>
      <p:sp>
        <p:nvSpPr>
          <p:cNvPr id="4" name="Text Placeholder 3">
            <a:extLst>
              <a:ext uri="{FF2B5EF4-FFF2-40B4-BE49-F238E27FC236}">
                <a16:creationId xmlns:a16="http://schemas.microsoft.com/office/drawing/2014/main" id="{E046454E-6A45-1F4A-8546-DE798F779387}"/>
              </a:ext>
            </a:extLst>
          </p:cNvPr>
          <p:cNvSpPr>
            <a:spLocks noGrp="1"/>
          </p:cNvSpPr>
          <p:nvPr>
            <p:ph type="body" sz="quarter" idx="14" hasCustomPrompt="1"/>
          </p:nvPr>
        </p:nvSpPr>
        <p:spPr>
          <a:xfrm>
            <a:off x="997233" y="2681586"/>
            <a:ext cx="2949178" cy="3893520"/>
          </a:xfrm>
        </p:spPr>
        <p:txBody>
          <a:bodyPr/>
          <a:lstStyle>
            <a:lvl1pPr>
              <a:lnSpc>
                <a:spcPct val="120000"/>
              </a:lnSpc>
              <a:spcBef>
                <a:spcPts val="300"/>
              </a:spcBef>
              <a:spcAft>
                <a:spcPts val="75"/>
              </a:spcAft>
              <a:defRPr/>
            </a:lvl1pPr>
            <a:lvl2pPr>
              <a:lnSpc>
                <a:spcPct val="120000"/>
              </a:lnSpc>
              <a:spcBef>
                <a:spcPts val="300"/>
              </a:spcBef>
              <a:spcAft>
                <a:spcPts val="75"/>
              </a:spcAft>
              <a:buFontTx/>
              <a:buBlip>
                <a:blip r:embed="rId3"/>
              </a:buBlip>
              <a:defRPr/>
            </a:lvl2pPr>
            <a:lvl3pPr>
              <a:lnSpc>
                <a:spcPct val="120000"/>
              </a:lnSpc>
              <a:spcBef>
                <a:spcPts val="300"/>
              </a:spcBef>
              <a:spcAft>
                <a:spcPts val="75"/>
              </a:spcAft>
              <a:defRPr/>
            </a:lvl3pPr>
            <a:lvl4pPr>
              <a:lnSpc>
                <a:spcPct val="120000"/>
              </a:lnSpc>
              <a:spcBef>
                <a:spcPts val="300"/>
              </a:spcBef>
              <a:spcAft>
                <a:spcPts val="75"/>
              </a:spcAft>
              <a:defRPr/>
            </a:lvl4pPr>
            <a:lvl5pPr>
              <a:lnSpc>
                <a:spcPct val="120000"/>
              </a:lnSpc>
              <a:spcBef>
                <a:spcPts val="300"/>
              </a:spcBef>
              <a:spcAft>
                <a:spcPts val="75"/>
              </a:spcAft>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I"/>
          </a:p>
        </p:txBody>
      </p:sp>
      <p:sp>
        <p:nvSpPr>
          <p:cNvPr id="9" name="Otsikko 1">
            <a:extLst>
              <a:ext uri="{FF2B5EF4-FFF2-40B4-BE49-F238E27FC236}">
                <a16:creationId xmlns:a16="http://schemas.microsoft.com/office/drawing/2014/main" id="{22617806-3C20-7241-A1A8-0C9D287EDFB4}"/>
              </a:ext>
            </a:extLst>
          </p:cNvPr>
          <p:cNvSpPr>
            <a:spLocks noGrp="1"/>
          </p:cNvSpPr>
          <p:nvPr>
            <p:ph type="title"/>
          </p:nvPr>
        </p:nvSpPr>
        <p:spPr>
          <a:xfrm>
            <a:off x="997234" y="1296546"/>
            <a:ext cx="3066002" cy="1250171"/>
          </a:xfrm>
        </p:spPr>
        <p:txBody>
          <a:bodyPr wrap="square" anchor="t">
            <a:normAutofit/>
          </a:bodyPr>
          <a:lstStyle>
            <a:lvl1pPr>
              <a:lnSpc>
                <a:spcPts val="2550"/>
              </a:lnSpc>
              <a:defRPr sz="2400">
                <a:solidFill>
                  <a:schemeClr val="tx1"/>
                </a:solidFill>
              </a:defRPr>
            </a:lvl1pPr>
          </a:lstStyle>
          <a:p>
            <a:r>
              <a:rPr lang="en-US"/>
              <a:t>Click to edit Master title style</a:t>
            </a:r>
            <a:endParaRPr lang="fi-FI"/>
          </a:p>
        </p:txBody>
      </p:sp>
      <p:sp>
        <p:nvSpPr>
          <p:cNvPr id="10" name="Suorakulmio 9">
            <a:extLst>
              <a:ext uri="{FF2B5EF4-FFF2-40B4-BE49-F238E27FC236}">
                <a16:creationId xmlns:a16="http://schemas.microsoft.com/office/drawing/2014/main" id="{9C9018A7-9E9D-1A41-98CA-83FFF10F0421}"/>
              </a:ext>
            </a:extLst>
          </p:cNvPr>
          <p:cNvSpPr/>
          <p:nvPr userDrawn="1"/>
        </p:nvSpPr>
        <p:spPr>
          <a:xfrm>
            <a:off x="1085538" y="1023438"/>
            <a:ext cx="390001" cy="108000"/>
          </a:xfrm>
          <a:prstGeom prst="rect">
            <a:avLst/>
          </a:prstGeom>
          <a:solidFill>
            <a:srgbClr val="23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350"/>
          </a:p>
        </p:txBody>
      </p:sp>
    </p:spTree>
    <p:extLst>
      <p:ext uri="{BB962C8B-B14F-4D97-AF65-F5344CB8AC3E}">
        <p14:creationId xmlns:p14="http://schemas.microsoft.com/office/powerpoint/2010/main" val="2876079350"/>
      </p:ext>
    </p:extLst>
  </p:cSld>
  <p:clrMapOvr>
    <a:overrideClrMapping bg1="dk1" tx1="lt1" bg2="dk2" tx2="lt2" accent1="accent1" accent2="accent2" accent3="accent3" accent4="accent4" accent5="accent5" accent6="accent6" hlink="hlink" folHlink="folHlink"/>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Black | Comparison - Two columns">
    <p:spTree>
      <p:nvGrpSpPr>
        <p:cNvPr id="1" name=""/>
        <p:cNvGrpSpPr/>
        <p:nvPr/>
      </p:nvGrpSpPr>
      <p:grpSpPr>
        <a:xfrm>
          <a:off x="0" y="0"/>
          <a:ext cx="0" cy="0"/>
          <a:chOff x="0" y="0"/>
          <a:chExt cx="0" cy="0"/>
        </a:xfrm>
      </p:grpSpPr>
      <p:sp>
        <p:nvSpPr>
          <p:cNvPr id="3" name="Tekstin paikkamerkki 2">
            <a:extLst>
              <a:ext uri="{FF2B5EF4-FFF2-40B4-BE49-F238E27FC236}">
                <a16:creationId xmlns:a16="http://schemas.microsoft.com/office/drawing/2014/main" id="{FA5CAA61-E2CD-E94C-870F-44414EBD3278}"/>
              </a:ext>
            </a:extLst>
          </p:cNvPr>
          <p:cNvSpPr>
            <a:spLocks noGrp="1"/>
          </p:cNvSpPr>
          <p:nvPr>
            <p:ph type="body" idx="1"/>
          </p:nvPr>
        </p:nvSpPr>
        <p:spPr>
          <a:xfrm>
            <a:off x="4711447" y="2525701"/>
            <a:ext cx="3868340" cy="594741"/>
          </a:xfrm>
        </p:spPr>
        <p:txBody>
          <a:bodyPr bIns="0" anchor="b">
            <a:noAutofit/>
          </a:bodyPr>
          <a:lstStyle>
            <a:lvl1pPr marL="0" indent="0">
              <a:lnSpc>
                <a:spcPct val="90000"/>
              </a:lnSpc>
              <a:buNone/>
              <a:defRPr sz="1350" b="1" cap="all" baseline="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8" name="Content Placeholder 7">
            <a:extLst>
              <a:ext uri="{FF2B5EF4-FFF2-40B4-BE49-F238E27FC236}">
                <a16:creationId xmlns:a16="http://schemas.microsoft.com/office/drawing/2014/main" id="{42EB66A7-9004-2C43-B043-23E249115514}"/>
              </a:ext>
            </a:extLst>
          </p:cNvPr>
          <p:cNvSpPr>
            <a:spLocks noGrp="1"/>
          </p:cNvSpPr>
          <p:nvPr>
            <p:ph sz="quarter" idx="13" hasCustomPrompt="1"/>
          </p:nvPr>
        </p:nvSpPr>
        <p:spPr>
          <a:xfrm>
            <a:off x="695325" y="3300097"/>
            <a:ext cx="3868340" cy="3073203"/>
          </a:xfrm>
        </p:spPr>
        <p:txBody>
          <a:bodyPr/>
          <a:lstStyle>
            <a:lvl1pPr>
              <a:lnSpc>
                <a:spcPts val="1650"/>
              </a:lnSpc>
              <a:defRPr/>
            </a:lvl1pPr>
            <a:lvl2pPr>
              <a:lnSpc>
                <a:spcPts val="1425"/>
              </a:lnSpc>
              <a:buFontTx/>
              <a:buBlip>
                <a:blip r:embed="rId2"/>
              </a:buBlip>
              <a:defRPr/>
            </a:lvl2pPr>
            <a:lvl3pPr>
              <a:lnSpc>
                <a:spcPts val="1200"/>
              </a:lnSpc>
              <a:defRPr/>
            </a:lvl3pPr>
            <a:lvl4pPr>
              <a:lnSpc>
                <a:spcPts val="1200"/>
              </a:lnSpc>
              <a:defRPr/>
            </a:lvl4pPr>
            <a:lvl5pPr>
              <a:lnSpc>
                <a:spcPts val="12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I"/>
          </a:p>
        </p:txBody>
      </p:sp>
      <p:sp>
        <p:nvSpPr>
          <p:cNvPr id="14" name="Content Placeholder 7">
            <a:extLst>
              <a:ext uri="{FF2B5EF4-FFF2-40B4-BE49-F238E27FC236}">
                <a16:creationId xmlns:a16="http://schemas.microsoft.com/office/drawing/2014/main" id="{6D34A219-A206-1C4C-8D8A-C844E11777A3}"/>
              </a:ext>
            </a:extLst>
          </p:cNvPr>
          <p:cNvSpPr>
            <a:spLocks noGrp="1"/>
          </p:cNvSpPr>
          <p:nvPr>
            <p:ph sz="quarter" idx="14" hasCustomPrompt="1"/>
          </p:nvPr>
        </p:nvSpPr>
        <p:spPr>
          <a:xfrm>
            <a:off x="4711447" y="3300097"/>
            <a:ext cx="3868340" cy="3073203"/>
          </a:xfrm>
        </p:spPr>
        <p:txBody>
          <a:bodyPr/>
          <a:lstStyle>
            <a:lvl2pPr>
              <a:buFontTx/>
              <a:buBlip>
                <a:blip r:embed="rId2"/>
              </a:buBlip>
              <a:defRPr/>
            </a:lvl2pPr>
            <a:lvl3pPr>
              <a:lnSpc>
                <a:spcPts val="1200"/>
              </a:lnSpc>
              <a:defRPr/>
            </a:lvl3pPr>
            <a:lvl4pPr>
              <a:lnSpc>
                <a:spcPts val="1200"/>
              </a:lnSpc>
              <a:defRPr/>
            </a:lvl4pPr>
            <a:lvl5pPr>
              <a:lnSpc>
                <a:spcPts val="12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      </a:t>
            </a:r>
            <a:endParaRPr lang="en-FI"/>
          </a:p>
        </p:txBody>
      </p:sp>
      <p:sp>
        <p:nvSpPr>
          <p:cNvPr id="9" name="Tekstin paikkamerkki 4">
            <a:extLst>
              <a:ext uri="{FF2B5EF4-FFF2-40B4-BE49-F238E27FC236}">
                <a16:creationId xmlns:a16="http://schemas.microsoft.com/office/drawing/2014/main" id="{E9934A8A-1DCB-B54A-98E2-68889477C9B2}"/>
              </a:ext>
            </a:extLst>
          </p:cNvPr>
          <p:cNvSpPr>
            <a:spLocks noGrp="1"/>
          </p:cNvSpPr>
          <p:nvPr>
            <p:ph type="body" sz="quarter" idx="11" hasCustomPrompt="1"/>
          </p:nvPr>
        </p:nvSpPr>
        <p:spPr>
          <a:xfrm>
            <a:off x="1331119" y="1544491"/>
            <a:ext cx="7228355" cy="205974"/>
          </a:xfrm>
        </p:spPr>
        <p:txBody>
          <a:bodyPr lIns="0" bIns="0" anchor="ctr" anchorCtr="0">
            <a:noAutofit/>
          </a:bodyPr>
          <a:lstStyle>
            <a:lvl1pPr marL="0" indent="0">
              <a:buFontTx/>
              <a:buNone/>
              <a:defRPr sz="1050" b="0"/>
            </a:lvl1pPr>
          </a:lstStyle>
          <a:p>
            <a:pPr lvl="0"/>
            <a:r>
              <a:rPr lang="fi-FI"/>
              <a:t>MUOKKAA TEKSTIN PERUSTYYLEJÄ NAPSAUTTAMALLA</a:t>
            </a:r>
          </a:p>
        </p:txBody>
      </p:sp>
      <p:sp>
        <p:nvSpPr>
          <p:cNvPr id="10" name="Otsikko 6">
            <a:extLst>
              <a:ext uri="{FF2B5EF4-FFF2-40B4-BE49-F238E27FC236}">
                <a16:creationId xmlns:a16="http://schemas.microsoft.com/office/drawing/2014/main" id="{F9655337-6CD1-7D4B-96D4-FFCD0C27AF44}"/>
              </a:ext>
            </a:extLst>
          </p:cNvPr>
          <p:cNvSpPr>
            <a:spLocks noGrp="1"/>
          </p:cNvSpPr>
          <p:nvPr>
            <p:ph type="title"/>
          </p:nvPr>
        </p:nvSpPr>
        <p:spPr>
          <a:xfrm>
            <a:off x="672773" y="1884956"/>
            <a:ext cx="7886700" cy="468479"/>
          </a:xfrm>
        </p:spPr>
        <p:txBody>
          <a:bodyPr/>
          <a:lstStyle/>
          <a:p>
            <a:r>
              <a:rPr lang="en-US"/>
              <a:t>Click to edit Master title style</a:t>
            </a:r>
            <a:endParaRPr lang="fi-FI"/>
          </a:p>
        </p:txBody>
      </p:sp>
      <p:sp>
        <p:nvSpPr>
          <p:cNvPr id="12" name="Tekstin paikkamerkki 2">
            <a:extLst>
              <a:ext uri="{FF2B5EF4-FFF2-40B4-BE49-F238E27FC236}">
                <a16:creationId xmlns:a16="http://schemas.microsoft.com/office/drawing/2014/main" id="{0F71078E-2CBB-3F4E-ADBC-9012E22855F8}"/>
              </a:ext>
            </a:extLst>
          </p:cNvPr>
          <p:cNvSpPr>
            <a:spLocks noGrp="1"/>
          </p:cNvSpPr>
          <p:nvPr>
            <p:ph type="body" idx="15"/>
          </p:nvPr>
        </p:nvSpPr>
        <p:spPr>
          <a:xfrm>
            <a:off x="672774" y="2525701"/>
            <a:ext cx="3868340" cy="594741"/>
          </a:xfrm>
        </p:spPr>
        <p:txBody>
          <a:bodyPr bIns="0" anchor="b">
            <a:noAutofit/>
          </a:bodyPr>
          <a:lstStyle>
            <a:lvl1pPr marL="0" indent="0">
              <a:lnSpc>
                <a:spcPct val="90000"/>
              </a:lnSpc>
              <a:buNone/>
              <a:defRPr sz="1350" b="1" cap="all" baseline="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Tree>
    <p:extLst>
      <p:ext uri="{BB962C8B-B14F-4D97-AF65-F5344CB8AC3E}">
        <p14:creationId xmlns:p14="http://schemas.microsoft.com/office/powerpoint/2010/main" val="292124091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Black | Table">
    <p:spTree>
      <p:nvGrpSpPr>
        <p:cNvPr id="1" name=""/>
        <p:cNvGrpSpPr/>
        <p:nvPr/>
      </p:nvGrpSpPr>
      <p:grpSpPr>
        <a:xfrm>
          <a:off x="0" y="0"/>
          <a:ext cx="0" cy="0"/>
          <a:chOff x="0" y="0"/>
          <a:chExt cx="0" cy="0"/>
        </a:xfrm>
      </p:grpSpPr>
      <p:sp>
        <p:nvSpPr>
          <p:cNvPr id="7" name="Otsikko 6">
            <a:extLst>
              <a:ext uri="{FF2B5EF4-FFF2-40B4-BE49-F238E27FC236}">
                <a16:creationId xmlns:a16="http://schemas.microsoft.com/office/drawing/2014/main" id="{9078949D-D458-B94D-94E1-C0C946155902}"/>
              </a:ext>
            </a:extLst>
          </p:cNvPr>
          <p:cNvSpPr>
            <a:spLocks noGrp="1"/>
          </p:cNvSpPr>
          <p:nvPr>
            <p:ph type="title"/>
          </p:nvPr>
        </p:nvSpPr>
        <p:spPr/>
        <p:txBody>
          <a:bodyPr/>
          <a:lstStyle/>
          <a:p>
            <a:r>
              <a:rPr lang="en-US"/>
              <a:t>Click to edit Master title style</a:t>
            </a:r>
            <a:endParaRPr lang="fi-FI"/>
          </a:p>
        </p:txBody>
      </p:sp>
      <p:sp>
        <p:nvSpPr>
          <p:cNvPr id="4" name="Table Placeholder 3">
            <a:extLst>
              <a:ext uri="{FF2B5EF4-FFF2-40B4-BE49-F238E27FC236}">
                <a16:creationId xmlns:a16="http://schemas.microsoft.com/office/drawing/2014/main" id="{9F3D9319-FEA8-D849-A58C-CF7B7D36AEDC}"/>
              </a:ext>
            </a:extLst>
          </p:cNvPr>
          <p:cNvSpPr>
            <a:spLocks noGrp="1"/>
          </p:cNvSpPr>
          <p:nvPr>
            <p:ph type="tbl" sz="quarter" idx="12"/>
          </p:nvPr>
        </p:nvSpPr>
        <p:spPr>
          <a:xfrm>
            <a:off x="672704" y="2519271"/>
            <a:ext cx="7886700" cy="3998408"/>
          </a:xfrm>
        </p:spPr>
        <p:txBody>
          <a:bodyPr/>
          <a:lstStyle/>
          <a:p>
            <a:r>
              <a:rPr lang="en-US"/>
              <a:t>Click icon to add table</a:t>
            </a:r>
            <a:endParaRPr lang="en-FI"/>
          </a:p>
        </p:txBody>
      </p:sp>
      <p:pic>
        <p:nvPicPr>
          <p:cNvPr id="6" name="Kuva 5" descr="Kuva, joka sisältää kohteen piirtäminen&#10;&#10;Kuvaus luotu automaattisesti">
            <a:extLst>
              <a:ext uri="{FF2B5EF4-FFF2-40B4-BE49-F238E27FC236}">
                <a16:creationId xmlns:a16="http://schemas.microsoft.com/office/drawing/2014/main" id="{31A360B1-D50F-864F-876F-88CAEAE1B99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004266" y="267650"/>
            <a:ext cx="799133" cy="468000"/>
          </a:xfrm>
          <a:prstGeom prst="rect">
            <a:avLst/>
          </a:prstGeom>
        </p:spPr>
      </p:pic>
      <p:sp>
        <p:nvSpPr>
          <p:cNvPr id="8" name="Suorakulmio 7">
            <a:extLst>
              <a:ext uri="{FF2B5EF4-FFF2-40B4-BE49-F238E27FC236}">
                <a16:creationId xmlns:a16="http://schemas.microsoft.com/office/drawing/2014/main" id="{33DD6130-A819-7745-A126-85B07EFDD593}"/>
              </a:ext>
            </a:extLst>
          </p:cNvPr>
          <p:cNvSpPr/>
          <p:nvPr userDrawn="1"/>
        </p:nvSpPr>
        <p:spPr>
          <a:xfrm>
            <a:off x="759055" y="1608159"/>
            <a:ext cx="390001" cy="108000"/>
          </a:xfrm>
          <a:prstGeom prst="rect">
            <a:avLst/>
          </a:prstGeom>
          <a:solidFill>
            <a:srgbClr val="23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350"/>
          </a:p>
        </p:txBody>
      </p:sp>
      <p:sp>
        <p:nvSpPr>
          <p:cNvPr id="9" name="Tekstin paikkamerkki 4">
            <a:extLst>
              <a:ext uri="{FF2B5EF4-FFF2-40B4-BE49-F238E27FC236}">
                <a16:creationId xmlns:a16="http://schemas.microsoft.com/office/drawing/2014/main" id="{8A7D4283-E5BA-A741-810C-A5A2A1A52958}"/>
              </a:ext>
            </a:extLst>
          </p:cNvPr>
          <p:cNvSpPr>
            <a:spLocks noGrp="1"/>
          </p:cNvSpPr>
          <p:nvPr>
            <p:ph type="body" sz="quarter" idx="11" hasCustomPrompt="1"/>
          </p:nvPr>
        </p:nvSpPr>
        <p:spPr>
          <a:xfrm>
            <a:off x="1331119" y="1544491"/>
            <a:ext cx="7228355" cy="205974"/>
          </a:xfrm>
        </p:spPr>
        <p:txBody>
          <a:bodyPr lIns="0" bIns="0" anchor="ctr" anchorCtr="0">
            <a:noAutofit/>
          </a:bodyPr>
          <a:lstStyle>
            <a:lvl1pPr marL="0" indent="0">
              <a:buFontTx/>
              <a:buNone/>
              <a:defRPr sz="1050" b="0"/>
            </a:lvl1pPr>
          </a:lstStyle>
          <a:p>
            <a:pPr lvl="0"/>
            <a:r>
              <a:rPr lang="fi-FI"/>
              <a:t>MUOKKAA TEKSTIN PERUSTYYLEJÄ NAPSAUTTAMALLA</a:t>
            </a:r>
          </a:p>
        </p:txBody>
      </p:sp>
    </p:spTree>
    <p:extLst>
      <p:ext uri="{BB962C8B-B14F-4D97-AF65-F5344CB8AC3E}">
        <p14:creationId xmlns:p14="http://schemas.microsoft.com/office/powerpoint/2010/main" val="36909472"/>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A23C25-781C-4AEC-90D5-9AAA289244CA}" type="datetime1">
              <a:rPr lang="en-GB" smtClean="0"/>
              <a:t>23/09/2024</a:t>
            </a:fld>
            <a:endParaRPr lang="en-GB"/>
          </a:p>
        </p:txBody>
      </p:sp>
      <p:sp>
        <p:nvSpPr>
          <p:cNvPr id="3" name="Footer Placeholder 2"/>
          <p:cNvSpPr>
            <a:spLocks noGrp="1"/>
          </p:cNvSpPr>
          <p:nvPr>
            <p:ph type="ftr" sz="quarter" idx="11"/>
          </p:nvPr>
        </p:nvSpPr>
        <p:spPr/>
        <p:txBody>
          <a:bodyPr/>
          <a:lstStyle/>
          <a:p>
            <a:r>
              <a:rPr lang="en-US"/>
              <a:t>European Association of Long-Term Investors (ELTI) a.i.s.b.l.</a:t>
            </a:r>
            <a:endParaRPr lang="en-GB"/>
          </a:p>
        </p:txBody>
      </p:sp>
      <p:sp>
        <p:nvSpPr>
          <p:cNvPr id="4" name="Slide Number Placeholder 3"/>
          <p:cNvSpPr>
            <a:spLocks noGrp="1"/>
          </p:cNvSpPr>
          <p:nvPr>
            <p:ph type="sldNum" sz="quarter" idx="12"/>
          </p:nvPr>
        </p:nvSpPr>
        <p:spPr/>
        <p:txBody>
          <a:bodyPr/>
          <a:lstStyle/>
          <a:p>
            <a:fld id="{FA8385D3-9729-4B34-B5C3-E9FD64FFC734}" type="slidenum">
              <a:rPr lang="en-GB" smtClean="0"/>
              <a:t>‹#›</a:t>
            </a:fld>
            <a:endParaRPr lang="en-GB"/>
          </a:p>
        </p:txBody>
      </p:sp>
    </p:spTree>
    <p:extLst>
      <p:ext uri="{BB962C8B-B14F-4D97-AF65-F5344CB8AC3E}">
        <p14:creationId xmlns:p14="http://schemas.microsoft.com/office/powerpoint/2010/main" val="416782132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Black | Chart">
    <p:spTree>
      <p:nvGrpSpPr>
        <p:cNvPr id="1" name=""/>
        <p:cNvGrpSpPr/>
        <p:nvPr/>
      </p:nvGrpSpPr>
      <p:grpSpPr>
        <a:xfrm>
          <a:off x="0" y="0"/>
          <a:ext cx="0" cy="0"/>
          <a:chOff x="0" y="0"/>
          <a:chExt cx="0" cy="0"/>
        </a:xfrm>
      </p:grpSpPr>
      <p:pic>
        <p:nvPicPr>
          <p:cNvPr id="5" name="Kuva 4">
            <a:extLst>
              <a:ext uri="{FF2B5EF4-FFF2-40B4-BE49-F238E27FC236}">
                <a16:creationId xmlns:a16="http://schemas.microsoft.com/office/drawing/2014/main" id="{257891E5-E585-AE47-A825-164A41F4A27D}"/>
              </a:ext>
            </a:extLst>
          </p:cNvPr>
          <p:cNvPicPr>
            <a:picLocks noChangeAspect="1"/>
          </p:cNvPicPr>
          <p:nvPr userDrawn="1"/>
        </p:nvPicPr>
        <p:blipFill>
          <a:blip r:embed="rId2"/>
          <a:srcRect/>
          <a:stretch/>
        </p:blipFill>
        <p:spPr>
          <a:xfrm>
            <a:off x="0" y="6350"/>
            <a:ext cx="9144000" cy="6851650"/>
          </a:xfrm>
          <a:prstGeom prst="rect">
            <a:avLst/>
          </a:prstGeom>
        </p:spPr>
      </p:pic>
      <p:sp>
        <p:nvSpPr>
          <p:cNvPr id="7" name="Otsikko 6">
            <a:extLst>
              <a:ext uri="{FF2B5EF4-FFF2-40B4-BE49-F238E27FC236}">
                <a16:creationId xmlns:a16="http://schemas.microsoft.com/office/drawing/2014/main" id="{9078949D-D458-B94D-94E1-C0C946155902}"/>
              </a:ext>
            </a:extLst>
          </p:cNvPr>
          <p:cNvSpPr>
            <a:spLocks noGrp="1"/>
          </p:cNvSpPr>
          <p:nvPr>
            <p:ph type="title"/>
          </p:nvPr>
        </p:nvSpPr>
        <p:spPr/>
        <p:txBody>
          <a:bodyPr/>
          <a:lstStyle/>
          <a:p>
            <a:r>
              <a:rPr lang="en-US"/>
              <a:t>Click to edit Master title style</a:t>
            </a:r>
            <a:endParaRPr lang="fi-FI"/>
          </a:p>
        </p:txBody>
      </p:sp>
      <p:pic>
        <p:nvPicPr>
          <p:cNvPr id="6" name="Kuva 5" descr="Kuva, joka sisältää kohteen piirtäminen&#10;&#10;Kuvaus luotu automaattisesti">
            <a:extLst>
              <a:ext uri="{FF2B5EF4-FFF2-40B4-BE49-F238E27FC236}">
                <a16:creationId xmlns:a16="http://schemas.microsoft.com/office/drawing/2014/main" id="{C037CC56-6CC1-BD4A-AC03-D6D6FB883E0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004266" y="267650"/>
            <a:ext cx="799133" cy="468000"/>
          </a:xfrm>
          <a:prstGeom prst="rect">
            <a:avLst/>
          </a:prstGeom>
        </p:spPr>
      </p:pic>
      <p:sp>
        <p:nvSpPr>
          <p:cNvPr id="3" name="Chart Placeholder 2">
            <a:extLst>
              <a:ext uri="{FF2B5EF4-FFF2-40B4-BE49-F238E27FC236}">
                <a16:creationId xmlns:a16="http://schemas.microsoft.com/office/drawing/2014/main" id="{6F759D64-1364-9B4A-913B-9AD87899EF31}"/>
              </a:ext>
            </a:extLst>
          </p:cNvPr>
          <p:cNvSpPr>
            <a:spLocks noGrp="1"/>
          </p:cNvSpPr>
          <p:nvPr>
            <p:ph type="chart" sz="quarter" idx="12"/>
          </p:nvPr>
        </p:nvSpPr>
        <p:spPr>
          <a:xfrm>
            <a:off x="672704" y="2519271"/>
            <a:ext cx="7886700" cy="3972985"/>
          </a:xfrm>
        </p:spPr>
        <p:txBody>
          <a:bodyPr/>
          <a:lstStyle/>
          <a:p>
            <a:r>
              <a:rPr lang="en-US"/>
              <a:t>Click icon to add chart</a:t>
            </a:r>
            <a:endParaRPr lang="en-FI"/>
          </a:p>
        </p:txBody>
      </p:sp>
      <p:sp>
        <p:nvSpPr>
          <p:cNvPr id="9" name="Tekstin paikkamerkki 4">
            <a:extLst>
              <a:ext uri="{FF2B5EF4-FFF2-40B4-BE49-F238E27FC236}">
                <a16:creationId xmlns:a16="http://schemas.microsoft.com/office/drawing/2014/main" id="{3FB4F49D-00F0-BE43-89D8-EA3AD63BB732}"/>
              </a:ext>
            </a:extLst>
          </p:cNvPr>
          <p:cNvSpPr>
            <a:spLocks noGrp="1"/>
          </p:cNvSpPr>
          <p:nvPr>
            <p:ph type="body" sz="quarter" idx="11"/>
          </p:nvPr>
        </p:nvSpPr>
        <p:spPr>
          <a:xfrm>
            <a:off x="1331119" y="1544491"/>
            <a:ext cx="7228355" cy="205974"/>
          </a:xfrm>
        </p:spPr>
        <p:txBody>
          <a:bodyPr lIns="0" bIns="0" anchor="ctr" anchorCtr="0">
            <a:noAutofit/>
          </a:bodyPr>
          <a:lstStyle>
            <a:lvl1pPr marL="0" indent="0">
              <a:buFontTx/>
              <a:buNone/>
              <a:defRPr sz="1050" b="0"/>
            </a:lvl1pPr>
          </a:lstStyle>
          <a:p>
            <a:pPr lvl="0"/>
            <a:r>
              <a:rPr lang="en-US"/>
              <a:t>Click to edit Master text styles</a:t>
            </a:r>
          </a:p>
        </p:txBody>
      </p:sp>
      <p:sp>
        <p:nvSpPr>
          <p:cNvPr id="10" name="Suorakulmio 9">
            <a:extLst>
              <a:ext uri="{FF2B5EF4-FFF2-40B4-BE49-F238E27FC236}">
                <a16:creationId xmlns:a16="http://schemas.microsoft.com/office/drawing/2014/main" id="{5369AEDD-C7EF-CF45-93A6-0F16CAC369EA}"/>
              </a:ext>
            </a:extLst>
          </p:cNvPr>
          <p:cNvSpPr/>
          <p:nvPr userDrawn="1"/>
        </p:nvSpPr>
        <p:spPr>
          <a:xfrm>
            <a:off x="759055" y="1608159"/>
            <a:ext cx="390001" cy="108000"/>
          </a:xfrm>
          <a:prstGeom prst="rect">
            <a:avLst/>
          </a:prstGeom>
          <a:solidFill>
            <a:srgbClr val="23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350"/>
          </a:p>
        </p:txBody>
      </p:sp>
    </p:spTree>
    <p:extLst>
      <p:ext uri="{BB962C8B-B14F-4D97-AF65-F5344CB8AC3E}">
        <p14:creationId xmlns:p14="http://schemas.microsoft.com/office/powerpoint/2010/main" val="395207314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 1">
    <p:spTree>
      <p:nvGrpSpPr>
        <p:cNvPr id="1" name=""/>
        <p:cNvGrpSpPr/>
        <p:nvPr/>
      </p:nvGrpSpPr>
      <p:grpSpPr>
        <a:xfrm>
          <a:off x="0" y="0"/>
          <a:ext cx="0" cy="0"/>
          <a:chOff x="0" y="0"/>
          <a:chExt cx="0" cy="0"/>
        </a:xfrm>
      </p:grpSpPr>
      <p:pic>
        <p:nvPicPr>
          <p:cNvPr id="7" name="Kuva 6">
            <a:extLst>
              <a:ext uri="{FF2B5EF4-FFF2-40B4-BE49-F238E27FC236}">
                <a16:creationId xmlns:a16="http://schemas.microsoft.com/office/drawing/2014/main" id="{9ED62816-BB75-CA4E-BC70-2AFA647A1DCF}"/>
              </a:ext>
            </a:extLst>
          </p:cNvPr>
          <p:cNvPicPr>
            <a:picLocks noChangeAspect="1"/>
          </p:cNvPicPr>
          <p:nvPr userDrawn="1"/>
        </p:nvPicPr>
        <p:blipFill>
          <a:blip r:embed="rId2"/>
          <a:srcRect/>
          <a:stretch/>
        </p:blipFill>
        <p:spPr>
          <a:xfrm>
            <a:off x="0" y="0"/>
            <a:ext cx="9144000" cy="6858000"/>
          </a:xfrm>
          <a:prstGeom prst="rect">
            <a:avLst/>
          </a:prstGeom>
        </p:spPr>
      </p:pic>
      <p:pic>
        <p:nvPicPr>
          <p:cNvPr id="8" name="Kuva 7" descr="Kuva, joka sisältää kohteen piirtäminen&#10;&#10;Kuvaus luotu automaattisesti">
            <a:extLst>
              <a:ext uri="{FF2B5EF4-FFF2-40B4-BE49-F238E27FC236}">
                <a16:creationId xmlns:a16="http://schemas.microsoft.com/office/drawing/2014/main" id="{A44B395A-A297-7446-8E8C-77CD1BB5616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004266" y="267650"/>
            <a:ext cx="799133" cy="468000"/>
          </a:xfrm>
          <a:prstGeom prst="rect">
            <a:avLst/>
          </a:prstGeom>
        </p:spPr>
      </p:pic>
      <p:sp>
        <p:nvSpPr>
          <p:cNvPr id="9" name="Tekstin paikkamerkki 10">
            <a:extLst>
              <a:ext uri="{FF2B5EF4-FFF2-40B4-BE49-F238E27FC236}">
                <a16:creationId xmlns:a16="http://schemas.microsoft.com/office/drawing/2014/main" id="{92F8974B-6345-3347-8050-607169C22DBD}"/>
              </a:ext>
            </a:extLst>
          </p:cNvPr>
          <p:cNvSpPr>
            <a:spLocks noGrp="1"/>
          </p:cNvSpPr>
          <p:nvPr>
            <p:ph type="body" sz="quarter" idx="10"/>
          </p:nvPr>
        </p:nvSpPr>
        <p:spPr>
          <a:xfrm>
            <a:off x="706741" y="2906205"/>
            <a:ext cx="4583716" cy="1085223"/>
          </a:xfrm>
        </p:spPr>
        <p:txBody>
          <a:bodyPr tIns="108000">
            <a:noAutofit/>
          </a:bodyPr>
          <a:lstStyle>
            <a:lvl1pPr marL="0" indent="0">
              <a:lnSpc>
                <a:spcPct val="100000"/>
              </a:lnSpc>
              <a:buFontTx/>
              <a:buNone/>
              <a:defRPr sz="1800"/>
            </a:lvl1pPr>
          </a:lstStyle>
          <a:p>
            <a:pPr lvl="0"/>
            <a:r>
              <a:rPr lang="en-US"/>
              <a:t>Click to edit Master text styles</a:t>
            </a:r>
          </a:p>
        </p:txBody>
      </p:sp>
      <p:sp>
        <p:nvSpPr>
          <p:cNvPr id="10" name="Tekstin paikkamerkki 10">
            <a:extLst>
              <a:ext uri="{FF2B5EF4-FFF2-40B4-BE49-F238E27FC236}">
                <a16:creationId xmlns:a16="http://schemas.microsoft.com/office/drawing/2014/main" id="{28374634-A5A3-5241-944D-B72B978EC1DC}"/>
              </a:ext>
            </a:extLst>
          </p:cNvPr>
          <p:cNvSpPr>
            <a:spLocks noGrp="1"/>
          </p:cNvSpPr>
          <p:nvPr>
            <p:ph type="body" sz="quarter" idx="11"/>
          </p:nvPr>
        </p:nvSpPr>
        <p:spPr>
          <a:xfrm>
            <a:off x="706741" y="4160129"/>
            <a:ext cx="4583716" cy="1085223"/>
          </a:xfrm>
        </p:spPr>
        <p:txBody>
          <a:bodyPr tIns="108000">
            <a:noAutofit/>
          </a:bodyPr>
          <a:lstStyle>
            <a:lvl1pPr marL="0" indent="0">
              <a:lnSpc>
                <a:spcPct val="100000"/>
              </a:lnSpc>
              <a:buFontTx/>
              <a:buNone/>
              <a:defRPr sz="1125" b="0"/>
            </a:lvl1pPr>
          </a:lstStyle>
          <a:p>
            <a:pPr lvl="0"/>
            <a:r>
              <a:rPr lang="en-US"/>
              <a:t>Click to edit Master text styles</a:t>
            </a:r>
          </a:p>
        </p:txBody>
      </p:sp>
    </p:spTree>
    <p:extLst>
      <p:ext uri="{BB962C8B-B14F-4D97-AF65-F5344CB8AC3E}">
        <p14:creationId xmlns:p14="http://schemas.microsoft.com/office/powerpoint/2010/main" val="296549994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 2">
    <p:spTree>
      <p:nvGrpSpPr>
        <p:cNvPr id="1" name=""/>
        <p:cNvGrpSpPr/>
        <p:nvPr/>
      </p:nvGrpSpPr>
      <p:grpSpPr>
        <a:xfrm>
          <a:off x="0" y="0"/>
          <a:ext cx="0" cy="0"/>
          <a:chOff x="0" y="0"/>
          <a:chExt cx="0" cy="0"/>
        </a:xfrm>
      </p:grpSpPr>
      <p:pic>
        <p:nvPicPr>
          <p:cNvPr id="7" name="Kuva 6">
            <a:extLst>
              <a:ext uri="{FF2B5EF4-FFF2-40B4-BE49-F238E27FC236}">
                <a16:creationId xmlns:a16="http://schemas.microsoft.com/office/drawing/2014/main" id="{9ED62816-BB75-CA4E-BC70-2AFA647A1DCF}"/>
              </a:ext>
            </a:extLst>
          </p:cNvPr>
          <p:cNvPicPr>
            <a:picLocks noChangeAspect="1"/>
          </p:cNvPicPr>
          <p:nvPr userDrawn="1"/>
        </p:nvPicPr>
        <p:blipFill>
          <a:blip r:embed="rId2"/>
          <a:srcRect/>
          <a:stretch/>
        </p:blipFill>
        <p:spPr>
          <a:xfrm>
            <a:off x="0" y="0"/>
            <a:ext cx="9144000" cy="6858000"/>
          </a:xfrm>
          <a:prstGeom prst="rect">
            <a:avLst/>
          </a:prstGeom>
        </p:spPr>
      </p:pic>
      <p:pic>
        <p:nvPicPr>
          <p:cNvPr id="8" name="Kuva 7" descr="Kuva, joka sisältää kohteen piirtäminen&#10;&#10;Kuvaus luotu automaattisesti">
            <a:extLst>
              <a:ext uri="{FF2B5EF4-FFF2-40B4-BE49-F238E27FC236}">
                <a16:creationId xmlns:a16="http://schemas.microsoft.com/office/drawing/2014/main" id="{A44B395A-A297-7446-8E8C-77CD1BB5616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004266" y="267650"/>
            <a:ext cx="799133" cy="468000"/>
          </a:xfrm>
          <a:prstGeom prst="rect">
            <a:avLst/>
          </a:prstGeom>
        </p:spPr>
      </p:pic>
      <p:pic>
        <p:nvPicPr>
          <p:cNvPr id="13" name="Kuva 12">
            <a:extLst>
              <a:ext uri="{FF2B5EF4-FFF2-40B4-BE49-F238E27FC236}">
                <a16:creationId xmlns:a16="http://schemas.microsoft.com/office/drawing/2014/main" id="{93DCAEA1-E78D-5649-A1EB-C7DDE29E1690}"/>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764382" y="2586778"/>
            <a:ext cx="652037" cy="711313"/>
          </a:xfrm>
          <a:prstGeom prst="rect">
            <a:avLst/>
          </a:prstGeom>
        </p:spPr>
      </p:pic>
      <p:sp>
        <p:nvSpPr>
          <p:cNvPr id="14" name="Tekstiruutu 13">
            <a:extLst>
              <a:ext uri="{FF2B5EF4-FFF2-40B4-BE49-F238E27FC236}">
                <a16:creationId xmlns:a16="http://schemas.microsoft.com/office/drawing/2014/main" id="{77E1C3E8-BDE9-6A49-85BA-550376CCB48B}"/>
              </a:ext>
            </a:extLst>
          </p:cNvPr>
          <p:cNvSpPr txBox="1"/>
          <p:nvPr userDrawn="1"/>
        </p:nvSpPr>
        <p:spPr>
          <a:xfrm>
            <a:off x="764381" y="4592792"/>
            <a:ext cx="3611880" cy="268793"/>
          </a:xfrm>
          <a:prstGeom prst="rect">
            <a:avLst/>
          </a:prstGeom>
          <a:noFill/>
        </p:spPr>
        <p:txBody>
          <a:bodyPr wrap="square" lIns="0" tIns="0" rtlCol="0">
            <a:noAutofit/>
          </a:bodyPr>
          <a:lstStyle/>
          <a:p>
            <a:endParaRPr lang="fi-FI" sz="1125" baseline="0"/>
          </a:p>
        </p:txBody>
      </p:sp>
      <p:sp>
        <p:nvSpPr>
          <p:cNvPr id="9" name="Tekstin paikkamerkki 10">
            <a:extLst>
              <a:ext uri="{FF2B5EF4-FFF2-40B4-BE49-F238E27FC236}">
                <a16:creationId xmlns:a16="http://schemas.microsoft.com/office/drawing/2014/main" id="{92F8974B-6345-3347-8050-607169C22DBD}"/>
              </a:ext>
            </a:extLst>
          </p:cNvPr>
          <p:cNvSpPr>
            <a:spLocks noGrp="1"/>
          </p:cNvSpPr>
          <p:nvPr>
            <p:ph type="body" sz="quarter" idx="10"/>
          </p:nvPr>
        </p:nvSpPr>
        <p:spPr>
          <a:xfrm>
            <a:off x="706741" y="3298091"/>
            <a:ext cx="4583716" cy="1085223"/>
          </a:xfrm>
        </p:spPr>
        <p:txBody>
          <a:bodyPr tIns="108000">
            <a:noAutofit/>
          </a:bodyPr>
          <a:lstStyle>
            <a:lvl1pPr marL="0" indent="0">
              <a:lnSpc>
                <a:spcPct val="100000"/>
              </a:lnSpc>
              <a:buFontTx/>
              <a:buNone/>
              <a:defRPr sz="1800"/>
            </a:lvl1pPr>
          </a:lstStyle>
          <a:p>
            <a:pPr lvl="0"/>
            <a:r>
              <a:rPr lang="en-US"/>
              <a:t>Click to edit Master text styles</a:t>
            </a:r>
          </a:p>
        </p:txBody>
      </p:sp>
      <p:sp>
        <p:nvSpPr>
          <p:cNvPr id="11" name="Tekstin paikkamerkki 10">
            <a:extLst>
              <a:ext uri="{FF2B5EF4-FFF2-40B4-BE49-F238E27FC236}">
                <a16:creationId xmlns:a16="http://schemas.microsoft.com/office/drawing/2014/main" id="{84911E18-B2A8-B54D-A3A9-A88F62AFA898}"/>
              </a:ext>
            </a:extLst>
          </p:cNvPr>
          <p:cNvSpPr>
            <a:spLocks noGrp="1"/>
          </p:cNvSpPr>
          <p:nvPr>
            <p:ph type="body" sz="quarter" idx="11"/>
          </p:nvPr>
        </p:nvSpPr>
        <p:spPr>
          <a:xfrm>
            <a:off x="706740" y="4535434"/>
            <a:ext cx="4583716" cy="1085223"/>
          </a:xfrm>
        </p:spPr>
        <p:txBody>
          <a:bodyPr tIns="108000">
            <a:noAutofit/>
          </a:bodyPr>
          <a:lstStyle>
            <a:lvl1pPr marL="0" indent="0">
              <a:lnSpc>
                <a:spcPct val="100000"/>
              </a:lnSpc>
              <a:buFontTx/>
              <a:buNone/>
              <a:defRPr sz="1125" b="0"/>
            </a:lvl1pPr>
          </a:lstStyle>
          <a:p>
            <a:pPr lvl="0"/>
            <a:r>
              <a:rPr lang="en-US"/>
              <a:t>Click to edit Master text styles</a:t>
            </a:r>
          </a:p>
        </p:txBody>
      </p:sp>
    </p:spTree>
    <p:extLst>
      <p:ext uri="{BB962C8B-B14F-4D97-AF65-F5344CB8AC3E}">
        <p14:creationId xmlns:p14="http://schemas.microsoft.com/office/powerpoint/2010/main" val="106231886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Black background">
    <p:spTree>
      <p:nvGrpSpPr>
        <p:cNvPr id="1" name=""/>
        <p:cNvGrpSpPr/>
        <p:nvPr/>
      </p:nvGrpSpPr>
      <p:grpSpPr>
        <a:xfrm>
          <a:off x="0" y="0"/>
          <a:ext cx="0" cy="0"/>
          <a:chOff x="0" y="0"/>
          <a:chExt cx="0" cy="0"/>
        </a:xfrm>
      </p:grpSpPr>
      <p:sp>
        <p:nvSpPr>
          <p:cNvPr id="2" name="Suorakulmio 1">
            <a:extLst>
              <a:ext uri="{FF2B5EF4-FFF2-40B4-BE49-F238E27FC236}">
                <a16:creationId xmlns:a16="http://schemas.microsoft.com/office/drawing/2014/main" id="{DFC70F94-D09E-9A4A-8A5F-233A18DB919E}"/>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350"/>
          </a:p>
        </p:txBody>
      </p:sp>
      <p:sp>
        <p:nvSpPr>
          <p:cNvPr id="7" name="Otsikko 6">
            <a:extLst>
              <a:ext uri="{FF2B5EF4-FFF2-40B4-BE49-F238E27FC236}">
                <a16:creationId xmlns:a16="http://schemas.microsoft.com/office/drawing/2014/main" id="{9078949D-D458-B94D-94E1-C0C946155902}"/>
              </a:ext>
            </a:extLst>
          </p:cNvPr>
          <p:cNvSpPr>
            <a:spLocks noGrp="1"/>
          </p:cNvSpPr>
          <p:nvPr>
            <p:ph type="title"/>
          </p:nvPr>
        </p:nvSpPr>
        <p:spPr>
          <a:xfrm>
            <a:off x="672773" y="937293"/>
            <a:ext cx="7886700" cy="468479"/>
          </a:xfrm>
        </p:spPr>
        <p:txBody>
          <a:bodyPr/>
          <a:lstStyle/>
          <a:p>
            <a:r>
              <a:rPr lang="en-US"/>
              <a:t>Click to edit Master title style</a:t>
            </a:r>
            <a:endParaRPr lang="fi-FI"/>
          </a:p>
        </p:txBody>
      </p:sp>
      <p:pic>
        <p:nvPicPr>
          <p:cNvPr id="6" name="Kuva 5" descr="Kuva, joka sisältää kohteen piirtäminen&#10;&#10;Kuvaus luotu automaattisesti">
            <a:extLst>
              <a:ext uri="{FF2B5EF4-FFF2-40B4-BE49-F238E27FC236}">
                <a16:creationId xmlns:a16="http://schemas.microsoft.com/office/drawing/2014/main" id="{31A360B1-D50F-864F-876F-88CAEAE1B99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004266" y="267650"/>
            <a:ext cx="799133" cy="468000"/>
          </a:xfrm>
          <a:prstGeom prst="rect">
            <a:avLst/>
          </a:prstGeom>
        </p:spPr>
      </p:pic>
      <p:sp>
        <p:nvSpPr>
          <p:cNvPr id="8" name="Suorakulmio 7">
            <a:extLst>
              <a:ext uri="{FF2B5EF4-FFF2-40B4-BE49-F238E27FC236}">
                <a16:creationId xmlns:a16="http://schemas.microsoft.com/office/drawing/2014/main" id="{33DD6130-A819-7745-A126-85B07EFDD593}"/>
              </a:ext>
            </a:extLst>
          </p:cNvPr>
          <p:cNvSpPr/>
          <p:nvPr userDrawn="1"/>
        </p:nvSpPr>
        <p:spPr>
          <a:xfrm>
            <a:off x="759055" y="1608159"/>
            <a:ext cx="390001" cy="108000"/>
          </a:xfrm>
          <a:prstGeom prst="rect">
            <a:avLst/>
          </a:prstGeom>
          <a:solidFill>
            <a:srgbClr val="23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350"/>
          </a:p>
        </p:txBody>
      </p:sp>
      <p:sp>
        <p:nvSpPr>
          <p:cNvPr id="9" name="Text Placeholder 2">
            <a:extLst>
              <a:ext uri="{FF2B5EF4-FFF2-40B4-BE49-F238E27FC236}">
                <a16:creationId xmlns:a16="http://schemas.microsoft.com/office/drawing/2014/main" id="{A30ECF65-C4EB-314E-82BD-F1ED13FE0587}"/>
              </a:ext>
            </a:extLst>
          </p:cNvPr>
          <p:cNvSpPr>
            <a:spLocks noGrp="1"/>
          </p:cNvSpPr>
          <p:nvPr>
            <p:ph type="body" sz="quarter" idx="12" hasCustomPrompt="1"/>
          </p:nvPr>
        </p:nvSpPr>
        <p:spPr>
          <a:xfrm>
            <a:off x="1276895" y="1931804"/>
            <a:ext cx="7282579" cy="4240243"/>
          </a:xfrm>
        </p:spPr>
        <p:txBody>
          <a:bodyPr/>
          <a:lstStyle>
            <a:lvl2pPr>
              <a:buFontTx/>
              <a:buBlip>
                <a:blip r:embed="rId3"/>
              </a:buBlip>
              <a:defRPr/>
            </a:lvl2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I"/>
          </a:p>
        </p:txBody>
      </p:sp>
      <p:sp>
        <p:nvSpPr>
          <p:cNvPr id="10" name="Tekstin paikkamerkki 4">
            <a:extLst>
              <a:ext uri="{FF2B5EF4-FFF2-40B4-BE49-F238E27FC236}">
                <a16:creationId xmlns:a16="http://schemas.microsoft.com/office/drawing/2014/main" id="{F29FA346-9324-564F-B194-A7381C2EA93D}"/>
              </a:ext>
            </a:extLst>
          </p:cNvPr>
          <p:cNvSpPr>
            <a:spLocks noGrp="1"/>
          </p:cNvSpPr>
          <p:nvPr>
            <p:ph type="body" sz="quarter" idx="11"/>
          </p:nvPr>
        </p:nvSpPr>
        <p:spPr>
          <a:xfrm>
            <a:off x="1331119" y="1544491"/>
            <a:ext cx="7228355" cy="205974"/>
          </a:xfrm>
        </p:spPr>
        <p:txBody>
          <a:bodyPr lIns="0" bIns="0" anchor="ctr" anchorCtr="0">
            <a:noAutofit/>
          </a:bodyPr>
          <a:lstStyle>
            <a:lvl1pPr marL="0" indent="0">
              <a:buFontTx/>
              <a:buNone/>
              <a:defRPr sz="1050" b="0"/>
            </a:lvl1pPr>
          </a:lstStyle>
          <a:p>
            <a:pPr lvl="0"/>
            <a:r>
              <a:rPr lang="en-US"/>
              <a:t>Click to edit Master text styles</a:t>
            </a:r>
          </a:p>
        </p:txBody>
      </p:sp>
    </p:spTree>
    <p:extLst>
      <p:ext uri="{BB962C8B-B14F-4D97-AF65-F5344CB8AC3E}">
        <p14:creationId xmlns:p14="http://schemas.microsoft.com/office/powerpoint/2010/main" val="3001538322"/>
      </p:ext>
    </p:extLst>
  </p:cSld>
  <p:clrMapOvr>
    <a:masterClrMapping/>
  </p:clrMapOvr>
  <p:extLst>
    <p:ext uri="{DCECCB84-F9BA-43D5-87BE-67443E8EF086}">
      <p15:sldGuideLst xmlns:p15="http://schemas.microsoft.com/office/powerpoint/2012/main"/>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type="obj">
  <p:cSld name="Otsikko ja sisältö">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en-US"/>
              <a:t>Click to edit Master title style</a:t>
            </a:r>
            <a:endParaRPr lang="fi-FI"/>
          </a:p>
        </p:txBody>
      </p:sp>
      <p:sp>
        <p:nvSpPr>
          <p:cNvPr id="3" name="Sisällön paikkamerkki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dirty="0"/>
          </a:p>
        </p:txBody>
      </p:sp>
      <p:sp>
        <p:nvSpPr>
          <p:cNvPr id="7" name="Päivämäärän paikkamerkki 6"/>
          <p:cNvSpPr>
            <a:spLocks noGrp="1"/>
          </p:cNvSpPr>
          <p:nvPr>
            <p:ph type="dt" sz="half" idx="10"/>
          </p:nvPr>
        </p:nvSpPr>
        <p:spPr/>
        <p:txBody>
          <a:bodyPr/>
          <a:lstStyle/>
          <a:p>
            <a:r>
              <a:rPr lang="fi-FI"/>
              <a:t>15.2.2022</a:t>
            </a:r>
          </a:p>
        </p:txBody>
      </p:sp>
      <p:sp>
        <p:nvSpPr>
          <p:cNvPr id="8" name="Alatunnisteen paikkamerkki 7"/>
          <p:cNvSpPr>
            <a:spLocks noGrp="1"/>
          </p:cNvSpPr>
          <p:nvPr>
            <p:ph type="ftr" sz="quarter" idx="11"/>
          </p:nvPr>
        </p:nvSpPr>
        <p:spPr/>
        <p:txBody>
          <a:bodyPr/>
          <a:lstStyle/>
          <a:p>
            <a:r>
              <a:rPr lang="fi-FI"/>
              <a:t>Jukka Ruusunen</a:t>
            </a:r>
          </a:p>
        </p:txBody>
      </p:sp>
      <p:sp>
        <p:nvSpPr>
          <p:cNvPr id="9" name="Dian numeron paikkamerkki 8"/>
          <p:cNvSpPr>
            <a:spLocks noGrp="1"/>
          </p:cNvSpPr>
          <p:nvPr>
            <p:ph type="sldNum" sz="quarter" idx="12"/>
          </p:nvPr>
        </p:nvSpPr>
        <p:spPr/>
        <p:txBody>
          <a:bodyPr/>
          <a:lstStyle/>
          <a:p>
            <a:fld id="{CA4A938F-DAA3-4204-AFE3-D04484155789}" type="slidenum">
              <a:rPr lang="fi-FI" smtClean="0"/>
              <a:t>‹#›</a:t>
            </a:fld>
            <a:endParaRPr lang="fi-FI"/>
          </a:p>
        </p:txBody>
      </p:sp>
    </p:spTree>
    <p:extLst>
      <p:ext uri="{BB962C8B-B14F-4D97-AF65-F5344CB8AC3E}">
        <p14:creationId xmlns:p14="http://schemas.microsoft.com/office/powerpoint/2010/main" val="347814638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Intro">
    <p:spTree>
      <p:nvGrpSpPr>
        <p:cNvPr id="1" name=""/>
        <p:cNvGrpSpPr/>
        <p:nvPr/>
      </p:nvGrpSpPr>
      <p:grpSpPr>
        <a:xfrm>
          <a:off x="0" y="0"/>
          <a:ext cx="0" cy="0"/>
          <a:chOff x="0" y="0"/>
          <a:chExt cx="0" cy="0"/>
        </a:xfrm>
      </p:grpSpPr>
      <p:pic>
        <p:nvPicPr>
          <p:cNvPr id="3" name="Kuva 2" descr="Kuva, joka sisältää kohteen kasvi, lehti, saniainen, vihreä&#10;&#10;Kuvaus luotu automaattisesti">
            <a:extLst>
              <a:ext uri="{FF2B5EF4-FFF2-40B4-BE49-F238E27FC236}">
                <a16:creationId xmlns:a16="http://schemas.microsoft.com/office/drawing/2014/main" id="{EE478EF1-487A-BA45-8AA0-A72000AF347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3175"/>
            <a:ext cx="9144000" cy="6851650"/>
          </a:xfrm>
          <a:prstGeom prst="rect">
            <a:avLst/>
          </a:prstGeom>
        </p:spPr>
      </p:pic>
    </p:spTree>
    <p:extLst>
      <p:ext uri="{BB962C8B-B14F-4D97-AF65-F5344CB8AC3E}">
        <p14:creationId xmlns:p14="http://schemas.microsoft.com/office/powerpoint/2010/main" val="45538672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Title">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9144470" cy="971600"/>
          </a:xfrm>
          <a:prstGeom prst="rect">
            <a:avLst/>
          </a:prstGeom>
        </p:spPr>
      </p:pic>
      <p:sp>
        <p:nvSpPr>
          <p:cNvPr id="7" name="Otsikko 6">
            <a:extLst>
              <a:ext uri="{FF2B5EF4-FFF2-40B4-BE49-F238E27FC236}">
                <a16:creationId xmlns:a16="http://schemas.microsoft.com/office/drawing/2014/main" id="{9078949D-D458-B94D-94E1-C0C946155902}"/>
              </a:ext>
            </a:extLst>
          </p:cNvPr>
          <p:cNvSpPr>
            <a:spLocks noGrp="1"/>
          </p:cNvSpPr>
          <p:nvPr>
            <p:ph type="title" hasCustomPrompt="1"/>
          </p:nvPr>
        </p:nvSpPr>
        <p:spPr>
          <a:xfrm>
            <a:off x="680937" y="2699241"/>
            <a:ext cx="6608752" cy="1591405"/>
          </a:xfrm>
        </p:spPr>
        <p:txBody>
          <a:bodyPr wrap="none">
            <a:noAutofit/>
          </a:bodyPr>
          <a:lstStyle>
            <a:lvl1pPr>
              <a:lnSpc>
                <a:spcPct val="100000"/>
              </a:lnSpc>
              <a:defRPr sz="2700" cap="none"/>
            </a:lvl1pPr>
          </a:lstStyle>
          <a:p>
            <a:r>
              <a:rPr lang="fi-FI"/>
              <a:t>Presentation name</a:t>
            </a:r>
          </a:p>
        </p:txBody>
      </p:sp>
      <p:sp>
        <p:nvSpPr>
          <p:cNvPr id="14" name="Suorakulmio 13">
            <a:extLst>
              <a:ext uri="{FF2B5EF4-FFF2-40B4-BE49-F238E27FC236}">
                <a16:creationId xmlns:a16="http://schemas.microsoft.com/office/drawing/2014/main" id="{AC66544D-4E64-CA46-BFF3-E88D268B3E35}"/>
              </a:ext>
            </a:extLst>
          </p:cNvPr>
          <p:cNvSpPr/>
          <p:nvPr userDrawn="1"/>
        </p:nvSpPr>
        <p:spPr>
          <a:xfrm>
            <a:off x="764382" y="2387279"/>
            <a:ext cx="390001" cy="108000"/>
          </a:xfrm>
          <a:prstGeom prst="rect">
            <a:avLst/>
          </a:prstGeom>
          <a:solidFill>
            <a:srgbClr val="23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350"/>
          </a:p>
        </p:txBody>
      </p:sp>
      <p:sp>
        <p:nvSpPr>
          <p:cNvPr id="15" name="Tekstin paikkamerkki 10">
            <a:extLst>
              <a:ext uri="{FF2B5EF4-FFF2-40B4-BE49-F238E27FC236}">
                <a16:creationId xmlns:a16="http://schemas.microsoft.com/office/drawing/2014/main" id="{FF492EFE-5B1E-104C-841C-28BAEC6E4C2C}"/>
              </a:ext>
            </a:extLst>
          </p:cNvPr>
          <p:cNvSpPr>
            <a:spLocks noGrp="1"/>
          </p:cNvSpPr>
          <p:nvPr>
            <p:ph type="body" sz="quarter" idx="11" hasCustomPrompt="1"/>
          </p:nvPr>
        </p:nvSpPr>
        <p:spPr>
          <a:xfrm>
            <a:off x="680937" y="4999968"/>
            <a:ext cx="6608752" cy="857854"/>
          </a:xfrm>
        </p:spPr>
        <p:txBody>
          <a:bodyPr lIns="108000">
            <a:normAutofit/>
          </a:bodyPr>
          <a:lstStyle>
            <a:lvl1pPr marL="0" indent="0">
              <a:lnSpc>
                <a:spcPct val="100000"/>
              </a:lnSpc>
              <a:spcBef>
                <a:spcPts val="0"/>
              </a:spcBef>
              <a:buNone/>
              <a:defRPr sz="1350" b="0" i="0" baseline="0">
                <a:latin typeface="Arial" panose="020B0604020202020204" pitchFamily="34" charset="0"/>
              </a:defRPr>
            </a:lvl1pPr>
          </a:lstStyle>
          <a:p>
            <a:pPr lvl="0"/>
            <a:r>
              <a:rPr lang="fi-FI"/>
              <a:t>Authors</a:t>
            </a:r>
          </a:p>
        </p:txBody>
      </p:sp>
      <p:sp>
        <p:nvSpPr>
          <p:cNvPr id="16" name="Tekstin paikkamerkki 10">
            <a:extLst>
              <a:ext uri="{FF2B5EF4-FFF2-40B4-BE49-F238E27FC236}">
                <a16:creationId xmlns:a16="http://schemas.microsoft.com/office/drawing/2014/main" id="{037F49E4-C5C8-A341-BDE0-42D68A3DB72C}"/>
              </a:ext>
            </a:extLst>
          </p:cNvPr>
          <p:cNvSpPr>
            <a:spLocks noGrp="1"/>
          </p:cNvSpPr>
          <p:nvPr>
            <p:ph type="body" sz="quarter" idx="12" hasCustomPrompt="1"/>
          </p:nvPr>
        </p:nvSpPr>
        <p:spPr>
          <a:xfrm>
            <a:off x="1229991" y="2312377"/>
            <a:ext cx="6059698" cy="182902"/>
          </a:xfrm>
        </p:spPr>
        <p:txBody>
          <a:bodyPr wrap="none" lIns="0" bIns="0" anchor="b" anchorCtr="0">
            <a:noAutofit/>
          </a:bodyPr>
          <a:lstStyle>
            <a:lvl1pPr marL="0" indent="0">
              <a:lnSpc>
                <a:spcPct val="100000"/>
              </a:lnSpc>
              <a:spcBef>
                <a:spcPts val="0"/>
              </a:spcBef>
              <a:buNone/>
              <a:defRPr sz="1050" b="0" i="0" cap="none" baseline="0">
                <a:latin typeface="Arial" panose="020B0604020202020204" pitchFamily="34" charset="0"/>
              </a:defRPr>
            </a:lvl1pPr>
          </a:lstStyle>
          <a:p>
            <a:pPr lvl="0"/>
            <a:r>
              <a:rPr lang="fi-FI"/>
              <a:t>Event and date</a:t>
            </a:r>
          </a:p>
        </p:txBody>
      </p:sp>
      <p:sp>
        <p:nvSpPr>
          <p:cNvPr id="18" name="Kuvan paikkamerkki 2">
            <a:extLst>
              <a:ext uri="{FF2B5EF4-FFF2-40B4-BE49-F238E27FC236}">
                <a16:creationId xmlns:a16="http://schemas.microsoft.com/office/drawing/2014/main" id="{1D1A91F1-B34F-4D49-9F7E-2973B78444F3}"/>
              </a:ext>
            </a:extLst>
          </p:cNvPr>
          <p:cNvSpPr>
            <a:spLocks noGrp="1"/>
          </p:cNvSpPr>
          <p:nvPr>
            <p:ph type="pic" idx="13"/>
          </p:nvPr>
        </p:nvSpPr>
        <p:spPr>
          <a:xfrm>
            <a:off x="7289689" y="2715859"/>
            <a:ext cx="1698949" cy="2248028"/>
          </a:xfrm>
          <a:prstGeom prst="ellipse">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fi-FI"/>
          </a:p>
        </p:txBody>
      </p:sp>
      <p:pic>
        <p:nvPicPr>
          <p:cNvPr id="21" name="Kuva 20" descr="Kuva, joka sisältää kohteen piirtäminen&#10;&#10;Kuvaus luotu automaattisesti">
            <a:extLst>
              <a:ext uri="{FF2B5EF4-FFF2-40B4-BE49-F238E27FC236}">
                <a16:creationId xmlns:a16="http://schemas.microsoft.com/office/drawing/2014/main" id="{1859B885-88F6-5A47-9493-9524266A95D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004266" y="108000"/>
            <a:ext cx="799133" cy="468000"/>
          </a:xfrm>
          <a:prstGeom prst="rect">
            <a:avLst/>
          </a:prstGeom>
        </p:spPr>
      </p:pic>
    </p:spTree>
    <p:extLst>
      <p:ext uri="{BB962C8B-B14F-4D97-AF65-F5344CB8AC3E}">
        <p14:creationId xmlns:p14="http://schemas.microsoft.com/office/powerpoint/2010/main" val="10841984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Juniper">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9144470" cy="615982"/>
          </a:xfrm>
          <a:prstGeom prst="rect">
            <a:avLst/>
          </a:prstGeom>
        </p:spPr>
      </p:pic>
      <p:sp>
        <p:nvSpPr>
          <p:cNvPr id="7" name="Otsikko 6">
            <a:extLst>
              <a:ext uri="{FF2B5EF4-FFF2-40B4-BE49-F238E27FC236}">
                <a16:creationId xmlns:a16="http://schemas.microsoft.com/office/drawing/2014/main" id="{9078949D-D458-B94D-94E1-C0C946155902}"/>
              </a:ext>
            </a:extLst>
          </p:cNvPr>
          <p:cNvSpPr>
            <a:spLocks noGrp="1"/>
          </p:cNvSpPr>
          <p:nvPr>
            <p:ph type="title"/>
          </p:nvPr>
        </p:nvSpPr>
        <p:spPr>
          <a:xfrm>
            <a:off x="672773" y="935387"/>
            <a:ext cx="7886700" cy="468479"/>
          </a:xfrm>
        </p:spPr>
        <p:txBody>
          <a:bodyPr>
            <a:noAutofit/>
          </a:bodyPr>
          <a:lstStyle>
            <a:lvl1pPr>
              <a:lnSpc>
                <a:spcPct val="100000"/>
              </a:lnSpc>
              <a:defRPr sz="2700" b="0" cap="none"/>
            </a:lvl1pPr>
          </a:lstStyle>
          <a:p>
            <a:endParaRPr lang="fi-FI"/>
          </a:p>
        </p:txBody>
      </p:sp>
      <p:pic>
        <p:nvPicPr>
          <p:cNvPr id="6" name="Kuva 5" descr="Kuva, joka sisältää kohteen piirtäminen&#10;&#10;Kuvaus luotu automaattisesti">
            <a:extLst>
              <a:ext uri="{FF2B5EF4-FFF2-40B4-BE49-F238E27FC236}">
                <a16:creationId xmlns:a16="http://schemas.microsoft.com/office/drawing/2014/main" id="{C037CC56-6CC1-BD4A-AC03-D6D6FB883E0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004266" y="108000"/>
            <a:ext cx="799133" cy="468000"/>
          </a:xfrm>
          <a:prstGeom prst="rect">
            <a:avLst/>
          </a:prstGeom>
        </p:spPr>
      </p:pic>
      <p:sp>
        <p:nvSpPr>
          <p:cNvPr id="10" name="Text Placeholder 2">
            <a:extLst>
              <a:ext uri="{FF2B5EF4-FFF2-40B4-BE49-F238E27FC236}">
                <a16:creationId xmlns:a16="http://schemas.microsoft.com/office/drawing/2014/main" id="{8ED8EEE9-FB68-F644-AF1D-0068CA9BD318}"/>
              </a:ext>
            </a:extLst>
          </p:cNvPr>
          <p:cNvSpPr>
            <a:spLocks noGrp="1"/>
          </p:cNvSpPr>
          <p:nvPr>
            <p:ph type="body" sz="quarter" idx="12" hasCustomPrompt="1"/>
          </p:nvPr>
        </p:nvSpPr>
        <p:spPr>
          <a:xfrm>
            <a:off x="672774" y="1763252"/>
            <a:ext cx="7886700" cy="4408795"/>
          </a:xfrm>
        </p:spPr>
        <p:txBody>
          <a:bodyPr>
            <a:normAutofit/>
          </a:bodyPr>
          <a:lstStyle>
            <a:lvl1pPr marL="216000" indent="-216000">
              <a:lnSpc>
                <a:spcPct val="100000"/>
              </a:lnSpc>
              <a:spcBef>
                <a:spcPts val="0"/>
              </a:spcBef>
              <a:spcAft>
                <a:spcPts val="450"/>
              </a:spcAft>
              <a:defRPr sz="1650"/>
            </a:lvl1pPr>
            <a:lvl2pPr marL="405000" indent="-189000">
              <a:lnSpc>
                <a:spcPct val="100000"/>
              </a:lnSpc>
              <a:spcBef>
                <a:spcPts val="0"/>
              </a:spcBef>
              <a:spcAft>
                <a:spcPts val="450"/>
              </a:spcAft>
              <a:buFont typeface="Arial" panose="020B0604020202020204" pitchFamily="34" charset="0"/>
              <a:buChar char="•"/>
              <a:defRPr sz="1500"/>
            </a:lvl2pPr>
            <a:lvl3pPr marL="594000" indent="-162000">
              <a:lnSpc>
                <a:spcPct val="100000"/>
              </a:lnSpc>
              <a:spcBef>
                <a:spcPts val="0"/>
              </a:spcBef>
              <a:spcAft>
                <a:spcPts val="450"/>
              </a:spcAft>
              <a:buFont typeface="Arial" panose="020B0604020202020204" pitchFamily="34" charset="0"/>
              <a:buChar char="–"/>
              <a:defRPr sz="1350"/>
            </a:lvl3pPr>
            <a:lvl4pPr marL="783000" indent="-162000">
              <a:lnSpc>
                <a:spcPct val="100000"/>
              </a:lnSpc>
              <a:spcBef>
                <a:spcPts val="0"/>
              </a:spcBef>
              <a:spcAft>
                <a:spcPts val="450"/>
              </a:spcAft>
              <a:buFont typeface="Arial" panose="020B0604020202020204" pitchFamily="34" charset="0"/>
              <a:buChar char="-"/>
              <a:defRPr sz="1200"/>
            </a:lvl4pPr>
            <a:lvl5pPr marL="972000" indent="-162000">
              <a:lnSpc>
                <a:spcPct val="100000"/>
              </a:lnSpc>
              <a:spcBef>
                <a:spcPts val="0"/>
              </a:spcBef>
              <a:spcAft>
                <a:spcPts val="450"/>
              </a:spcAft>
              <a:buFont typeface="Arial" panose="020B0604020202020204" pitchFamily="34" charset="0"/>
              <a:buChar char="-"/>
              <a:defRPr sz="105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I"/>
          </a:p>
        </p:txBody>
      </p:sp>
      <p:sp>
        <p:nvSpPr>
          <p:cNvPr id="12" name="Dian numeron paikkamerkki 6">
            <a:extLst>
              <a:ext uri="{FF2B5EF4-FFF2-40B4-BE49-F238E27FC236}">
                <a16:creationId xmlns:a16="http://schemas.microsoft.com/office/drawing/2014/main" id="{FF7931C4-CCCE-1249-9F24-0D4D6E5E19A1}"/>
              </a:ext>
            </a:extLst>
          </p:cNvPr>
          <p:cNvSpPr>
            <a:spLocks noGrp="1"/>
          </p:cNvSpPr>
          <p:nvPr>
            <p:ph type="sldNum" sz="quarter" idx="4"/>
          </p:nvPr>
        </p:nvSpPr>
        <p:spPr>
          <a:xfrm>
            <a:off x="6457950" y="6356351"/>
            <a:ext cx="2101523"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96748D3B-1FF9-624C-8C50-0B4815CF6181}" type="slidenum">
              <a:rPr lang="fi-FI" smtClean="0"/>
              <a:t>‹#›</a:t>
            </a:fld>
            <a:endParaRPr lang="fi-FI"/>
          </a:p>
        </p:txBody>
      </p:sp>
    </p:spTree>
    <p:extLst>
      <p:ext uri="{BB962C8B-B14F-4D97-AF65-F5344CB8AC3E}">
        <p14:creationId xmlns:p14="http://schemas.microsoft.com/office/powerpoint/2010/main" val="156472929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Droplets">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9144470" cy="615982"/>
          </a:xfrm>
          <a:prstGeom prst="rect">
            <a:avLst/>
          </a:prstGeom>
        </p:spPr>
      </p:pic>
      <p:sp>
        <p:nvSpPr>
          <p:cNvPr id="7" name="Otsikko 6">
            <a:extLst>
              <a:ext uri="{FF2B5EF4-FFF2-40B4-BE49-F238E27FC236}">
                <a16:creationId xmlns:a16="http://schemas.microsoft.com/office/drawing/2014/main" id="{9078949D-D458-B94D-94E1-C0C946155902}"/>
              </a:ext>
            </a:extLst>
          </p:cNvPr>
          <p:cNvSpPr>
            <a:spLocks noGrp="1"/>
          </p:cNvSpPr>
          <p:nvPr>
            <p:ph type="title"/>
          </p:nvPr>
        </p:nvSpPr>
        <p:spPr>
          <a:xfrm>
            <a:off x="672773" y="935387"/>
            <a:ext cx="7886700" cy="468479"/>
          </a:xfrm>
        </p:spPr>
        <p:txBody>
          <a:bodyPr>
            <a:noAutofit/>
          </a:bodyPr>
          <a:lstStyle>
            <a:lvl1pPr>
              <a:lnSpc>
                <a:spcPct val="100000"/>
              </a:lnSpc>
              <a:defRPr sz="2700" b="0" cap="none"/>
            </a:lvl1pPr>
          </a:lstStyle>
          <a:p>
            <a:endParaRPr lang="fi-FI"/>
          </a:p>
        </p:txBody>
      </p:sp>
      <p:pic>
        <p:nvPicPr>
          <p:cNvPr id="6" name="Kuva 5" descr="Kuva, joka sisältää kohteen piirtäminen&#10;&#10;Kuvaus luotu automaattisesti">
            <a:extLst>
              <a:ext uri="{FF2B5EF4-FFF2-40B4-BE49-F238E27FC236}">
                <a16:creationId xmlns:a16="http://schemas.microsoft.com/office/drawing/2014/main" id="{C037CC56-6CC1-BD4A-AC03-D6D6FB883E0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004266" y="108000"/>
            <a:ext cx="799133" cy="468000"/>
          </a:xfrm>
          <a:prstGeom prst="rect">
            <a:avLst/>
          </a:prstGeom>
        </p:spPr>
      </p:pic>
      <p:sp>
        <p:nvSpPr>
          <p:cNvPr id="9" name="Dian numeron paikkamerkki 6">
            <a:extLst>
              <a:ext uri="{FF2B5EF4-FFF2-40B4-BE49-F238E27FC236}">
                <a16:creationId xmlns:a16="http://schemas.microsoft.com/office/drawing/2014/main" id="{FF7931C4-CCCE-1249-9F24-0D4D6E5E19A1}"/>
              </a:ext>
            </a:extLst>
          </p:cNvPr>
          <p:cNvSpPr>
            <a:spLocks noGrp="1"/>
          </p:cNvSpPr>
          <p:nvPr>
            <p:ph type="sldNum" sz="quarter" idx="4"/>
          </p:nvPr>
        </p:nvSpPr>
        <p:spPr>
          <a:xfrm>
            <a:off x="6457950" y="6356351"/>
            <a:ext cx="2101523"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96748D3B-1FF9-624C-8C50-0B4815CF6181}" type="slidenum">
              <a:rPr lang="fi-FI" smtClean="0"/>
              <a:t>‹#›</a:t>
            </a:fld>
            <a:endParaRPr lang="fi-FI"/>
          </a:p>
        </p:txBody>
      </p:sp>
      <p:sp>
        <p:nvSpPr>
          <p:cNvPr id="8" name="Text Placeholder 2">
            <a:extLst>
              <a:ext uri="{FF2B5EF4-FFF2-40B4-BE49-F238E27FC236}">
                <a16:creationId xmlns:a16="http://schemas.microsoft.com/office/drawing/2014/main" id="{8ED8EEE9-FB68-F644-AF1D-0068CA9BD318}"/>
              </a:ext>
            </a:extLst>
          </p:cNvPr>
          <p:cNvSpPr>
            <a:spLocks noGrp="1"/>
          </p:cNvSpPr>
          <p:nvPr>
            <p:ph type="body" sz="quarter" idx="12" hasCustomPrompt="1"/>
          </p:nvPr>
        </p:nvSpPr>
        <p:spPr>
          <a:xfrm>
            <a:off x="672774" y="1763252"/>
            <a:ext cx="7886700" cy="4408795"/>
          </a:xfrm>
        </p:spPr>
        <p:txBody>
          <a:bodyPr>
            <a:normAutofit/>
          </a:bodyPr>
          <a:lstStyle>
            <a:lvl1pPr marL="216000" indent="-216000">
              <a:lnSpc>
                <a:spcPct val="100000"/>
              </a:lnSpc>
              <a:spcBef>
                <a:spcPts val="0"/>
              </a:spcBef>
              <a:spcAft>
                <a:spcPts val="450"/>
              </a:spcAft>
              <a:defRPr sz="1650"/>
            </a:lvl1pPr>
            <a:lvl2pPr marL="405000" indent="-189000">
              <a:lnSpc>
                <a:spcPct val="100000"/>
              </a:lnSpc>
              <a:spcBef>
                <a:spcPts val="0"/>
              </a:spcBef>
              <a:spcAft>
                <a:spcPts val="450"/>
              </a:spcAft>
              <a:buFont typeface="Arial" panose="020B0604020202020204" pitchFamily="34" charset="0"/>
              <a:buChar char="•"/>
              <a:defRPr sz="1500"/>
            </a:lvl2pPr>
            <a:lvl3pPr marL="594000" indent="-162000">
              <a:lnSpc>
                <a:spcPct val="100000"/>
              </a:lnSpc>
              <a:spcBef>
                <a:spcPts val="0"/>
              </a:spcBef>
              <a:spcAft>
                <a:spcPts val="450"/>
              </a:spcAft>
              <a:buFont typeface="Arial" panose="020B0604020202020204" pitchFamily="34" charset="0"/>
              <a:buChar char="–"/>
              <a:defRPr sz="1350"/>
            </a:lvl3pPr>
            <a:lvl4pPr marL="783000" indent="-162000">
              <a:lnSpc>
                <a:spcPct val="100000"/>
              </a:lnSpc>
              <a:spcBef>
                <a:spcPts val="0"/>
              </a:spcBef>
              <a:spcAft>
                <a:spcPts val="450"/>
              </a:spcAft>
              <a:buFont typeface="Arial" panose="020B0604020202020204" pitchFamily="34" charset="0"/>
              <a:buChar char="-"/>
              <a:defRPr sz="1200"/>
            </a:lvl4pPr>
            <a:lvl5pPr marL="972000" indent="-162000">
              <a:lnSpc>
                <a:spcPct val="100000"/>
              </a:lnSpc>
              <a:spcBef>
                <a:spcPts val="0"/>
              </a:spcBef>
              <a:spcAft>
                <a:spcPts val="450"/>
              </a:spcAft>
              <a:buFont typeface="Arial" panose="020B0604020202020204" pitchFamily="34" charset="0"/>
              <a:buChar char="-"/>
              <a:defRPr sz="105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I"/>
          </a:p>
        </p:txBody>
      </p:sp>
    </p:spTree>
    <p:extLst>
      <p:ext uri="{BB962C8B-B14F-4D97-AF65-F5344CB8AC3E}">
        <p14:creationId xmlns:p14="http://schemas.microsoft.com/office/powerpoint/2010/main" val="41125261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Cowberry">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9144470" cy="615982"/>
          </a:xfrm>
          <a:prstGeom prst="rect">
            <a:avLst/>
          </a:prstGeom>
        </p:spPr>
      </p:pic>
      <p:sp>
        <p:nvSpPr>
          <p:cNvPr id="7" name="Otsikko 6">
            <a:extLst>
              <a:ext uri="{FF2B5EF4-FFF2-40B4-BE49-F238E27FC236}">
                <a16:creationId xmlns:a16="http://schemas.microsoft.com/office/drawing/2014/main" id="{9078949D-D458-B94D-94E1-C0C946155902}"/>
              </a:ext>
            </a:extLst>
          </p:cNvPr>
          <p:cNvSpPr>
            <a:spLocks noGrp="1"/>
          </p:cNvSpPr>
          <p:nvPr>
            <p:ph type="title"/>
          </p:nvPr>
        </p:nvSpPr>
        <p:spPr>
          <a:xfrm>
            <a:off x="672773" y="935387"/>
            <a:ext cx="7886700" cy="468479"/>
          </a:xfrm>
        </p:spPr>
        <p:txBody>
          <a:bodyPr>
            <a:noAutofit/>
          </a:bodyPr>
          <a:lstStyle>
            <a:lvl1pPr>
              <a:lnSpc>
                <a:spcPct val="100000"/>
              </a:lnSpc>
              <a:defRPr sz="2700" b="0" cap="none"/>
            </a:lvl1pPr>
          </a:lstStyle>
          <a:p>
            <a:endParaRPr lang="fi-FI"/>
          </a:p>
        </p:txBody>
      </p:sp>
      <p:pic>
        <p:nvPicPr>
          <p:cNvPr id="6" name="Kuva 5" descr="Kuva, joka sisältää kohteen piirtäminen&#10;&#10;Kuvaus luotu automaattisesti">
            <a:extLst>
              <a:ext uri="{FF2B5EF4-FFF2-40B4-BE49-F238E27FC236}">
                <a16:creationId xmlns:a16="http://schemas.microsoft.com/office/drawing/2014/main" id="{C037CC56-6CC1-BD4A-AC03-D6D6FB883E0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004266" y="108000"/>
            <a:ext cx="799133" cy="468000"/>
          </a:xfrm>
          <a:prstGeom prst="rect">
            <a:avLst/>
          </a:prstGeom>
        </p:spPr>
      </p:pic>
      <p:sp>
        <p:nvSpPr>
          <p:cNvPr id="9" name="Dian numeron paikkamerkki 6">
            <a:extLst>
              <a:ext uri="{FF2B5EF4-FFF2-40B4-BE49-F238E27FC236}">
                <a16:creationId xmlns:a16="http://schemas.microsoft.com/office/drawing/2014/main" id="{FF7931C4-CCCE-1249-9F24-0D4D6E5E19A1}"/>
              </a:ext>
            </a:extLst>
          </p:cNvPr>
          <p:cNvSpPr>
            <a:spLocks noGrp="1"/>
          </p:cNvSpPr>
          <p:nvPr>
            <p:ph type="sldNum" sz="quarter" idx="4"/>
          </p:nvPr>
        </p:nvSpPr>
        <p:spPr>
          <a:xfrm>
            <a:off x="6457950" y="6356351"/>
            <a:ext cx="2101523"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96748D3B-1FF9-624C-8C50-0B4815CF6181}" type="slidenum">
              <a:rPr lang="fi-FI" smtClean="0"/>
              <a:t>‹#›</a:t>
            </a:fld>
            <a:endParaRPr lang="fi-FI"/>
          </a:p>
        </p:txBody>
      </p:sp>
      <p:sp>
        <p:nvSpPr>
          <p:cNvPr id="8" name="Text Placeholder 2">
            <a:extLst>
              <a:ext uri="{FF2B5EF4-FFF2-40B4-BE49-F238E27FC236}">
                <a16:creationId xmlns:a16="http://schemas.microsoft.com/office/drawing/2014/main" id="{8ED8EEE9-FB68-F644-AF1D-0068CA9BD318}"/>
              </a:ext>
            </a:extLst>
          </p:cNvPr>
          <p:cNvSpPr>
            <a:spLocks noGrp="1"/>
          </p:cNvSpPr>
          <p:nvPr>
            <p:ph type="body" sz="quarter" idx="12" hasCustomPrompt="1"/>
          </p:nvPr>
        </p:nvSpPr>
        <p:spPr>
          <a:xfrm>
            <a:off x="672774" y="1763252"/>
            <a:ext cx="7886700" cy="4408795"/>
          </a:xfrm>
        </p:spPr>
        <p:txBody>
          <a:bodyPr>
            <a:normAutofit/>
          </a:bodyPr>
          <a:lstStyle>
            <a:lvl1pPr marL="216000" indent="-216000">
              <a:lnSpc>
                <a:spcPct val="100000"/>
              </a:lnSpc>
              <a:spcBef>
                <a:spcPts val="0"/>
              </a:spcBef>
              <a:spcAft>
                <a:spcPts val="450"/>
              </a:spcAft>
              <a:defRPr sz="1650"/>
            </a:lvl1pPr>
            <a:lvl2pPr marL="405000" indent="-189000">
              <a:lnSpc>
                <a:spcPct val="100000"/>
              </a:lnSpc>
              <a:spcBef>
                <a:spcPts val="0"/>
              </a:spcBef>
              <a:spcAft>
                <a:spcPts val="450"/>
              </a:spcAft>
              <a:buFont typeface="Arial" panose="020B0604020202020204" pitchFamily="34" charset="0"/>
              <a:buChar char="•"/>
              <a:defRPr sz="1500"/>
            </a:lvl2pPr>
            <a:lvl3pPr marL="594000" indent="-162000">
              <a:lnSpc>
                <a:spcPct val="100000"/>
              </a:lnSpc>
              <a:spcBef>
                <a:spcPts val="0"/>
              </a:spcBef>
              <a:spcAft>
                <a:spcPts val="450"/>
              </a:spcAft>
              <a:buFont typeface="Arial" panose="020B0604020202020204" pitchFamily="34" charset="0"/>
              <a:buChar char="–"/>
              <a:defRPr sz="1350"/>
            </a:lvl3pPr>
            <a:lvl4pPr marL="783000" indent="-162000">
              <a:lnSpc>
                <a:spcPct val="100000"/>
              </a:lnSpc>
              <a:spcBef>
                <a:spcPts val="0"/>
              </a:spcBef>
              <a:spcAft>
                <a:spcPts val="450"/>
              </a:spcAft>
              <a:buFont typeface="Arial" panose="020B0604020202020204" pitchFamily="34" charset="0"/>
              <a:buChar char="-"/>
              <a:defRPr sz="1200"/>
            </a:lvl4pPr>
            <a:lvl5pPr marL="972000" indent="-162000">
              <a:lnSpc>
                <a:spcPct val="100000"/>
              </a:lnSpc>
              <a:spcBef>
                <a:spcPts val="0"/>
              </a:spcBef>
              <a:spcAft>
                <a:spcPts val="450"/>
              </a:spcAft>
              <a:buFont typeface="Arial" panose="020B0604020202020204" pitchFamily="34" charset="0"/>
              <a:buChar char="-"/>
              <a:defRPr sz="105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I"/>
          </a:p>
        </p:txBody>
      </p:sp>
    </p:spTree>
    <p:extLst>
      <p:ext uri="{BB962C8B-B14F-4D97-AF65-F5344CB8AC3E}">
        <p14:creationId xmlns:p14="http://schemas.microsoft.com/office/powerpoint/2010/main" val="34729143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CA18EC6-057A-4534-833D-614EFE43AAB6}" type="datetime1">
              <a:rPr lang="en-GB" smtClean="0"/>
              <a:t>23/09/2024</a:t>
            </a:fld>
            <a:endParaRPr lang="en-GB"/>
          </a:p>
        </p:txBody>
      </p:sp>
      <p:sp>
        <p:nvSpPr>
          <p:cNvPr id="6" name="Footer Placeholder 5"/>
          <p:cNvSpPr>
            <a:spLocks noGrp="1"/>
          </p:cNvSpPr>
          <p:nvPr>
            <p:ph type="ftr" sz="quarter" idx="11"/>
          </p:nvPr>
        </p:nvSpPr>
        <p:spPr/>
        <p:txBody>
          <a:bodyPr/>
          <a:lstStyle/>
          <a:p>
            <a:r>
              <a:rPr lang="en-US"/>
              <a:t>European Association of Long-Term Investors (ELTI) a.i.s.b.l.</a:t>
            </a:r>
            <a:endParaRPr lang="en-GB"/>
          </a:p>
        </p:txBody>
      </p:sp>
      <p:sp>
        <p:nvSpPr>
          <p:cNvPr id="7" name="Slide Number Placeholder 6"/>
          <p:cNvSpPr>
            <a:spLocks noGrp="1"/>
          </p:cNvSpPr>
          <p:nvPr>
            <p:ph type="sldNum" sz="quarter" idx="12"/>
          </p:nvPr>
        </p:nvSpPr>
        <p:spPr/>
        <p:txBody>
          <a:bodyPr/>
          <a:lstStyle/>
          <a:p>
            <a:fld id="{FA8385D3-9729-4B34-B5C3-E9FD64FFC734}" type="slidenum">
              <a:rPr lang="en-GB" smtClean="0"/>
              <a:t>‹#›</a:t>
            </a:fld>
            <a:endParaRPr lang="en-GB"/>
          </a:p>
        </p:txBody>
      </p:sp>
    </p:spTree>
    <p:extLst>
      <p:ext uri="{BB962C8B-B14F-4D97-AF65-F5344CB8AC3E}">
        <p14:creationId xmlns:p14="http://schemas.microsoft.com/office/powerpoint/2010/main" val="68321091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Comparison">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9144470" cy="615982"/>
          </a:xfrm>
          <a:prstGeom prst="rect">
            <a:avLst/>
          </a:prstGeom>
        </p:spPr>
      </p:pic>
      <p:sp>
        <p:nvSpPr>
          <p:cNvPr id="7" name="Otsikko 6">
            <a:extLst>
              <a:ext uri="{FF2B5EF4-FFF2-40B4-BE49-F238E27FC236}">
                <a16:creationId xmlns:a16="http://schemas.microsoft.com/office/drawing/2014/main" id="{9078949D-D458-B94D-94E1-C0C946155902}"/>
              </a:ext>
            </a:extLst>
          </p:cNvPr>
          <p:cNvSpPr>
            <a:spLocks noGrp="1"/>
          </p:cNvSpPr>
          <p:nvPr>
            <p:ph type="title"/>
          </p:nvPr>
        </p:nvSpPr>
        <p:spPr>
          <a:xfrm>
            <a:off x="672773" y="935387"/>
            <a:ext cx="7886700" cy="468479"/>
          </a:xfrm>
        </p:spPr>
        <p:txBody>
          <a:bodyPr>
            <a:noAutofit/>
          </a:bodyPr>
          <a:lstStyle>
            <a:lvl1pPr>
              <a:lnSpc>
                <a:spcPct val="100000"/>
              </a:lnSpc>
              <a:defRPr sz="2700" b="0" cap="none"/>
            </a:lvl1pPr>
          </a:lstStyle>
          <a:p>
            <a:endParaRPr lang="fi-FI"/>
          </a:p>
        </p:txBody>
      </p:sp>
      <p:pic>
        <p:nvPicPr>
          <p:cNvPr id="6" name="Kuva 5" descr="Kuva, joka sisältää kohteen piirtäminen&#10;&#10;Kuvaus luotu automaattisesti">
            <a:extLst>
              <a:ext uri="{FF2B5EF4-FFF2-40B4-BE49-F238E27FC236}">
                <a16:creationId xmlns:a16="http://schemas.microsoft.com/office/drawing/2014/main" id="{C037CC56-6CC1-BD4A-AC03-D6D6FB883E0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004266" y="108000"/>
            <a:ext cx="799133" cy="468000"/>
          </a:xfrm>
          <a:prstGeom prst="rect">
            <a:avLst/>
          </a:prstGeom>
        </p:spPr>
      </p:pic>
      <p:sp>
        <p:nvSpPr>
          <p:cNvPr id="8" name="Tekstin paikkamerkki 2">
            <a:extLst>
              <a:ext uri="{FF2B5EF4-FFF2-40B4-BE49-F238E27FC236}">
                <a16:creationId xmlns:a16="http://schemas.microsoft.com/office/drawing/2014/main" id="{FA5CAA61-E2CD-E94C-870F-44414EBD3278}"/>
              </a:ext>
            </a:extLst>
          </p:cNvPr>
          <p:cNvSpPr>
            <a:spLocks noGrp="1"/>
          </p:cNvSpPr>
          <p:nvPr>
            <p:ph type="body" idx="1"/>
          </p:nvPr>
        </p:nvSpPr>
        <p:spPr>
          <a:xfrm>
            <a:off x="695326" y="1713770"/>
            <a:ext cx="3868340" cy="594741"/>
          </a:xfrm>
        </p:spPr>
        <p:txBody>
          <a:bodyPr anchor="t">
            <a:noAutofit/>
          </a:bodyPr>
          <a:lstStyle>
            <a:lvl1pPr marL="0" indent="0">
              <a:lnSpc>
                <a:spcPct val="100000"/>
              </a:lnSpc>
              <a:spcBef>
                <a:spcPts val="0"/>
              </a:spcBef>
              <a:buNone/>
              <a:defRPr sz="1500" b="0" cap="none" baseline="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endParaRPr lang="fi-FI"/>
          </a:p>
        </p:txBody>
      </p:sp>
      <p:sp>
        <p:nvSpPr>
          <p:cNvPr id="9" name="Tekstin paikkamerkki 2">
            <a:extLst>
              <a:ext uri="{FF2B5EF4-FFF2-40B4-BE49-F238E27FC236}">
                <a16:creationId xmlns:a16="http://schemas.microsoft.com/office/drawing/2014/main" id="{9B86EDFB-62AC-944A-B9A7-E830C80B467C}"/>
              </a:ext>
            </a:extLst>
          </p:cNvPr>
          <p:cNvSpPr>
            <a:spLocks noGrp="1"/>
          </p:cNvSpPr>
          <p:nvPr>
            <p:ph type="body" idx="10"/>
          </p:nvPr>
        </p:nvSpPr>
        <p:spPr>
          <a:xfrm>
            <a:off x="4711447" y="1713770"/>
            <a:ext cx="3868340" cy="594741"/>
          </a:xfrm>
        </p:spPr>
        <p:txBody>
          <a:bodyPr anchor="t">
            <a:normAutofit/>
          </a:bodyPr>
          <a:lstStyle>
            <a:lvl1pPr marL="0" indent="0">
              <a:lnSpc>
                <a:spcPct val="100000"/>
              </a:lnSpc>
              <a:spcBef>
                <a:spcPts val="0"/>
              </a:spcBef>
              <a:buNone/>
              <a:defRPr sz="1500" b="0" cap="none" baseline="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endParaRPr lang="fi-FI"/>
          </a:p>
        </p:txBody>
      </p:sp>
      <p:sp>
        <p:nvSpPr>
          <p:cNvPr id="11" name="Content Placeholder 7">
            <a:extLst>
              <a:ext uri="{FF2B5EF4-FFF2-40B4-BE49-F238E27FC236}">
                <a16:creationId xmlns:a16="http://schemas.microsoft.com/office/drawing/2014/main" id="{42EB66A7-9004-2C43-B043-23E249115514}"/>
              </a:ext>
            </a:extLst>
          </p:cNvPr>
          <p:cNvSpPr>
            <a:spLocks noGrp="1"/>
          </p:cNvSpPr>
          <p:nvPr>
            <p:ph sz="quarter" idx="13" hasCustomPrompt="1"/>
          </p:nvPr>
        </p:nvSpPr>
        <p:spPr>
          <a:xfrm>
            <a:off x="695325" y="2339252"/>
            <a:ext cx="3868340" cy="3903287"/>
          </a:xfrm>
        </p:spPr>
        <p:txBody>
          <a:bodyPr>
            <a:normAutofit/>
          </a:bodyPr>
          <a:lstStyle>
            <a:lvl1pPr>
              <a:defRPr sz="1350"/>
            </a:lvl1pPr>
            <a:lvl2pPr marL="324000" indent="-162000">
              <a:lnSpc>
                <a:spcPct val="100000"/>
              </a:lnSpc>
              <a:spcBef>
                <a:spcPts val="0"/>
              </a:spcBef>
              <a:buFont typeface="Arial" panose="020B0604020202020204" pitchFamily="34" charset="0"/>
              <a:buChar char="–"/>
              <a:defRPr sz="1200"/>
            </a:lvl2pPr>
            <a:lvl3pPr marL="486000" indent="-162000">
              <a:lnSpc>
                <a:spcPct val="100000"/>
              </a:lnSpc>
              <a:spcBef>
                <a:spcPts val="0"/>
              </a:spcBef>
              <a:buFont typeface="Arial" panose="020B0604020202020204" pitchFamily="34" charset="0"/>
              <a:buChar char="-"/>
              <a:defRPr sz="1050"/>
            </a:lvl3pPr>
            <a:lvl4pPr>
              <a:defRPr sz="1200"/>
            </a:lvl4pPr>
            <a:lvl5pPr>
              <a:defRPr sz="1200"/>
            </a:lvl5pPr>
          </a:lstStyle>
          <a:p>
            <a:pPr lvl="0"/>
            <a:r>
              <a:rPr lang="en-GB"/>
              <a:t>Click to edit Master text styles</a:t>
            </a:r>
          </a:p>
          <a:p>
            <a:pPr lvl="1"/>
            <a:r>
              <a:rPr lang="en-GB"/>
              <a:t>Second level</a:t>
            </a:r>
          </a:p>
          <a:p>
            <a:pPr lvl="2"/>
            <a:r>
              <a:rPr lang="en-GB"/>
              <a:t>Third level</a:t>
            </a:r>
          </a:p>
        </p:txBody>
      </p:sp>
      <p:sp>
        <p:nvSpPr>
          <p:cNvPr id="13" name="Content Placeholder 7">
            <a:extLst>
              <a:ext uri="{FF2B5EF4-FFF2-40B4-BE49-F238E27FC236}">
                <a16:creationId xmlns:a16="http://schemas.microsoft.com/office/drawing/2014/main" id="{42EB66A7-9004-2C43-B043-23E249115514}"/>
              </a:ext>
            </a:extLst>
          </p:cNvPr>
          <p:cNvSpPr>
            <a:spLocks noGrp="1"/>
          </p:cNvSpPr>
          <p:nvPr>
            <p:ph sz="quarter" idx="14" hasCustomPrompt="1"/>
          </p:nvPr>
        </p:nvSpPr>
        <p:spPr>
          <a:xfrm>
            <a:off x="4711447" y="2339252"/>
            <a:ext cx="3868340" cy="3903286"/>
          </a:xfrm>
        </p:spPr>
        <p:txBody>
          <a:bodyPr>
            <a:normAutofit/>
          </a:bodyPr>
          <a:lstStyle>
            <a:lvl1pPr>
              <a:defRPr sz="1350"/>
            </a:lvl1pPr>
            <a:lvl2pPr marL="324000" indent="-162000">
              <a:lnSpc>
                <a:spcPct val="100000"/>
              </a:lnSpc>
              <a:spcBef>
                <a:spcPts val="0"/>
              </a:spcBef>
              <a:buFont typeface="Arial" panose="020B0604020202020204" pitchFamily="34" charset="0"/>
              <a:buChar char="–"/>
              <a:defRPr sz="1200"/>
            </a:lvl2pPr>
            <a:lvl3pPr marL="486000" indent="-162000">
              <a:lnSpc>
                <a:spcPct val="100000"/>
              </a:lnSpc>
              <a:spcBef>
                <a:spcPts val="0"/>
              </a:spcBef>
              <a:buFont typeface="Arial" panose="020B0604020202020204" pitchFamily="34" charset="0"/>
              <a:buChar char="-"/>
              <a:defRPr sz="1050"/>
            </a:lvl3pPr>
            <a:lvl4pPr>
              <a:defRPr sz="1200"/>
            </a:lvl4pPr>
            <a:lvl5pPr>
              <a:defRPr sz="1200"/>
            </a:lvl5pPr>
          </a:lstStyle>
          <a:p>
            <a:pPr lvl="0"/>
            <a:r>
              <a:rPr lang="en-GB"/>
              <a:t>Click to edit Master text styles</a:t>
            </a:r>
          </a:p>
          <a:p>
            <a:pPr lvl="1"/>
            <a:r>
              <a:rPr lang="en-GB"/>
              <a:t>Second level</a:t>
            </a:r>
          </a:p>
          <a:p>
            <a:pPr lvl="2"/>
            <a:r>
              <a:rPr lang="en-GB"/>
              <a:t>Third level</a:t>
            </a:r>
          </a:p>
        </p:txBody>
      </p:sp>
      <p:sp>
        <p:nvSpPr>
          <p:cNvPr id="15" name="Dian numeron paikkamerkki 6">
            <a:extLst>
              <a:ext uri="{FF2B5EF4-FFF2-40B4-BE49-F238E27FC236}">
                <a16:creationId xmlns:a16="http://schemas.microsoft.com/office/drawing/2014/main" id="{FF7931C4-CCCE-1249-9F24-0D4D6E5E19A1}"/>
              </a:ext>
            </a:extLst>
          </p:cNvPr>
          <p:cNvSpPr>
            <a:spLocks noGrp="1"/>
          </p:cNvSpPr>
          <p:nvPr>
            <p:ph type="sldNum" sz="quarter" idx="4"/>
          </p:nvPr>
        </p:nvSpPr>
        <p:spPr>
          <a:xfrm>
            <a:off x="6457950" y="6356351"/>
            <a:ext cx="2101523"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96748D3B-1FF9-624C-8C50-0B4815CF6181}" type="slidenum">
              <a:rPr lang="fi-FI" smtClean="0"/>
              <a:t>‹#›</a:t>
            </a:fld>
            <a:endParaRPr lang="fi-FI"/>
          </a:p>
        </p:txBody>
      </p:sp>
    </p:spTree>
    <p:extLst>
      <p:ext uri="{BB962C8B-B14F-4D97-AF65-F5344CB8AC3E}">
        <p14:creationId xmlns:p14="http://schemas.microsoft.com/office/powerpoint/2010/main" val="82484051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able">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9144470" cy="615982"/>
          </a:xfrm>
          <a:prstGeom prst="rect">
            <a:avLst/>
          </a:prstGeom>
        </p:spPr>
      </p:pic>
      <p:sp>
        <p:nvSpPr>
          <p:cNvPr id="7" name="Otsikko 6">
            <a:extLst>
              <a:ext uri="{FF2B5EF4-FFF2-40B4-BE49-F238E27FC236}">
                <a16:creationId xmlns:a16="http://schemas.microsoft.com/office/drawing/2014/main" id="{9078949D-D458-B94D-94E1-C0C946155902}"/>
              </a:ext>
            </a:extLst>
          </p:cNvPr>
          <p:cNvSpPr>
            <a:spLocks noGrp="1"/>
          </p:cNvSpPr>
          <p:nvPr>
            <p:ph type="title"/>
          </p:nvPr>
        </p:nvSpPr>
        <p:spPr>
          <a:xfrm>
            <a:off x="672773" y="935387"/>
            <a:ext cx="7886700" cy="468479"/>
          </a:xfrm>
        </p:spPr>
        <p:txBody>
          <a:bodyPr>
            <a:noAutofit/>
          </a:bodyPr>
          <a:lstStyle>
            <a:lvl1pPr>
              <a:lnSpc>
                <a:spcPct val="100000"/>
              </a:lnSpc>
              <a:defRPr sz="2700" b="0" cap="none"/>
            </a:lvl1pPr>
          </a:lstStyle>
          <a:p>
            <a:endParaRPr lang="fi-FI"/>
          </a:p>
        </p:txBody>
      </p:sp>
      <p:pic>
        <p:nvPicPr>
          <p:cNvPr id="6" name="Kuva 5" descr="Kuva, joka sisältää kohteen piirtäminen&#10;&#10;Kuvaus luotu automaattisesti">
            <a:extLst>
              <a:ext uri="{FF2B5EF4-FFF2-40B4-BE49-F238E27FC236}">
                <a16:creationId xmlns:a16="http://schemas.microsoft.com/office/drawing/2014/main" id="{C037CC56-6CC1-BD4A-AC03-D6D6FB883E0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004266" y="108000"/>
            <a:ext cx="799133" cy="468000"/>
          </a:xfrm>
          <a:prstGeom prst="rect">
            <a:avLst/>
          </a:prstGeom>
        </p:spPr>
      </p:pic>
      <p:sp>
        <p:nvSpPr>
          <p:cNvPr id="8" name="Table Placeholder 3">
            <a:extLst>
              <a:ext uri="{FF2B5EF4-FFF2-40B4-BE49-F238E27FC236}">
                <a16:creationId xmlns:a16="http://schemas.microsoft.com/office/drawing/2014/main" id="{9F3D9319-FEA8-D849-A58C-CF7B7D36AEDC}"/>
              </a:ext>
            </a:extLst>
          </p:cNvPr>
          <p:cNvSpPr>
            <a:spLocks noGrp="1"/>
          </p:cNvSpPr>
          <p:nvPr>
            <p:ph type="tbl" sz="quarter" idx="12"/>
          </p:nvPr>
        </p:nvSpPr>
        <p:spPr>
          <a:xfrm>
            <a:off x="672704" y="1763252"/>
            <a:ext cx="7886700" cy="4500000"/>
          </a:xfrm>
        </p:spPr>
        <p:txBody>
          <a:bodyPr>
            <a:normAutofit/>
          </a:bodyPr>
          <a:lstStyle>
            <a:lvl1pPr>
              <a:defRPr sz="1500"/>
            </a:lvl1pPr>
          </a:lstStyle>
          <a:p>
            <a:endParaRPr lang="en-FI"/>
          </a:p>
        </p:txBody>
      </p:sp>
      <p:sp>
        <p:nvSpPr>
          <p:cNvPr id="11" name="Dian numeron paikkamerkki 6">
            <a:extLst>
              <a:ext uri="{FF2B5EF4-FFF2-40B4-BE49-F238E27FC236}">
                <a16:creationId xmlns:a16="http://schemas.microsoft.com/office/drawing/2014/main" id="{FF7931C4-CCCE-1249-9F24-0D4D6E5E19A1}"/>
              </a:ext>
            </a:extLst>
          </p:cNvPr>
          <p:cNvSpPr>
            <a:spLocks noGrp="1"/>
          </p:cNvSpPr>
          <p:nvPr>
            <p:ph type="sldNum" sz="quarter" idx="4"/>
          </p:nvPr>
        </p:nvSpPr>
        <p:spPr>
          <a:xfrm>
            <a:off x="6457950" y="6356351"/>
            <a:ext cx="2101523"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96748D3B-1FF9-624C-8C50-0B4815CF6181}" type="slidenum">
              <a:rPr lang="fi-FI" smtClean="0"/>
              <a:t>‹#›</a:t>
            </a:fld>
            <a:endParaRPr lang="fi-FI"/>
          </a:p>
        </p:txBody>
      </p:sp>
    </p:spTree>
    <p:extLst>
      <p:ext uri="{BB962C8B-B14F-4D97-AF65-F5344CB8AC3E}">
        <p14:creationId xmlns:p14="http://schemas.microsoft.com/office/powerpoint/2010/main" val="22717263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Chart">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9144470" cy="615982"/>
          </a:xfrm>
          <a:prstGeom prst="rect">
            <a:avLst/>
          </a:prstGeom>
        </p:spPr>
      </p:pic>
      <p:sp>
        <p:nvSpPr>
          <p:cNvPr id="7" name="Otsikko 6">
            <a:extLst>
              <a:ext uri="{FF2B5EF4-FFF2-40B4-BE49-F238E27FC236}">
                <a16:creationId xmlns:a16="http://schemas.microsoft.com/office/drawing/2014/main" id="{9078949D-D458-B94D-94E1-C0C946155902}"/>
              </a:ext>
            </a:extLst>
          </p:cNvPr>
          <p:cNvSpPr>
            <a:spLocks noGrp="1"/>
          </p:cNvSpPr>
          <p:nvPr>
            <p:ph type="title"/>
          </p:nvPr>
        </p:nvSpPr>
        <p:spPr>
          <a:xfrm>
            <a:off x="672773" y="935387"/>
            <a:ext cx="7886700" cy="468479"/>
          </a:xfrm>
        </p:spPr>
        <p:txBody>
          <a:bodyPr>
            <a:noAutofit/>
          </a:bodyPr>
          <a:lstStyle>
            <a:lvl1pPr>
              <a:lnSpc>
                <a:spcPct val="100000"/>
              </a:lnSpc>
              <a:defRPr sz="2700" b="0" cap="none"/>
            </a:lvl1pPr>
          </a:lstStyle>
          <a:p>
            <a:endParaRPr lang="fi-FI"/>
          </a:p>
        </p:txBody>
      </p:sp>
      <p:pic>
        <p:nvPicPr>
          <p:cNvPr id="6" name="Kuva 5" descr="Kuva, joka sisältää kohteen piirtäminen&#10;&#10;Kuvaus luotu automaattisesti">
            <a:extLst>
              <a:ext uri="{FF2B5EF4-FFF2-40B4-BE49-F238E27FC236}">
                <a16:creationId xmlns:a16="http://schemas.microsoft.com/office/drawing/2014/main" id="{C037CC56-6CC1-BD4A-AC03-D6D6FB883E0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004266" y="108000"/>
            <a:ext cx="799133" cy="468000"/>
          </a:xfrm>
          <a:prstGeom prst="rect">
            <a:avLst/>
          </a:prstGeom>
        </p:spPr>
      </p:pic>
      <p:sp>
        <p:nvSpPr>
          <p:cNvPr id="8" name="Chart Placeholder 2">
            <a:extLst>
              <a:ext uri="{FF2B5EF4-FFF2-40B4-BE49-F238E27FC236}">
                <a16:creationId xmlns:a16="http://schemas.microsoft.com/office/drawing/2014/main" id="{6F759D64-1364-9B4A-913B-9AD87899EF31}"/>
              </a:ext>
            </a:extLst>
          </p:cNvPr>
          <p:cNvSpPr>
            <a:spLocks noGrp="1"/>
          </p:cNvSpPr>
          <p:nvPr>
            <p:ph type="chart" sz="quarter" idx="12"/>
          </p:nvPr>
        </p:nvSpPr>
        <p:spPr>
          <a:xfrm>
            <a:off x="672773" y="1764000"/>
            <a:ext cx="7886700" cy="4500000"/>
          </a:xfrm>
        </p:spPr>
        <p:txBody>
          <a:bodyPr>
            <a:normAutofit/>
          </a:bodyPr>
          <a:lstStyle>
            <a:lvl1pPr>
              <a:defRPr sz="1500"/>
            </a:lvl1pPr>
          </a:lstStyle>
          <a:p>
            <a:endParaRPr lang="en-FI"/>
          </a:p>
        </p:txBody>
      </p:sp>
      <p:sp>
        <p:nvSpPr>
          <p:cNvPr id="11" name="Dian numeron paikkamerkki 6">
            <a:extLst>
              <a:ext uri="{FF2B5EF4-FFF2-40B4-BE49-F238E27FC236}">
                <a16:creationId xmlns:a16="http://schemas.microsoft.com/office/drawing/2014/main" id="{FF7931C4-CCCE-1249-9F24-0D4D6E5E19A1}"/>
              </a:ext>
            </a:extLst>
          </p:cNvPr>
          <p:cNvSpPr>
            <a:spLocks noGrp="1"/>
          </p:cNvSpPr>
          <p:nvPr>
            <p:ph type="sldNum" sz="quarter" idx="4"/>
          </p:nvPr>
        </p:nvSpPr>
        <p:spPr>
          <a:xfrm>
            <a:off x="6457950" y="6356351"/>
            <a:ext cx="2101523"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96748D3B-1FF9-624C-8C50-0B4815CF6181}" type="slidenum">
              <a:rPr lang="fi-FI" smtClean="0"/>
              <a:t>‹#›</a:t>
            </a:fld>
            <a:endParaRPr lang="fi-FI"/>
          </a:p>
        </p:txBody>
      </p:sp>
    </p:spTree>
    <p:extLst>
      <p:ext uri="{BB962C8B-B14F-4D97-AF65-F5344CB8AC3E}">
        <p14:creationId xmlns:p14="http://schemas.microsoft.com/office/powerpoint/2010/main" val="215630294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005500" y="108001"/>
            <a:ext cx="800848" cy="463729"/>
          </a:xfrm>
          <a:prstGeom prst="rect">
            <a:avLst/>
          </a:prstGeom>
        </p:spPr>
      </p:pic>
      <p:sp>
        <p:nvSpPr>
          <p:cNvPr id="3" name="Dian numeron paikkamerkki 6">
            <a:extLst>
              <a:ext uri="{FF2B5EF4-FFF2-40B4-BE49-F238E27FC236}">
                <a16:creationId xmlns:a16="http://schemas.microsoft.com/office/drawing/2014/main" id="{FF7931C4-CCCE-1249-9F24-0D4D6E5E19A1}"/>
              </a:ext>
            </a:extLst>
          </p:cNvPr>
          <p:cNvSpPr>
            <a:spLocks noGrp="1"/>
          </p:cNvSpPr>
          <p:nvPr>
            <p:ph type="sldNum" sz="quarter" idx="4"/>
          </p:nvPr>
        </p:nvSpPr>
        <p:spPr>
          <a:xfrm>
            <a:off x="6457950" y="6356351"/>
            <a:ext cx="2101523"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96748D3B-1FF9-624C-8C50-0B4815CF6181}" type="slidenum">
              <a:rPr lang="fi-FI" smtClean="0"/>
              <a:t>‹#›</a:t>
            </a:fld>
            <a:endParaRPr lang="fi-FI"/>
          </a:p>
        </p:txBody>
      </p:sp>
    </p:spTree>
    <p:extLst>
      <p:ext uri="{BB962C8B-B14F-4D97-AF65-F5344CB8AC3E}">
        <p14:creationId xmlns:p14="http://schemas.microsoft.com/office/powerpoint/2010/main" val="274992959"/>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Outro">
    <p:spTree>
      <p:nvGrpSpPr>
        <p:cNvPr id="1" name=""/>
        <p:cNvGrpSpPr/>
        <p:nvPr/>
      </p:nvGrpSpPr>
      <p:grpSpPr>
        <a:xfrm>
          <a:off x="0" y="0"/>
          <a:ext cx="0" cy="0"/>
          <a:chOff x="0" y="0"/>
          <a:chExt cx="0" cy="0"/>
        </a:xfrm>
      </p:grpSpPr>
      <p:pic>
        <p:nvPicPr>
          <p:cNvPr id="4" name="Kuva 3" descr="Kuva, joka sisältää kohteen kasvi, lehti, saniainen, vihreä&#10;&#10;Kuvaus luotu automaattisesti">
            <a:extLst>
              <a:ext uri="{FF2B5EF4-FFF2-40B4-BE49-F238E27FC236}">
                <a16:creationId xmlns:a16="http://schemas.microsoft.com/office/drawing/2014/main" id="{5AF51AB2-74BE-7D47-927D-E452C462FA6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3175"/>
            <a:ext cx="9144000" cy="6851650"/>
          </a:xfrm>
          <a:prstGeom prst="rect">
            <a:avLst/>
          </a:prstGeom>
        </p:spPr>
      </p:pic>
    </p:spTree>
    <p:extLst>
      <p:ext uri="{BB962C8B-B14F-4D97-AF65-F5344CB8AC3E}">
        <p14:creationId xmlns:p14="http://schemas.microsoft.com/office/powerpoint/2010/main" val="129253907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F92F53-B41F-4013-86D2-3385E57B847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0F1A81C-31FD-4B8D-BD7E-8BB1D16076D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EA4EA57-8E53-49D0-B604-A78CD868A1A6}"/>
              </a:ext>
            </a:extLst>
          </p:cNvPr>
          <p:cNvSpPr>
            <a:spLocks noGrp="1"/>
          </p:cNvSpPr>
          <p:nvPr>
            <p:ph type="dt" sz="half" idx="10"/>
          </p:nvPr>
        </p:nvSpPr>
        <p:spPr/>
        <p:txBody>
          <a:bodyPr/>
          <a:lstStyle/>
          <a:p>
            <a:fld id="{675172C4-008C-4E9F-B4E1-C1DA79F9699A}" type="datetimeFigureOut">
              <a:rPr lang="en-US" smtClean="0"/>
              <a:t>9/23/2024</a:t>
            </a:fld>
            <a:endParaRPr lang="en-US"/>
          </a:p>
        </p:txBody>
      </p:sp>
      <p:sp>
        <p:nvSpPr>
          <p:cNvPr id="5" name="Footer Placeholder 4">
            <a:extLst>
              <a:ext uri="{FF2B5EF4-FFF2-40B4-BE49-F238E27FC236}">
                <a16:creationId xmlns:a16="http://schemas.microsoft.com/office/drawing/2014/main" id="{CDD07CE9-AC37-4BB5-8B95-D1E5E8F58C4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E75E445-146C-4B0D-A0F3-ED744D0789B7}"/>
              </a:ext>
            </a:extLst>
          </p:cNvPr>
          <p:cNvSpPr>
            <a:spLocks noGrp="1"/>
          </p:cNvSpPr>
          <p:nvPr>
            <p:ph type="sldNum" sz="quarter" idx="12"/>
          </p:nvPr>
        </p:nvSpPr>
        <p:spPr/>
        <p:txBody>
          <a:bodyPr/>
          <a:lstStyle/>
          <a:p>
            <a:fld id="{C5167879-E3A7-41BE-8D6A-DF7B43FD9EAA}" type="slidenum">
              <a:rPr lang="en-US" smtClean="0"/>
              <a:t>‹#›</a:t>
            </a:fld>
            <a:endParaRPr lang="en-US"/>
          </a:p>
        </p:txBody>
      </p:sp>
    </p:spTree>
    <p:extLst>
      <p:ext uri="{BB962C8B-B14F-4D97-AF65-F5344CB8AC3E}">
        <p14:creationId xmlns:p14="http://schemas.microsoft.com/office/powerpoint/2010/main" val="398457716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Quote - 1">
    <p:spTree>
      <p:nvGrpSpPr>
        <p:cNvPr id="1" name=""/>
        <p:cNvGrpSpPr/>
        <p:nvPr/>
      </p:nvGrpSpPr>
      <p:grpSpPr>
        <a:xfrm>
          <a:off x="0" y="0"/>
          <a:ext cx="0" cy="0"/>
          <a:chOff x="0" y="0"/>
          <a:chExt cx="0" cy="0"/>
        </a:xfrm>
      </p:grpSpPr>
      <p:pic>
        <p:nvPicPr>
          <p:cNvPr id="7" name="Kuva 6">
            <a:extLst>
              <a:ext uri="{FF2B5EF4-FFF2-40B4-BE49-F238E27FC236}">
                <a16:creationId xmlns:a16="http://schemas.microsoft.com/office/drawing/2014/main" id="{9ED62816-BB75-CA4E-BC70-2AFA647A1DCF}"/>
              </a:ext>
            </a:extLst>
          </p:cNvPr>
          <p:cNvPicPr>
            <a:picLocks noChangeAspect="1"/>
          </p:cNvPicPr>
          <p:nvPr userDrawn="1"/>
        </p:nvPicPr>
        <p:blipFill>
          <a:blip r:embed="rId2"/>
          <a:srcRect/>
          <a:stretch/>
        </p:blipFill>
        <p:spPr>
          <a:xfrm>
            <a:off x="0" y="0"/>
            <a:ext cx="9144000" cy="6858000"/>
          </a:xfrm>
          <a:prstGeom prst="rect">
            <a:avLst/>
          </a:prstGeom>
        </p:spPr>
      </p:pic>
      <p:pic>
        <p:nvPicPr>
          <p:cNvPr id="8" name="Kuva 7" descr="Kuva, joka sisältää kohteen piirtäminen&#10;&#10;Kuvaus luotu automaattisesti">
            <a:extLst>
              <a:ext uri="{FF2B5EF4-FFF2-40B4-BE49-F238E27FC236}">
                <a16:creationId xmlns:a16="http://schemas.microsoft.com/office/drawing/2014/main" id="{A44B395A-A297-7446-8E8C-77CD1BB5616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004267" y="267651"/>
            <a:ext cx="799133" cy="468000"/>
          </a:xfrm>
          <a:prstGeom prst="rect">
            <a:avLst/>
          </a:prstGeom>
        </p:spPr>
      </p:pic>
      <p:pic>
        <p:nvPicPr>
          <p:cNvPr id="13" name="Kuva 12">
            <a:extLst>
              <a:ext uri="{FF2B5EF4-FFF2-40B4-BE49-F238E27FC236}">
                <a16:creationId xmlns:a16="http://schemas.microsoft.com/office/drawing/2014/main" id="{93DCAEA1-E78D-5649-A1EB-C7DDE29E1690}"/>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706742" y="1754886"/>
            <a:ext cx="652037" cy="711313"/>
          </a:xfrm>
          <a:prstGeom prst="rect">
            <a:avLst/>
          </a:prstGeom>
        </p:spPr>
      </p:pic>
      <p:sp>
        <p:nvSpPr>
          <p:cNvPr id="9" name="Tekstin paikkamerkki 10">
            <a:extLst>
              <a:ext uri="{FF2B5EF4-FFF2-40B4-BE49-F238E27FC236}">
                <a16:creationId xmlns:a16="http://schemas.microsoft.com/office/drawing/2014/main" id="{92F8974B-6345-3347-8050-607169C22DBD}"/>
              </a:ext>
            </a:extLst>
          </p:cNvPr>
          <p:cNvSpPr>
            <a:spLocks noGrp="1"/>
          </p:cNvSpPr>
          <p:nvPr>
            <p:ph type="body" sz="quarter" idx="10"/>
          </p:nvPr>
        </p:nvSpPr>
        <p:spPr>
          <a:xfrm>
            <a:off x="706742" y="2906207"/>
            <a:ext cx="4583716" cy="1085223"/>
          </a:xfrm>
        </p:spPr>
        <p:txBody>
          <a:bodyPr tIns="108000">
            <a:noAutofit/>
          </a:bodyPr>
          <a:lstStyle>
            <a:lvl1pPr marL="0" indent="0">
              <a:lnSpc>
                <a:spcPct val="100000"/>
              </a:lnSpc>
              <a:buFontTx/>
              <a:buNone/>
              <a:defRPr sz="1800"/>
            </a:lvl1pPr>
          </a:lstStyle>
          <a:p>
            <a:pPr lvl="0"/>
            <a:r>
              <a:rPr lang="en-US"/>
              <a:t>Click to edit Master text styles</a:t>
            </a:r>
          </a:p>
        </p:txBody>
      </p:sp>
      <p:sp>
        <p:nvSpPr>
          <p:cNvPr id="10" name="Tekstin paikkamerkki 10">
            <a:extLst>
              <a:ext uri="{FF2B5EF4-FFF2-40B4-BE49-F238E27FC236}">
                <a16:creationId xmlns:a16="http://schemas.microsoft.com/office/drawing/2014/main" id="{28374634-A5A3-5241-944D-B72B978EC1DC}"/>
              </a:ext>
            </a:extLst>
          </p:cNvPr>
          <p:cNvSpPr>
            <a:spLocks noGrp="1"/>
          </p:cNvSpPr>
          <p:nvPr>
            <p:ph type="body" sz="quarter" idx="11"/>
          </p:nvPr>
        </p:nvSpPr>
        <p:spPr>
          <a:xfrm>
            <a:off x="706742" y="4160131"/>
            <a:ext cx="4583716" cy="1085223"/>
          </a:xfrm>
        </p:spPr>
        <p:txBody>
          <a:bodyPr tIns="108000">
            <a:noAutofit/>
          </a:bodyPr>
          <a:lstStyle>
            <a:lvl1pPr marL="0" indent="0">
              <a:lnSpc>
                <a:spcPct val="100000"/>
              </a:lnSpc>
              <a:buFontTx/>
              <a:buNone/>
              <a:defRPr sz="1125" b="0"/>
            </a:lvl1pPr>
          </a:lstStyle>
          <a:p>
            <a:pPr lvl="0"/>
            <a:r>
              <a:rPr lang="en-US"/>
              <a:t>Click to edit Master text styles</a:t>
            </a:r>
          </a:p>
        </p:txBody>
      </p:sp>
    </p:spTree>
    <p:extLst>
      <p:ext uri="{BB962C8B-B14F-4D97-AF65-F5344CB8AC3E}">
        <p14:creationId xmlns:p14="http://schemas.microsoft.com/office/powerpoint/2010/main" val="3230568558"/>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p:cSld name="Otsikkodia vaihdettavalla kuvalla">
    <p:spTree>
      <p:nvGrpSpPr>
        <p:cNvPr id="1" name=""/>
        <p:cNvGrpSpPr/>
        <p:nvPr/>
      </p:nvGrpSpPr>
      <p:grpSpPr>
        <a:xfrm>
          <a:off x="0" y="0"/>
          <a:ext cx="0" cy="0"/>
          <a:chOff x="0" y="0"/>
          <a:chExt cx="0" cy="0"/>
        </a:xfrm>
      </p:grpSpPr>
      <p:sp>
        <p:nvSpPr>
          <p:cNvPr id="2" name="Otsikko 1"/>
          <p:cNvSpPr>
            <a:spLocks noGrp="1"/>
          </p:cNvSpPr>
          <p:nvPr>
            <p:ph type="ctrTitle" hasCustomPrompt="1"/>
          </p:nvPr>
        </p:nvSpPr>
        <p:spPr>
          <a:xfrm>
            <a:off x="4660050" y="1854199"/>
            <a:ext cx="3834000" cy="2880000"/>
          </a:xfrm>
        </p:spPr>
        <p:txBody>
          <a:bodyPr anchor="t"/>
          <a:lstStyle>
            <a:lvl1pPr algn="l">
              <a:lnSpc>
                <a:spcPct val="100000"/>
              </a:lnSpc>
              <a:defRPr sz="3600"/>
            </a:lvl1pPr>
          </a:lstStyle>
          <a:p>
            <a:r>
              <a:rPr lang="fi-FI" dirty="0"/>
              <a:t>Muokkaa </a:t>
            </a:r>
            <a:r>
              <a:rPr lang="fi-FI" dirty="0" err="1"/>
              <a:t>ots</a:t>
            </a:r>
            <a:r>
              <a:rPr lang="fi-FI" dirty="0"/>
              <a:t>. </a:t>
            </a:r>
            <a:r>
              <a:rPr lang="fi-FI" dirty="0" err="1"/>
              <a:t>perustyyl</a:t>
            </a:r>
            <a:r>
              <a:rPr lang="fi-FI" dirty="0"/>
              <a:t>. </a:t>
            </a:r>
            <a:r>
              <a:rPr lang="fi-FI" dirty="0" err="1"/>
              <a:t>napsautt</a:t>
            </a:r>
            <a:r>
              <a:rPr lang="fi-FI" dirty="0"/>
              <a:t>.</a:t>
            </a:r>
            <a:br>
              <a:rPr lang="fi-FI" dirty="0"/>
            </a:br>
            <a:br>
              <a:rPr lang="fi-FI" dirty="0"/>
            </a:br>
            <a:endParaRPr lang="fi-FI" dirty="0"/>
          </a:p>
        </p:txBody>
      </p:sp>
      <p:sp>
        <p:nvSpPr>
          <p:cNvPr id="3" name="Alaotsikko 2"/>
          <p:cNvSpPr>
            <a:spLocks noGrp="1"/>
          </p:cNvSpPr>
          <p:nvPr>
            <p:ph type="subTitle" idx="1"/>
          </p:nvPr>
        </p:nvSpPr>
        <p:spPr>
          <a:xfrm>
            <a:off x="4660200" y="4753478"/>
            <a:ext cx="3834000" cy="648000"/>
          </a:xfrm>
        </p:spPr>
        <p:txBody>
          <a:bodyPr anchor="t"/>
          <a:lstStyle>
            <a:lvl1pPr marL="0" indent="0" algn="l">
              <a:spcBef>
                <a:spcPts val="600"/>
              </a:spcBef>
              <a:buNone/>
              <a:defRPr sz="12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fi-FI" dirty="0"/>
          </a:p>
        </p:txBody>
      </p:sp>
      <p:sp>
        <p:nvSpPr>
          <p:cNvPr id="6" name="Kuvan paikkamerkki 5">
            <a:extLst>
              <a:ext uri="{FF2B5EF4-FFF2-40B4-BE49-F238E27FC236}">
                <a16:creationId xmlns:a16="http://schemas.microsoft.com/office/drawing/2014/main" id="{8782F9BF-DCF5-4448-A093-CD47D223EBF3}"/>
              </a:ext>
            </a:extLst>
          </p:cNvPr>
          <p:cNvSpPr>
            <a:spLocks noGrp="1"/>
          </p:cNvSpPr>
          <p:nvPr>
            <p:ph type="pic" sz="quarter" idx="10"/>
          </p:nvPr>
        </p:nvSpPr>
        <p:spPr>
          <a:xfrm>
            <a:off x="0" y="1"/>
            <a:ext cx="4114800" cy="6881813"/>
          </a:xfrm>
        </p:spPr>
        <p:txBody>
          <a:bodyPr anchor="ctr"/>
          <a:lstStyle>
            <a:lvl1pPr marL="0" indent="0" algn="ctr">
              <a:buNone/>
              <a:defRPr/>
            </a:lvl1pPr>
          </a:lstStyle>
          <a:p>
            <a:r>
              <a:rPr lang="en-US"/>
              <a:t>Click icon to add picture</a:t>
            </a:r>
            <a:endParaRPr lang="fi-FI"/>
          </a:p>
        </p:txBody>
      </p:sp>
      <p:sp>
        <p:nvSpPr>
          <p:cNvPr id="13" name="Dian numeron paikkamerkki 12">
            <a:extLst>
              <a:ext uri="{FF2B5EF4-FFF2-40B4-BE49-F238E27FC236}">
                <a16:creationId xmlns:a16="http://schemas.microsoft.com/office/drawing/2014/main" id="{4C93408F-0301-4118-A84E-6C0145340CBA}"/>
              </a:ext>
            </a:extLst>
          </p:cNvPr>
          <p:cNvSpPr>
            <a:spLocks noGrp="1"/>
          </p:cNvSpPr>
          <p:nvPr>
            <p:ph type="sldNum" sz="quarter" idx="13"/>
          </p:nvPr>
        </p:nvSpPr>
        <p:spPr>
          <a:xfrm>
            <a:off x="8513100" y="134005"/>
            <a:ext cx="540000" cy="216000"/>
          </a:xfrm>
        </p:spPr>
        <p:txBody>
          <a:bodyPr/>
          <a:lstStyle>
            <a:lvl1pPr algn="r">
              <a:defRPr>
                <a:noFill/>
              </a:defRPr>
            </a:lvl1pPr>
          </a:lstStyle>
          <a:p>
            <a:fld id="{CA4A938F-DAA3-4204-AFE3-D04484155789}" type="slidenum">
              <a:rPr lang="fi-FI" smtClean="0"/>
              <a:t>‹#›</a:t>
            </a:fld>
            <a:endParaRPr lang="fi-FI"/>
          </a:p>
        </p:txBody>
      </p:sp>
      <p:pic>
        <p:nvPicPr>
          <p:cNvPr id="7" name="Kuva 6" descr="Kuva, joka sisältää kohteen Fontti, Grafiikka, teksti, graafinen suunnittelu&#10;&#10;Kuvaus luotu automaattisesti">
            <a:extLst>
              <a:ext uri="{FF2B5EF4-FFF2-40B4-BE49-F238E27FC236}">
                <a16:creationId xmlns:a16="http://schemas.microsoft.com/office/drawing/2014/main" id="{F60A9624-6D25-9804-2823-2D0C6302A1B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068701" y="5589240"/>
            <a:ext cx="850699" cy="1008354"/>
          </a:xfrm>
          <a:prstGeom prst="rect">
            <a:avLst/>
          </a:prstGeom>
        </p:spPr>
      </p:pic>
    </p:spTree>
    <p:extLst>
      <p:ext uri="{BB962C8B-B14F-4D97-AF65-F5344CB8AC3E}">
        <p14:creationId xmlns:p14="http://schemas.microsoft.com/office/powerpoint/2010/main" val="4140396134"/>
      </p:ext>
    </p:extLst>
  </p:cSld>
  <p:clrMapOvr>
    <a:masterClrMapping/>
  </p:clrMapOvr>
  <p:hf hdr="0"/>
</p:sldLayout>
</file>

<file path=ppt/slideLayouts/slideLayout88.xml><?xml version="1.0" encoding="utf-8"?>
<p:sldLayout xmlns:a="http://schemas.openxmlformats.org/drawingml/2006/main" xmlns:r="http://schemas.openxmlformats.org/officeDocument/2006/relationships" xmlns:p="http://schemas.openxmlformats.org/presentationml/2006/main" type="obj" preserve="1">
  <p:cSld name="Otsikko ja sisältö">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en-US"/>
              <a:t>Click to edit Master title style</a:t>
            </a:r>
            <a:endParaRPr lang="fi-FI"/>
          </a:p>
        </p:txBody>
      </p:sp>
      <p:sp>
        <p:nvSpPr>
          <p:cNvPr id="3" name="Sisällön paikkamerkki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dirty="0"/>
          </a:p>
        </p:txBody>
      </p:sp>
      <p:sp>
        <p:nvSpPr>
          <p:cNvPr id="9" name="Dian numeron paikkamerkki 8"/>
          <p:cNvSpPr>
            <a:spLocks noGrp="1"/>
          </p:cNvSpPr>
          <p:nvPr>
            <p:ph type="sldNum" sz="quarter" idx="12"/>
          </p:nvPr>
        </p:nvSpPr>
        <p:spPr/>
        <p:txBody>
          <a:bodyPr/>
          <a:lstStyle/>
          <a:p>
            <a:fld id="{CA4A938F-DAA3-4204-AFE3-D04484155789}" type="slidenum">
              <a:rPr lang="fi-FI" smtClean="0"/>
              <a:t>‹#›</a:t>
            </a:fld>
            <a:endParaRPr lang="fi-FI"/>
          </a:p>
        </p:txBody>
      </p:sp>
    </p:spTree>
    <p:extLst>
      <p:ext uri="{BB962C8B-B14F-4D97-AF65-F5344CB8AC3E}">
        <p14:creationId xmlns:p14="http://schemas.microsoft.com/office/powerpoint/2010/main" val="2458598718"/>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Kaksi sisältökohdetta">
    <p:spTree>
      <p:nvGrpSpPr>
        <p:cNvPr id="1" name=""/>
        <p:cNvGrpSpPr/>
        <p:nvPr/>
      </p:nvGrpSpPr>
      <p:grpSpPr>
        <a:xfrm>
          <a:off x="0" y="0"/>
          <a:ext cx="0" cy="0"/>
          <a:chOff x="0" y="0"/>
          <a:chExt cx="0" cy="0"/>
        </a:xfrm>
      </p:grpSpPr>
      <p:sp>
        <p:nvSpPr>
          <p:cNvPr id="3" name="Sisällön paikkamerkki 2"/>
          <p:cNvSpPr>
            <a:spLocks noGrp="1"/>
          </p:cNvSpPr>
          <p:nvPr>
            <p:ph sz="half" idx="1"/>
          </p:nvPr>
        </p:nvSpPr>
        <p:spPr>
          <a:xfrm>
            <a:off x="628650" y="1555200"/>
            <a:ext cx="3726000" cy="4464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dirty="0"/>
          </a:p>
        </p:txBody>
      </p:sp>
      <p:sp>
        <p:nvSpPr>
          <p:cNvPr id="4" name="Sisällön paikkamerkki 3"/>
          <p:cNvSpPr>
            <a:spLocks noGrp="1"/>
          </p:cNvSpPr>
          <p:nvPr>
            <p:ph sz="half" idx="2"/>
          </p:nvPr>
        </p:nvSpPr>
        <p:spPr>
          <a:xfrm>
            <a:off x="4787100" y="1555200"/>
            <a:ext cx="3726000" cy="4464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dirty="0"/>
          </a:p>
        </p:txBody>
      </p:sp>
      <p:sp>
        <p:nvSpPr>
          <p:cNvPr id="10" name="Dian numeron paikkamerkki 9"/>
          <p:cNvSpPr>
            <a:spLocks noGrp="1"/>
          </p:cNvSpPr>
          <p:nvPr>
            <p:ph type="sldNum" sz="quarter" idx="12"/>
          </p:nvPr>
        </p:nvSpPr>
        <p:spPr/>
        <p:txBody>
          <a:bodyPr/>
          <a:lstStyle/>
          <a:p>
            <a:fld id="{CA4A938F-DAA3-4204-AFE3-D04484155789}" type="slidenum">
              <a:rPr lang="fi-FI" smtClean="0"/>
              <a:t>‹#›</a:t>
            </a:fld>
            <a:endParaRPr lang="fi-FI"/>
          </a:p>
        </p:txBody>
      </p:sp>
      <p:sp>
        <p:nvSpPr>
          <p:cNvPr id="11" name="Otsikko 10"/>
          <p:cNvSpPr>
            <a:spLocks noGrp="1"/>
          </p:cNvSpPr>
          <p:nvPr>
            <p:ph type="title"/>
          </p:nvPr>
        </p:nvSpPr>
        <p:spPr/>
        <p:txBody>
          <a:bodyPr/>
          <a:lstStyle/>
          <a:p>
            <a:r>
              <a:rPr lang="en-US"/>
              <a:t>Click to edit Master title style</a:t>
            </a:r>
            <a:endParaRPr lang="fi-FI"/>
          </a:p>
        </p:txBody>
      </p:sp>
    </p:spTree>
    <p:extLst>
      <p:ext uri="{BB962C8B-B14F-4D97-AF65-F5344CB8AC3E}">
        <p14:creationId xmlns:p14="http://schemas.microsoft.com/office/powerpoint/2010/main" val="835598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DCE9CF8-28CF-4FCF-844A-2EB1D3B6EDA4}" type="datetime1">
              <a:rPr lang="en-GB" smtClean="0"/>
              <a:t>23/09/2024</a:t>
            </a:fld>
            <a:endParaRPr lang="en-GB"/>
          </a:p>
        </p:txBody>
      </p:sp>
      <p:sp>
        <p:nvSpPr>
          <p:cNvPr id="6" name="Footer Placeholder 5"/>
          <p:cNvSpPr>
            <a:spLocks noGrp="1"/>
          </p:cNvSpPr>
          <p:nvPr>
            <p:ph type="ftr" sz="quarter" idx="11"/>
          </p:nvPr>
        </p:nvSpPr>
        <p:spPr/>
        <p:txBody>
          <a:bodyPr/>
          <a:lstStyle/>
          <a:p>
            <a:r>
              <a:rPr lang="en-US"/>
              <a:t>European Association of Long-Term Investors (ELTI) a.i.s.b.l.</a:t>
            </a:r>
            <a:endParaRPr lang="en-GB"/>
          </a:p>
        </p:txBody>
      </p:sp>
      <p:sp>
        <p:nvSpPr>
          <p:cNvPr id="7" name="Slide Number Placeholder 6"/>
          <p:cNvSpPr>
            <a:spLocks noGrp="1"/>
          </p:cNvSpPr>
          <p:nvPr>
            <p:ph type="sldNum" sz="quarter" idx="12"/>
          </p:nvPr>
        </p:nvSpPr>
        <p:spPr/>
        <p:txBody>
          <a:bodyPr/>
          <a:lstStyle/>
          <a:p>
            <a:fld id="{FA8385D3-9729-4B34-B5C3-E9FD64FFC734}" type="slidenum">
              <a:rPr lang="en-GB" smtClean="0"/>
              <a:t>‹#›</a:t>
            </a:fld>
            <a:endParaRPr lang="en-GB"/>
          </a:p>
        </p:txBody>
      </p:sp>
    </p:spTree>
    <p:extLst>
      <p:ext uri="{BB962C8B-B14F-4D97-AF65-F5344CB8AC3E}">
        <p14:creationId xmlns:p14="http://schemas.microsoft.com/office/powerpoint/2010/main" val="2652228823"/>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Iso sisältö">
    <p:spTree>
      <p:nvGrpSpPr>
        <p:cNvPr id="1" name=""/>
        <p:cNvGrpSpPr/>
        <p:nvPr/>
      </p:nvGrpSpPr>
      <p:grpSpPr>
        <a:xfrm>
          <a:off x="0" y="0"/>
          <a:ext cx="0" cy="0"/>
          <a:chOff x="0" y="0"/>
          <a:chExt cx="0" cy="0"/>
        </a:xfrm>
      </p:grpSpPr>
      <p:sp>
        <p:nvSpPr>
          <p:cNvPr id="3" name="Sisällön paikkamerkki 2"/>
          <p:cNvSpPr>
            <a:spLocks noGrp="1"/>
          </p:cNvSpPr>
          <p:nvPr>
            <p:ph idx="1"/>
          </p:nvPr>
        </p:nvSpPr>
        <p:spPr>
          <a:xfrm>
            <a:off x="628650" y="754744"/>
            <a:ext cx="7886700" cy="52644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dirty="0"/>
          </a:p>
        </p:txBody>
      </p:sp>
      <p:sp>
        <p:nvSpPr>
          <p:cNvPr id="9" name="Dian numeron paikkamerkki 8"/>
          <p:cNvSpPr>
            <a:spLocks noGrp="1"/>
          </p:cNvSpPr>
          <p:nvPr>
            <p:ph type="sldNum" sz="quarter" idx="12"/>
          </p:nvPr>
        </p:nvSpPr>
        <p:spPr/>
        <p:txBody>
          <a:bodyPr/>
          <a:lstStyle/>
          <a:p>
            <a:fld id="{CA4A938F-DAA3-4204-AFE3-D04484155789}" type="slidenum">
              <a:rPr lang="fi-FI" smtClean="0"/>
              <a:t>‹#›</a:t>
            </a:fld>
            <a:endParaRPr lang="fi-FI"/>
          </a:p>
        </p:txBody>
      </p:sp>
    </p:spTree>
    <p:extLst>
      <p:ext uri="{BB962C8B-B14F-4D97-AF65-F5344CB8AC3E}">
        <p14:creationId xmlns:p14="http://schemas.microsoft.com/office/powerpoint/2010/main" val="937671302"/>
      </p:ext>
    </p:extLst>
  </p:cSld>
  <p:clrMapOvr>
    <a:masterClrMapping/>
  </p:clrMapOvr>
  <p:hf hdr="0"/>
</p:sldLayout>
</file>

<file path=ppt/slideLayouts/slideLayout91.xml><?xml version="1.0" encoding="utf-8"?>
<p:sldLayout xmlns:a="http://schemas.openxmlformats.org/drawingml/2006/main" xmlns:r="http://schemas.openxmlformats.org/officeDocument/2006/relationships" xmlns:p="http://schemas.openxmlformats.org/presentationml/2006/main" type="titleOnly" preserve="1">
  <p:cSld name="Vain otsikko">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en-US"/>
              <a:t>Click to edit Master title style</a:t>
            </a:r>
            <a:endParaRPr lang="fi-FI" dirty="0"/>
          </a:p>
        </p:txBody>
      </p:sp>
      <p:sp>
        <p:nvSpPr>
          <p:cNvPr id="8" name="Dian numeron paikkamerkki 7"/>
          <p:cNvSpPr>
            <a:spLocks noGrp="1"/>
          </p:cNvSpPr>
          <p:nvPr>
            <p:ph type="sldNum" sz="quarter" idx="12"/>
          </p:nvPr>
        </p:nvSpPr>
        <p:spPr/>
        <p:txBody>
          <a:bodyPr/>
          <a:lstStyle/>
          <a:p>
            <a:fld id="{CA4A938F-DAA3-4204-AFE3-D04484155789}" type="slidenum">
              <a:rPr lang="fi-FI" smtClean="0"/>
              <a:t>‹#›</a:t>
            </a:fld>
            <a:endParaRPr lang="fi-FI"/>
          </a:p>
        </p:txBody>
      </p:sp>
    </p:spTree>
    <p:extLst>
      <p:ext uri="{BB962C8B-B14F-4D97-AF65-F5344CB8AC3E}">
        <p14:creationId xmlns:p14="http://schemas.microsoft.com/office/powerpoint/2010/main" val="80047619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blank" preserve="1">
  <p:cSld name="Tyhjä">
    <p:spTree>
      <p:nvGrpSpPr>
        <p:cNvPr id="1" name=""/>
        <p:cNvGrpSpPr/>
        <p:nvPr/>
      </p:nvGrpSpPr>
      <p:grpSpPr>
        <a:xfrm>
          <a:off x="0" y="0"/>
          <a:ext cx="0" cy="0"/>
          <a:chOff x="0" y="0"/>
          <a:chExt cx="0" cy="0"/>
        </a:xfrm>
      </p:grpSpPr>
      <p:sp>
        <p:nvSpPr>
          <p:cNvPr id="7" name="Dian numeron paikkamerkki 6"/>
          <p:cNvSpPr>
            <a:spLocks noGrp="1"/>
          </p:cNvSpPr>
          <p:nvPr>
            <p:ph type="sldNum" sz="quarter" idx="12"/>
          </p:nvPr>
        </p:nvSpPr>
        <p:spPr/>
        <p:txBody>
          <a:bodyPr/>
          <a:lstStyle/>
          <a:p>
            <a:fld id="{CA4A938F-DAA3-4204-AFE3-D04484155789}" type="slidenum">
              <a:rPr lang="fi-FI" smtClean="0"/>
              <a:t>‹#›</a:t>
            </a:fld>
            <a:endParaRPr lang="fi-FI"/>
          </a:p>
        </p:txBody>
      </p:sp>
    </p:spTree>
    <p:extLst>
      <p:ext uri="{BB962C8B-B14F-4D97-AF65-F5344CB8AC3E}">
        <p14:creationId xmlns:p14="http://schemas.microsoft.com/office/powerpoint/2010/main" val="418764513"/>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Lopetusdia kuvalla">
    <p:spTree>
      <p:nvGrpSpPr>
        <p:cNvPr id="1" name=""/>
        <p:cNvGrpSpPr/>
        <p:nvPr/>
      </p:nvGrpSpPr>
      <p:grpSpPr>
        <a:xfrm>
          <a:off x="0" y="0"/>
          <a:ext cx="0" cy="0"/>
          <a:chOff x="0" y="0"/>
          <a:chExt cx="0" cy="0"/>
        </a:xfrm>
      </p:grpSpPr>
      <p:sp>
        <p:nvSpPr>
          <p:cNvPr id="14" name="Tekstiruutu 13">
            <a:hlinkClick r:id="rId2"/>
            <a:extLst>
              <a:ext uri="{FF2B5EF4-FFF2-40B4-BE49-F238E27FC236}">
                <a16:creationId xmlns:a16="http://schemas.microsoft.com/office/drawing/2014/main" id="{5D467619-83CC-4F44-B5DC-D4BD73E45845}"/>
              </a:ext>
            </a:extLst>
          </p:cNvPr>
          <p:cNvSpPr txBox="1"/>
          <p:nvPr/>
        </p:nvSpPr>
        <p:spPr>
          <a:xfrm>
            <a:off x="620054" y="6391221"/>
            <a:ext cx="837000" cy="300082"/>
          </a:xfrm>
          <a:prstGeom prst="rect">
            <a:avLst/>
          </a:prstGeom>
          <a:noFill/>
        </p:spPr>
        <p:txBody>
          <a:bodyPr wrap="square" rtlCol="0">
            <a:spAutoFit/>
          </a:bodyPr>
          <a:lstStyle/>
          <a:p>
            <a:endParaRPr lang="fi-FI" sz="1350" dirty="0" err="1">
              <a:solidFill>
                <a:schemeClr val="accent2"/>
              </a:solidFill>
            </a:endParaRPr>
          </a:p>
        </p:txBody>
      </p:sp>
      <p:sp>
        <p:nvSpPr>
          <p:cNvPr id="17" name="Kuvan paikkamerkki 16">
            <a:extLst>
              <a:ext uri="{FF2B5EF4-FFF2-40B4-BE49-F238E27FC236}">
                <a16:creationId xmlns:a16="http://schemas.microsoft.com/office/drawing/2014/main" id="{3B6A49EB-C433-47AD-93EF-95FEFFD9E480}"/>
              </a:ext>
            </a:extLst>
          </p:cNvPr>
          <p:cNvSpPr>
            <a:spLocks noGrp="1"/>
          </p:cNvSpPr>
          <p:nvPr>
            <p:ph type="pic" sz="quarter" idx="10"/>
          </p:nvPr>
        </p:nvSpPr>
        <p:spPr bwMode="white">
          <a:xfrm>
            <a:off x="0" y="5730"/>
            <a:ext cx="9144000" cy="2343150"/>
          </a:xfrm>
          <a:custGeom>
            <a:avLst/>
            <a:gdLst>
              <a:gd name="connsiteX0" fmla="*/ 10981159 w 12192000"/>
              <a:gd name="connsiteY0" fmla="*/ 0 h 2343150"/>
              <a:gd name="connsiteX1" fmla="*/ 12192000 w 12192000"/>
              <a:gd name="connsiteY1" fmla="*/ 0 h 2343150"/>
              <a:gd name="connsiteX2" fmla="*/ 12192000 w 12192000"/>
              <a:gd name="connsiteY2" fmla="*/ 2343150 h 2343150"/>
              <a:gd name="connsiteX3" fmla="*/ 9735284 w 12192000"/>
              <a:gd name="connsiteY3" fmla="*/ 2343150 h 2343150"/>
              <a:gd name="connsiteX4" fmla="*/ 0 w 12192000"/>
              <a:gd name="connsiteY4" fmla="*/ 0 h 2343150"/>
              <a:gd name="connsiteX5" fmla="*/ 10960772 w 12192000"/>
              <a:gd name="connsiteY5" fmla="*/ 0 h 2343150"/>
              <a:gd name="connsiteX6" fmla="*/ 9714898 w 12192000"/>
              <a:gd name="connsiteY6" fmla="*/ 2343150 h 2343150"/>
              <a:gd name="connsiteX7" fmla="*/ 0 w 12192000"/>
              <a:gd name="connsiteY7" fmla="*/ 2343150 h 2343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343150">
                <a:moveTo>
                  <a:pt x="10981159" y="0"/>
                </a:moveTo>
                <a:lnTo>
                  <a:pt x="12192000" y="0"/>
                </a:lnTo>
                <a:lnTo>
                  <a:pt x="12192000" y="2343150"/>
                </a:lnTo>
                <a:lnTo>
                  <a:pt x="9735284" y="2343150"/>
                </a:lnTo>
                <a:close/>
                <a:moveTo>
                  <a:pt x="0" y="0"/>
                </a:moveTo>
                <a:lnTo>
                  <a:pt x="10960772" y="0"/>
                </a:lnTo>
                <a:lnTo>
                  <a:pt x="9714898" y="2343150"/>
                </a:lnTo>
                <a:lnTo>
                  <a:pt x="0" y="2343150"/>
                </a:lnTo>
                <a:close/>
              </a:path>
            </a:pathLst>
          </a:custGeom>
          <a:solidFill>
            <a:srgbClr val="FFFFFF"/>
          </a:solidFill>
        </p:spPr>
        <p:txBody>
          <a:bodyPr wrap="square">
            <a:noAutofit/>
          </a:bodyPr>
          <a:lstStyle>
            <a:lvl1pPr marL="0" indent="0">
              <a:buNone/>
              <a:defRPr>
                <a:solidFill>
                  <a:srgbClr val="3E5660"/>
                </a:solidFill>
              </a:defRPr>
            </a:lvl1pPr>
          </a:lstStyle>
          <a:p>
            <a:r>
              <a:rPr lang="en-US"/>
              <a:t>Click icon to add picture</a:t>
            </a:r>
            <a:endParaRPr lang="fi-FI" dirty="0"/>
          </a:p>
        </p:txBody>
      </p:sp>
      <p:pic>
        <p:nvPicPr>
          <p:cNvPr id="4" name="Kuva 3">
            <a:extLst>
              <a:ext uri="{FF2B5EF4-FFF2-40B4-BE49-F238E27FC236}">
                <a16:creationId xmlns:a16="http://schemas.microsoft.com/office/drawing/2014/main" id="{E8D082B6-425D-560A-ABA6-EE670B6A91C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Tree>
    <p:extLst>
      <p:ext uri="{BB962C8B-B14F-4D97-AF65-F5344CB8AC3E}">
        <p14:creationId xmlns:p14="http://schemas.microsoft.com/office/powerpoint/2010/main" val="1465002992"/>
      </p:ext>
    </p:extLst>
  </p:cSld>
  <p:clrMapOvr>
    <a:masterClrMapping/>
  </p:clrMapOvr>
  <p:hf hdr="0"/>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cSld name="Nosto 3">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Otsikko 1"/>
          <p:cNvSpPr>
            <a:spLocks noGrp="1"/>
          </p:cNvSpPr>
          <p:nvPr>
            <p:ph type="title" hasCustomPrompt="1"/>
          </p:nvPr>
        </p:nvSpPr>
        <p:spPr>
          <a:xfrm>
            <a:off x="1143000" y="841829"/>
            <a:ext cx="6858000" cy="5174342"/>
          </a:xfrm>
        </p:spPr>
        <p:txBody>
          <a:bodyPr anchor="ctr"/>
          <a:lstStyle>
            <a:lvl1pPr algn="ctr">
              <a:lnSpc>
                <a:spcPct val="100000"/>
              </a:lnSpc>
              <a:defRPr sz="4050">
                <a:solidFill>
                  <a:schemeClr val="bg1"/>
                </a:solidFill>
              </a:defRPr>
            </a:lvl1pPr>
          </a:lstStyle>
          <a:p>
            <a:r>
              <a:rPr lang="fi-FI" dirty="0"/>
              <a:t>Lisää nostoteksti</a:t>
            </a:r>
          </a:p>
        </p:txBody>
      </p:sp>
      <p:cxnSp>
        <p:nvCxnSpPr>
          <p:cNvPr id="7" name="Straight Connector 6">
            <a:extLst>
              <a:ext uri="{FF2B5EF4-FFF2-40B4-BE49-F238E27FC236}">
                <a16:creationId xmlns:a16="http://schemas.microsoft.com/office/drawing/2014/main" id="{2E2523BF-4391-41DA-8F83-5AB0888EE3BF}"/>
              </a:ext>
            </a:extLst>
          </p:cNvPr>
          <p:cNvCxnSpPr>
            <a:cxnSpLocks/>
          </p:cNvCxnSpPr>
          <p:nvPr/>
        </p:nvCxnSpPr>
        <p:spPr bwMode="black">
          <a:xfrm flipH="1">
            <a:off x="7272000" y="2169000"/>
            <a:ext cx="1872001" cy="4689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Straight Connector 6">
            <a:extLst>
              <a:ext uri="{FF2B5EF4-FFF2-40B4-BE49-F238E27FC236}">
                <a16:creationId xmlns:a16="http://schemas.microsoft.com/office/drawing/2014/main" id="{4665DF10-0DE4-42AE-B0A1-46D4B3BA164B}"/>
              </a:ext>
            </a:extLst>
          </p:cNvPr>
          <p:cNvCxnSpPr>
            <a:cxnSpLocks/>
          </p:cNvCxnSpPr>
          <p:nvPr/>
        </p:nvCxnSpPr>
        <p:spPr bwMode="black">
          <a:xfrm flipH="1">
            <a:off x="0" y="0"/>
            <a:ext cx="1872000" cy="4653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0727821"/>
      </p:ext>
    </p:extLst>
  </p:cSld>
  <p:clrMapOvr>
    <a:masterClrMapping/>
  </p:clrMapOvr>
  <p:hf hdr="0"/>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cSld name="Kuva ja teksti">
    <p:bg>
      <p:bgPr>
        <a:solidFill>
          <a:srgbClr val="3E5660"/>
        </a:solidFill>
        <a:effectLst/>
      </p:bgPr>
    </p:bg>
    <p:spTree>
      <p:nvGrpSpPr>
        <p:cNvPr id="1" name=""/>
        <p:cNvGrpSpPr/>
        <p:nvPr/>
      </p:nvGrpSpPr>
      <p:grpSpPr>
        <a:xfrm>
          <a:off x="0" y="0"/>
          <a:ext cx="0" cy="0"/>
          <a:chOff x="0" y="0"/>
          <a:chExt cx="0" cy="0"/>
        </a:xfrm>
      </p:grpSpPr>
      <p:sp>
        <p:nvSpPr>
          <p:cNvPr id="2" name="Otsikko 1"/>
          <p:cNvSpPr>
            <a:spLocks noGrp="1"/>
          </p:cNvSpPr>
          <p:nvPr>
            <p:ph type="title"/>
          </p:nvPr>
        </p:nvSpPr>
        <p:spPr>
          <a:xfrm>
            <a:off x="822473" y="1368798"/>
            <a:ext cx="3618000" cy="1008000"/>
          </a:xfrm>
        </p:spPr>
        <p:txBody>
          <a:bodyPr/>
          <a:lstStyle>
            <a:lvl1pPr>
              <a:lnSpc>
                <a:spcPct val="100000"/>
              </a:lnSpc>
              <a:defRPr sz="2925">
                <a:solidFill>
                  <a:schemeClr val="bg1"/>
                </a:solidFill>
              </a:defRPr>
            </a:lvl1pPr>
          </a:lstStyle>
          <a:p>
            <a:r>
              <a:rPr lang="en-US"/>
              <a:t>Click to edit Master title style</a:t>
            </a:r>
            <a:endParaRPr lang="fi-FI" dirty="0"/>
          </a:p>
        </p:txBody>
      </p:sp>
      <p:sp>
        <p:nvSpPr>
          <p:cNvPr id="8" name="Tekstin paikkamerkki 7"/>
          <p:cNvSpPr>
            <a:spLocks noGrp="1"/>
          </p:cNvSpPr>
          <p:nvPr>
            <p:ph type="body" sz="quarter" idx="14"/>
          </p:nvPr>
        </p:nvSpPr>
        <p:spPr>
          <a:xfrm>
            <a:off x="822473" y="2857080"/>
            <a:ext cx="3618000" cy="3168000"/>
          </a:xfrm>
        </p:spPr>
        <p:txBody>
          <a:bodyPr/>
          <a:lstStyle>
            <a:lvl1pPr>
              <a:buClr>
                <a:schemeClr val="bg1"/>
              </a:buClr>
              <a:defRPr sz="1650">
                <a:solidFill>
                  <a:schemeClr val="bg1"/>
                </a:solidFill>
              </a:defRPr>
            </a:lvl1pPr>
            <a:lvl2pPr>
              <a:buClr>
                <a:schemeClr val="bg1"/>
              </a:buClr>
              <a:defRPr sz="1650">
                <a:solidFill>
                  <a:schemeClr val="bg1"/>
                </a:solidFill>
              </a:defRPr>
            </a:lvl2pPr>
            <a:lvl3pPr>
              <a:buClr>
                <a:schemeClr val="bg1"/>
              </a:buClr>
              <a:defRPr sz="1650">
                <a:solidFill>
                  <a:schemeClr val="bg1"/>
                </a:solidFill>
              </a:defRPr>
            </a:lvl3pPr>
            <a:lvl4pPr>
              <a:buClr>
                <a:schemeClr val="bg1"/>
              </a:buClr>
              <a:defRPr sz="1650">
                <a:solidFill>
                  <a:schemeClr val="bg1"/>
                </a:solidFill>
              </a:defRPr>
            </a:lvl4pPr>
            <a:lvl5pPr>
              <a:buClr>
                <a:schemeClr val="bg1"/>
              </a:buClr>
              <a:defRPr sz="165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dirty="0"/>
          </a:p>
        </p:txBody>
      </p:sp>
      <p:sp>
        <p:nvSpPr>
          <p:cNvPr id="9" name="Päivämäärän paikkamerkki 8"/>
          <p:cNvSpPr>
            <a:spLocks noGrp="1"/>
          </p:cNvSpPr>
          <p:nvPr>
            <p:ph type="dt" sz="half" idx="15"/>
          </p:nvPr>
        </p:nvSpPr>
        <p:spPr>
          <a:xfrm>
            <a:off x="4787100" y="6185460"/>
            <a:ext cx="1350000" cy="216000"/>
          </a:xfrm>
          <a:prstGeom prst="rect">
            <a:avLst/>
          </a:prstGeom>
        </p:spPr>
        <p:txBody>
          <a:bodyPr/>
          <a:lstStyle>
            <a:lvl1pPr>
              <a:defRPr>
                <a:noFill/>
              </a:defRPr>
            </a:lvl1pPr>
          </a:lstStyle>
          <a:p>
            <a:fld id="{1299D2D3-E9E8-4232-AD7D-21D786687695}" type="datetime1">
              <a:rPr lang="fi-FI" smtClean="0"/>
              <a:t>23.9.2024</a:t>
            </a:fld>
            <a:endParaRPr lang="fi-FI"/>
          </a:p>
        </p:txBody>
      </p:sp>
      <p:sp>
        <p:nvSpPr>
          <p:cNvPr id="10" name="Alatunnisteen paikkamerkki 9"/>
          <p:cNvSpPr>
            <a:spLocks noGrp="1"/>
          </p:cNvSpPr>
          <p:nvPr>
            <p:ph type="ftr" sz="quarter" idx="16"/>
          </p:nvPr>
        </p:nvSpPr>
        <p:spPr>
          <a:xfrm>
            <a:off x="1266255" y="6185460"/>
            <a:ext cx="3517200" cy="214488"/>
          </a:xfrm>
          <a:prstGeom prst="rect">
            <a:avLst/>
          </a:prstGeom>
        </p:spPr>
        <p:txBody>
          <a:bodyPr/>
          <a:lstStyle>
            <a:lvl1pPr>
              <a:defRPr>
                <a:solidFill>
                  <a:schemeClr val="bg1"/>
                </a:solidFill>
              </a:defRPr>
            </a:lvl1pPr>
          </a:lstStyle>
          <a:p>
            <a:r>
              <a:rPr lang="fi-FI"/>
              <a:t>[Etunimi Sukunimi]</a:t>
            </a:r>
          </a:p>
        </p:txBody>
      </p:sp>
      <p:sp>
        <p:nvSpPr>
          <p:cNvPr id="11" name="Dian numeron paikkamerkki 10"/>
          <p:cNvSpPr>
            <a:spLocks noGrp="1"/>
          </p:cNvSpPr>
          <p:nvPr>
            <p:ph type="sldNum" sz="quarter" idx="17"/>
          </p:nvPr>
        </p:nvSpPr>
        <p:spPr/>
        <p:txBody>
          <a:bodyPr/>
          <a:lstStyle>
            <a:lvl1pPr>
              <a:defRPr>
                <a:solidFill>
                  <a:schemeClr val="bg1"/>
                </a:solidFill>
              </a:defRPr>
            </a:lvl1pPr>
          </a:lstStyle>
          <a:p>
            <a:fld id="{CA4A938F-DAA3-4204-AFE3-D04484155789}" type="slidenum">
              <a:rPr lang="fi-FI" smtClean="0"/>
              <a:t>‹#›</a:t>
            </a:fld>
            <a:endParaRPr lang="fi-FI"/>
          </a:p>
        </p:txBody>
      </p:sp>
      <p:sp>
        <p:nvSpPr>
          <p:cNvPr id="12" name="Suorakulmio 11">
            <a:extLst>
              <a:ext uri="{FF2B5EF4-FFF2-40B4-BE49-F238E27FC236}">
                <a16:creationId xmlns:a16="http://schemas.microsoft.com/office/drawing/2014/main" id="{C6E4AAD7-9231-4C64-8FD3-F82D50A978C7}"/>
              </a:ext>
            </a:extLst>
          </p:cNvPr>
          <p:cNvSpPr/>
          <p:nvPr/>
        </p:nvSpPr>
        <p:spPr>
          <a:xfrm>
            <a:off x="7272000" y="0"/>
            <a:ext cx="187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350" dirty="0" err="1"/>
          </a:p>
        </p:txBody>
      </p:sp>
      <p:sp>
        <p:nvSpPr>
          <p:cNvPr id="13" name="Kuvan paikkamerkki 12">
            <a:extLst>
              <a:ext uri="{FF2B5EF4-FFF2-40B4-BE49-F238E27FC236}">
                <a16:creationId xmlns:a16="http://schemas.microsoft.com/office/drawing/2014/main" id="{49E8D4C3-2FDF-454E-88C2-BBE58E09FD96}"/>
              </a:ext>
            </a:extLst>
          </p:cNvPr>
          <p:cNvSpPr>
            <a:spLocks noGrp="1"/>
          </p:cNvSpPr>
          <p:nvPr>
            <p:ph type="pic" sz="quarter" idx="18"/>
          </p:nvPr>
        </p:nvSpPr>
        <p:spPr>
          <a:xfrm>
            <a:off x="5032912" y="3"/>
            <a:ext cx="4110038" cy="6857999"/>
          </a:xfrm>
          <a:custGeom>
            <a:avLst/>
            <a:gdLst>
              <a:gd name="connsiteX0" fmla="*/ 4967618 w 5480050"/>
              <a:gd name="connsiteY0" fmla="*/ 6347580 h 6857999"/>
              <a:gd name="connsiteX1" fmla="*/ 4967618 w 5480050"/>
              <a:gd name="connsiteY1" fmla="*/ 6347867 h 6857999"/>
              <a:gd name="connsiteX2" fmla="*/ 4967589 w 5480050"/>
              <a:gd name="connsiteY2" fmla="*/ 6347724 h 6857999"/>
              <a:gd name="connsiteX3" fmla="*/ 4557814 w 5480050"/>
              <a:gd name="connsiteY3" fmla="*/ 6283410 h 6857999"/>
              <a:gd name="connsiteX4" fmla="*/ 4616398 w 5480050"/>
              <a:gd name="connsiteY4" fmla="*/ 6283410 h 6857999"/>
              <a:gd name="connsiteX5" fmla="*/ 4646980 w 5480050"/>
              <a:gd name="connsiteY5" fmla="*/ 6313992 h 6857999"/>
              <a:gd name="connsiteX6" fmla="*/ 4616398 w 5480050"/>
              <a:gd name="connsiteY6" fmla="*/ 6344502 h 6857999"/>
              <a:gd name="connsiteX7" fmla="*/ 4557814 w 5480050"/>
              <a:gd name="connsiteY7" fmla="*/ 6344502 h 6857999"/>
              <a:gd name="connsiteX8" fmla="*/ 4864988 w 5480050"/>
              <a:gd name="connsiteY8" fmla="*/ 6283409 h 6857999"/>
              <a:gd name="connsiteX9" fmla="*/ 4903160 w 5480050"/>
              <a:gd name="connsiteY9" fmla="*/ 6283409 h 6857999"/>
              <a:gd name="connsiteX10" fmla="*/ 4962553 w 5480050"/>
              <a:gd name="connsiteY10" fmla="*/ 6322777 h 6857999"/>
              <a:gd name="connsiteX11" fmla="*/ 4967589 w 5480050"/>
              <a:gd name="connsiteY11" fmla="*/ 6347724 h 6857999"/>
              <a:gd name="connsiteX12" fmla="*/ 4962553 w 5480050"/>
              <a:gd name="connsiteY12" fmla="*/ 6372670 h 6857999"/>
              <a:gd name="connsiteX13" fmla="*/ 4903160 w 5480050"/>
              <a:gd name="connsiteY13" fmla="*/ 6412037 h 6857999"/>
              <a:gd name="connsiteX14" fmla="*/ 4864988 w 5480050"/>
              <a:gd name="connsiteY14" fmla="*/ 6412037 h 6857999"/>
              <a:gd name="connsiteX15" fmla="*/ 4827602 w 5480050"/>
              <a:gd name="connsiteY15" fmla="*/ 6246024 h 6857999"/>
              <a:gd name="connsiteX16" fmla="*/ 4827602 w 5480050"/>
              <a:gd name="connsiteY16" fmla="*/ 6449493 h 6857999"/>
              <a:gd name="connsiteX17" fmla="*/ 4903447 w 5480050"/>
              <a:gd name="connsiteY17" fmla="*/ 6449493 h 6857999"/>
              <a:gd name="connsiteX18" fmla="*/ 4997285 w 5480050"/>
              <a:gd name="connsiteY18" fmla="*/ 6387293 h 6857999"/>
              <a:gd name="connsiteX19" fmla="*/ 5005267 w 5480050"/>
              <a:gd name="connsiteY19" fmla="*/ 6347759 h 6857999"/>
              <a:gd name="connsiteX20" fmla="*/ 5005289 w 5480050"/>
              <a:gd name="connsiteY20" fmla="*/ 6347867 h 6857999"/>
              <a:gd name="connsiteX21" fmla="*/ 5005289 w 5480050"/>
              <a:gd name="connsiteY21" fmla="*/ 6347652 h 6857999"/>
              <a:gd name="connsiteX22" fmla="*/ 5005267 w 5480050"/>
              <a:gd name="connsiteY22" fmla="*/ 6347759 h 6857999"/>
              <a:gd name="connsiteX23" fmla="*/ 4997285 w 5480050"/>
              <a:gd name="connsiteY23" fmla="*/ 6308225 h 6857999"/>
              <a:gd name="connsiteX24" fmla="*/ 4903447 w 5480050"/>
              <a:gd name="connsiteY24" fmla="*/ 6246024 h 6857999"/>
              <a:gd name="connsiteX25" fmla="*/ 4520142 w 5480050"/>
              <a:gd name="connsiteY25" fmla="*/ 6245810 h 6857999"/>
              <a:gd name="connsiteX26" fmla="*/ 4520142 w 5480050"/>
              <a:gd name="connsiteY26" fmla="*/ 6449495 h 6857999"/>
              <a:gd name="connsiteX27" fmla="*/ 4557814 w 5480050"/>
              <a:gd name="connsiteY27" fmla="*/ 6449495 h 6857999"/>
              <a:gd name="connsiteX28" fmla="*/ 4557814 w 5480050"/>
              <a:gd name="connsiteY28" fmla="*/ 6382173 h 6857999"/>
              <a:gd name="connsiteX29" fmla="*/ 4604796 w 5480050"/>
              <a:gd name="connsiteY29" fmla="*/ 6382173 h 6857999"/>
              <a:gd name="connsiteX30" fmla="*/ 4639961 w 5480050"/>
              <a:gd name="connsiteY30" fmla="*/ 6449495 h 6857999"/>
              <a:gd name="connsiteX31" fmla="*/ 4680712 w 5480050"/>
              <a:gd name="connsiteY31" fmla="*/ 6449495 h 6857999"/>
              <a:gd name="connsiteX32" fmla="*/ 4642754 w 5480050"/>
              <a:gd name="connsiteY32" fmla="*/ 6377016 h 6857999"/>
              <a:gd name="connsiteX33" fmla="*/ 4685010 w 5480050"/>
              <a:gd name="connsiteY33" fmla="*/ 6313992 h 6857999"/>
              <a:gd name="connsiteX34" fmla="*/ 4616828 w 5480050"/>
              <a:gd name="connsiteY34" fmla="*/ 6245810 h 6857999"/>
              <a:gd name="connsiteX35" fmla="*/ 4731419 w 5480050"/>
              <a:gd name="connsiteY35" fmla="*/ 6245737 h 6857999"/>
              <a:gd name="connsiteX36" fmla="*/ 4731419 w 5480050"/>
              <a:gd name="connsiteY36" fmla="*/ 6449422 h 6857999"/>
              <a:gd name="connsiteX37" fmla="*/ 4769090 w 5480050"/>
              <a:gd name="connsiteY37" fmla="*/ 6449422 h 6857999"/>
              <a:gd name="connsiteX38" fmla="*/ 4769090 w 5480050"/>
              <a:gd name="connsiteY38" fmla="*/ 6245737 h 6857999"/>
              <a:gd name="connsiteX39" fmla="*/ 4065862 w 5480050"/>
              <a:gd name="connsiteY39" fmla="*/ 6245737 h 6857999"/>
              <a:gd name="connsiteX40" fmla="*/ 4065862 w 5480050"/>
              <a:gd name="connsiteY40" fmla="*/ 6449422 h 6857999"/>
              <a:gd name="connsiteX41" fmla="*/ 4103533 w 5480050"/>
              <a:gd name="connsiteY41" fmla="*/ 6449422 h 6857999"/>
              <a:gd name="connsiteX42" fmla="*/ 4103533 w 5480050"/>
              <a:gd name="connsiteY42" fmla="*/ 6299953 h 6857999"/>
              <a:gd name="connsiteX43" fmla="*/ 4181885 w 5480050"/>
              <a:gd name="connsiteY43" fmla="*/ 6449422 h 6857999"/>
              <a:gd name="connsiteX44" fmla="*/ 4235098 w 5480050"/>
              <a:gd name="connsiteY44" fmla="*/ 6449422 h 6857999"/>
              <a:gd name="connsiteX45" fmla="*/ 4235098 w 5480050"/>
              <a:gd name="connsiteY45" fmla="*/ 6245737 h 6857999"/>
              <a:gd name="connsiteX46" fmla="*/ 4197426 w 5480050"/>
              <a:gd name="connsiteY46" fmla="*/ 6245737 h 6857999"/>
              <a:gd name="connsiteX47" fmla="*/ 4197426 w 5480050"/>
              <a:gd name="connsiteY47" fmla="*/ 6395207 h 6857999"/>
              <a:gd name="connsiteX48" fmla="*/ 4119075 w 5480050"/>
              <a:gd name="connsiteY48" fmla="*/ 6245737 h 6857999"/>
              <a:gd name="connsiteX49" fmla="*/ 3969821 w 5480050"/>
              <a:gd name="connsiteY49" fmla="*/ 6245737 h 6857999"/>
              <a:gd name="connsiteX50" fmla="*/ 3969821 w 5480050"/>
              <a:gd name="connsiteY50" fmla="*/ 6449422 h 6857999"/>
              <a:gd name="connsiteX51" fmla="*/ 4007492 w 5480050"/>
              <a:gd name="connsiteY51" fmla="*/ 6449422 h 6857999"/>
              <a:gd name="connsiteX52" fmla="*/ 4007492 w 5480050"/>
              <a:gd name="connsiteY52" fmla="*/ 6245737 h 6857999"/>
              <a:gd name="connsiteX53" fmla="*/ 3787193 w 5480050"/>
              <a:gd name="connsiteY53" fmla="*/ 6245737 h 6857999"/>
              <a:gd name="connsiteX54" fmla="*/ 3787193 w 5480050"/>
              <a:gd name="connsiteY54" fmla="*/ 6449422 h 6857999"/>
              <a:gd name="connsiteX55" fmla="*/ 3824865 w 5480050"/>
              <a:gd name="connsiteY55" fmla="*/ 6449422 h 6857999"/>
              <a:gd name="connsiteX56" fmla="*/ 3824865 w 5480050"/>
              <a:gd name="connsiteY56" fmla="*/ 6382172 h 6857999"/>
              <a:gd name="connsiteX57" fmla="*/ 3898632 w 5480050"/>
              <a:gd name="connsiteY57" fmla="*/ 6382172 h 6857999"/>
              <a:gd name="connsiteX58" fmla="*/ 3918328 w 5480050"/>
              <a:gd name="connsiteY58" fmla="*/ 6344500 h 6857999"/>
              <a:gd name="connsiteX59" fmla="*/ 3824865 w 5480050"/>
              <a:gd name="connsiteY59" fmla="*/ 6344500 h 6857999"/>
              <a:gd name="connsiteX60" fmla="*/ 3824865 w 5480050"/>
              <a:gd name="connsiteY60" fmla="*/ 6283409 h 6857999"/>
              <a:gd name="connsiteX61" fmla="*/ 3927209 w 5480050"/>
              <a:gd name="connsiteY61" fmla="*/ 6283409 h 6857999"/>
              <a:gd name="connsiteX62" fmla="*/ 3927209 w 5480050"/>
              <a:gd name="connsiteY62" fmla="*/ 6245737 h 6857999"/>
              <a:gd name="connsiteX63" fmla="*/ 4377978 w 5480050"/>
              <a:gd name="connsiteY63" fmla="*/ 6239650 h 6857999"/>
              <a:gd name="connsiteX64" fmla="*/ 4274202 w 5480050"/>
              <a:gd name="connsiteY64" fmla="*/ 6347580 h 6857999"/>
              <a:gd name="connsiteX65" fmla="*/ 4374473 w 5480050"/>
              <a:gd name="connsiteY65" fmla="*/ 6455577 h 6857999"/>
              <a:gd name="connsiteX66" fmla="*/ 4482470 w 5480050"/>
              <a:gd name="connsiteY66" fmla="*/ 6355305 h 6857999"/>
              <a:gd name="connsiteX67" fmla="*/ 4482470 w 5480050"/>
              <a:gd name="connsiteY67" fmla="*/ 6347580 h 6857999"/>
              <a:gd name="connsiteX68" fmla="*/ 4482470 w 5480050"/>
              <a:gd name="connsiteY68" fmla="*/ 6344501 h 6857999"/>
              <a:gd name="connsiteX69" fmla="*/ 4367951 w 5480050"/>
              <a:gd name="connsiteY69" fmla="*/ 6344501 h 6857999"/>
              <a:gd name="connsiteX70" fmla="*/ 4387646 w 5480050"/>
              <a:gd name="connsiteY70" fmla="*/ 6382172 h 6857999"/>
              <a:gd name="connsiteX71" fmla="*/ 4435774 w 5480050"/>
              <a:gd name="connsiteY71" fmla="*/ 6382172 h 6857999"/>
              <a:gd name="connsiteX72" fmla="*/ 4377978 w 5480050"/>
              <a:gd name="connsiteY72" fmla="*/ 6417981 h 6857999"/>
              <a:gd name="connsiteX73" fmla="*/ 4311515 w 5480050"/>
              <a:gd name="connsiteY73" fmla="*/ 6347723 h 6857999"/>
              <a:gd name="connsiteX74" fmla="*/ 4377978 w 5480050"/>
              <a:gd name="connsiteY74" fmla="*/ 6277609 h 6857999"/>
              <a:gd name="connsiteX75" fmla="*/ 4427324 w 5480050"/>
              <a:gd name="connsiteY75" fmla="*/ 6300885 h 6857999"/>
              <a:gd name="connsiteX76" fmla="*/ 4458048 w 5480050"/>
              <a:gd name="connsiteY76" fmla="*/ 6278826 h 6857999"/>
              <a:gd name="connsiteX77" fmla="*/ 4377978 w 5480050"/>
              <a:gd name="connsiteY77" fmla="*/ 6239650 h 6857999"/>
              <a:gd name="connsiteX78" fmla="*/ 0 w 5480050"/>
              <a:gd name="connsiteY78" fmla="*/ 0 h 6857999"/>
              <a:gd name="connsiteX79" fmla="*/ 5480050 w 5480050"/>
              <a:gd name="connsiteY79" fmla="*/ 0 h 6857999"/>
              <a:gd name="connsiteX80" fmla="*/ 5480050 w 5480050"/>
              <a:gd name="connsiteY80" fmla="*/ 6857999 h 6857999"/>
              <a:gd name="connsiteX81" fmla="*/ 0 w 5480050"/>
              <a:gd name="connsiteY81"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480050" h="6857999">
                <a:moveTo>
                  <a:pt x="4967618" y="6347580"/>
                </a:moveTo>
                <a:lnTo>
                  <a:pt x="4967618" y="6347867"/>
                </a:lnTo>
                <a:lnTo>
                  <a:pt x="4967589" y="6347724"/>
                </a:lnTo>
                <a:close/>
                <a:moveTo>
                  <a:pt x="4557814" y="6283410"/>
                </a:moveTo>
                <a:lnTo>
                  <a:pt x="4616398" y="6283410"/>
                </a:lnTo>
                <a:cubicBezTo>
                  <a:pt x="4633286" y="6283410"/>
                  <a:pt x="4646980" y="6297102"/>
                  <a:pt x="4646980" y="6313992"/>
                </a:cubicBezTo>
                <a:cubicBezTo>
                  <a:pt x="4646937" y="6330853"/>
                  <a:pt x="4633257" y="6344502"/>
                  <a:pt x="4616398" y="6344502"/>
                </a:cubicBezTo>
                <a:lnTo>
                  <a:pt x="4557814" y="6344502"/>
                </a:lnTo>
                <a:close/>
                <a:moveTo>
                  <a:pt x="4864988" y="6283409"/>
                </a:moveTo>
                <a:lnTo>
                  <a:pt x="4903160" y="6283409"/>
                </a:lnTo>
                <a:cubicBezTo>
                  <a:pt x="4929862" y="6283409"/>
                  <a:pt x="4952768" y="6299642"/>
                  <a:pt x="4962553" y="6322777"/>
                </a:cubicBezTo>
                <a:lnTo>
                  <a:pt x="4967589" y="6347724"/>
                </a:lnTo>
                <a:lnTo>
                  <a:pt x="4962553" y="6372670"/>
                </a:lnTo>
                <a:cubicBezTo>
                  <a:pt x="4952768" y="6395804"/>
                  <a:pt x="4929862" y="6412037"/>
                  <a:pt x="4903160" y="6412037"/>
                </a:cubicBezTo>
                <a:lnTo>
                  <a:pt x="4864988" y="6412037"/>
                </a:lnTo>
                <a:close/>
                <a:moveTo>
                  <a:pt x="4827602" y="6246024"/>
                </a:moveTo>
                <a:lnTo>
                  <a:pt x="4827602" y="6449493"/>
                </a:lnTo>
                <a:lnTo>
                  <a:pt x="4903447" y="6449493"/>
                </a:lnTo>
                <a:cubicBezTo>
                  <a:pt x="4945629" y="6449493"/>
                  <a:pt x="4981824" y="6423846"/>
                  <a:pt x="4997285" y="6387293"/>
                </a:cubicBezTo>
                <a:lnTo>
                  <a:pt x="5005267" y="6347759"/>
                </a:lnTo>
                <a:lnTo>
                  <a:pt x="5005289" y="6347867"/>
                </a:lnTo>
                <a:lnTo>
                  <a:pt x="5005289" y="6347652"/>
                </a:lnTo>
                <a:lnTo>
                  <a:pt x="5005267" y="6347759"/>
                </a:lnTo>
                <a:lnTo>
                  <a:pt x="4997285" y="6308225"/>
                </a:lnTo>
                <a:cubicBezTo>
                  <a:pt x="4981824" y="6271672"/>
                  <a:pt x="4945629" y="6246024"/>
                  <a:pt x="4903447" y="6246024"/>
                </a:cubicBezTo>
                <a:close/>
                <a:moveTo>
                  <a:pt x="4520142" y="6245810"/>
                </a:moveTo>
                <a:lnTo>
                  <a:pt x="4520142" y="6449495"/>
                </a:lnTo>
                <a:lnTo>
                  <a:pt x="4557814" y="6449495"/>
                </a:lnTo>
                <a:lnTo>
                  <a:pt x="4557814" y="6382173"/>
                </a:lnTo>
                <a:lnTo>
                  <a:pt x="4604796" y="6382173"/>
                </a:lnTo>
                <a:lnTo>
                  <a:pt x="4639961" y="6449495"/>
                </a:lnTo>
                <a:lnTo>
                  <a:pt x="4680712" y="6449495"/>
                </a:lnTo>
                <a:lnTo>
                  <a:pt x="4642754" y="6377016"/>
                </a:lnTo>
                <a:cubicBezTo>
                  <a:pt x="4668322" y="6366527"/>
                  <a:pt x="4685017" y="6341626"/>
                  <a:pt x="4685010" y="6313992"/>
                </a:cubicBezTo>
                <a:cubicBezTo>
                  <a:pt x="4685010" y="6276335"/>
                  <a:pt x="4654485" y="6245810"/>
                  <a:pt x="4616828" y="6245810"/>
                </a:cubicBezTo>
                <a:close/>
                <a:moveTo>
                  <a:pt x="4731419" y="6245737"/>
                </a:moveTo>
                <a:lnTo>
                  <a:pt x="4731419" y="6449422"/>
                </a:lnTo>
                <a:lnTo>
                  <a:pt x="4769090" y="6449422"/>
                </a:lnTo>
                <a:lnTo>
                  <a:pt x="4769090" y="6245737"/>
                </a:lnTo>
                <a:close/>
                <a:moveTo>
                  <a:pt x="4065862" y="6245737"/>
                </a:moveTo>
                <a:lnTo>
                  <a:pt x="4065862" y="6449422"/>
                </a:lnTo>
                <a:lnTo>
                  <a:pt x="4103533" y="6449422"/>
                </a:lnTo>
                <a:lnTo>
                  <a:pt x="4103533" y="6299953"/>
                </a:lnTo>
                <a:lnTo>
                  <a:pt x="4181885" y="6449422"/>
                </a:lnTo>
                <a:lnTo>
                  <a:pt x="4235098" y="6449422"/>
                </a:lnTo>
                <a:lnTo>
                  <a:pt x="4235098" y="6245737"/>
                </a:lnTo>
                <a:lnTo>
                  <a:pt x="4197426" y="6245737"/>
                </a:lnTo>
                <a:lnTo>
                  <a:pt x="4197426" y="6395207"/>
                </a:lnTo>
                <a:lnTo>
                  <a:pt x="4119075" y="6245737"/>
                </a:lnTo>
                <a:close/>
                <a:moveTo>
                  <a:pt x="3969821" y="6245737"/>
                </a:moveTo>
                <a:lnTo>
                  <a:pt x="3969821" y="6449422"/>
                </a:lnTo>
                <a:lnTo>
                  <a:pt x="4007492" y="6449422"/>
                </a:lnTo>
                <a:lnTo>
                  <a:pt x="4007492" y="6245737"/>
                </a:lnTo>
                <a:close/>
                <a:moveTo>
                  <a:pt x="3787193" y="6245737"/>
                </a:moveTo>
                <a:lnTo>
                  <a:pt x="3787193" y="6449422"/>
                </a:lnTo>
                <a:lnTo>
                  <a:pt x="3824865" y="6449422"/>
                </a:lnTo>
                <a:lnTo>
                  <a:pt x="3824865" y="6382172"/>
                </a:lnTo>
                <a:lnTo>
                  <a:pt x="3898632" y="6382172"/>
                </a:lnTo>
                <a:lnTo>
                  <a:pt x="3918328" y="6344500"/>
                </a:lnTo>
                <a:lnTo>
                  <a:pt x="3824865" y="6344500"/>
                </a:lnTo>
                <a:lnTo>
                  <a:pt x="3824865" y="6283409"/>
                </a:lnTo>
                <a:lnTo>
                  <a:pt x="3927209" y="6283409"/>
                </a:lnTo>
                <a:lnTo>
                  <a:pt x="3927209" y="6245737"/>
                </a:lnTo>
                <a:close/>
                <a:moveTo>
                  <a:pt x="4377978" y="6239650"/>
                </a:moveTo>
                <a:cubicBezTo>
                  <a:pt x="4319564" y="6240904"/>
                  <a:pt x="4273163" y="6289161"/>
                  <a:pt x="4274202" y="6347580"/>
                </a:cubicBezTo>
                <a:cubicBezTo>
                  <a:pt x="4272069" y="6405091"/>
                  <a:pt x="4316961" y="6453444"/>
                  <a:pt x="4374473" y="6455577"/>
                </a:cubicBezTo>
                <a:cubicBezTo>
                  <a:pt x="4431985" y="6457710"/>
                  <a:pt x="4480336" y="6412817"/>
                  <a:pt x="4482470" y="6355305"/>
                </a:cubicBezTo>
                <a:cubicBezTo>
                  <a:pt x="4482563" y="6352732"/>
                  <a:pt x="4482563" y="6350154"/>
                  <a:pt x="4482470" y="6347580"/>
                </a:cubicBezTo>
                <a:cubicBezTo>
                  <a:pt x="4482470" y="6346577"/>
                  <a:pt x="4482470" y="6345504"/>
                  <a:pt x="4482470" y="6344501"/>
                </a:cubicBezTo>
                <a:lnTo>
                  <a:pt x="4367951" y="6344501"/>
                </a:lnTo>
                <a:lnTo>
                  <a:pt x="4387646" y="6382172"/>
                </a:lnTo>
                <a:lnTo>
                  <a:pt x="4435774" y="6382172"/>
                </a:lnTo>
                <a:cubicBezTo>
                  <a:pt x="4424616" y="6403884"/>
                  <a:pt x="4402386" y="6417659"/>
                  <a:pt x="4377978" y="6417981"/>
                </a:cubicBezTo>
                <a:cubicBezTo>
                  <a:pt x="4340226" y="6416928"/>
                  <a:pt x="4310472" y="6385476"/>
                  <a:pt x="4311515" y="6347723"/>
                </a:cubicBezTo>
                <a:cubicBezTo>
                  <a:pt x="4310553" y="6310026"/>
                  <a:pt x="4340283" y="6278662"/>
                  <a:pt x="4377978" y="6277609"/>
                </a:cubicBezTo>
                <a:cubicBezTo>
                  <a:pt x="4397064" y="6277680"/>
                  <a:pt x="4415134" y="6286203"/>
                  <a:pt x="4427324" y="6300885"/>
                </a:cubicBezTo>
                <a:lnTo>
                  <a:pt x="4458048" y="6278826"/>
                </a:lnTo>
                <a:cubicBezTo>
                  <a:pt x="4438725" y="6254245"/>
                  <a:pt x="4409247" y="6239821"/>
                  <a:pt x="4377978" y="6239650"/>
                </a:cubicBezTo>
                <a:close/>
                <a:moveTo>
                  <a:pt x="0" y="0"/>
                </a:moveTo>
                <a:lnTo>
                  <a:pt x="5480050" y="0"/>
                </a:lnTo>
                <a:lnTo>
                  <a:pt x="5480050" y="6857999"/>
                </a:lnTo>
                <a:lnTo>
                  <a:pt x="0" y="6857999"/>
                </a:lnTo>
                <a:close/>
              </a:path>
            </a:pathLst>
          </a:custGeom>
          <a:solidFill>
            <a:srgbClr val="3E5660"/>
          </a:solidFill>
        </p:spPr>
        <p:txBody>
          <a:bodyPr wrap="square" anchor="ctr">
            <a:noAutofit/>
          </a:bodyPr>
          <a:lstStyle>
            <a:lvl1pPr marL="0" indent="0" algn="ctr">
              <a:buFontTx/>
              <a:buNone/>
              <a:defRPr>
                <a:solidFill>
                  <a:schemeClr val="bg1"/>
                </a:solidFill>
              </a:defRPr>
            </a:lvl1pPr>
          </a:lstStyle>
          <a:p>
            <a:r>
              <a:rPr lang="en-US"/>
              <a:t>Click icon to add picture</a:t>
            </a:r>
            <a:endParaRPr lang="fi-FI" dirty="0"/>
          </a:p>
        </p:txBody>
      </p:sp>
    </p:spTree>
    <p:extLst>
      <p:ext uri="{BB962C8B-B14F-4D97-AF65-F5344CB8AC3E}">
        <p14:creationId xmlns:p14="http://schemas.microsoft.com/office/powerpoint/2010/main" val="734531284"/>
      </p:ext>
    </p:extLst>
  </p:cSld>
  <p:clrMapOvr>
    <a:masterClrMapping/>
  </p:clrMapOvr>
  <p:hf hdr="0"/>
</p:sldLayout>
</file>

<file path=ppt/slideLayouts/slideLayout96.xml><?xml version="1.0" encoding="utf-8"?>
<p:sldLayout xmlns:a="http://schemas.openxmlformats.org/drawingml/2006/main" xmlns:r="http://schemas.openxmlformats.org/officeDocument/2006/relationships" xmlns:p="http://schemas.openxmlformats.org/presentationml/2006/main">
  <p:cSld name="Vertailu">
    <p:spTree>
      <p:nvGrpSpPr>
        <p:cNvPr id="1" name=""/>
        <p:cNvGrpSpPr/>
        <p:nvPr/>
      </p:nvGrpSpPr>
      <p:grpSpPr>
        <a:xfrm>
          <a:off x="0" y="0"/>
          <a:ext cx="0" cy="0"/>
          <a:chOff x="0" y="0"/>
          <a:chExt cx="0" cy="0"/>
        </a:xfrm>
      </p:grpSpPr>
      <p:sp>
        <p:nvSpPr>
          <p:cNvPr id="3" name="Tekstin paikkamerkki 2"/>
          <p:cNvSpPr>
            <a:spLocks noGrp="1"/>
          </p:cNvSpPr>
          <p:nvPr>
            <p:ph type="body" idx="1"/>
          </p:nvPr>
        </p:nvSpPr>
        <p:spPr>
          <a:xfrm>
            <a:off x="629841" y="1558800"/>
            <a:ext cx="3726000" cy="360000"/>
          </a:xfrm>
        </p:spPr>
        <p:txBody>
          <a:bodyPr anchor="b"/>
          <a:lstStyle>
            <a:lvl1pPr marL="0" indent="0">
              <a:buNone/>
              <a:defRPr sz="15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Sisällön paikkamerkki 3"/>
          <p:cNvSpPr>
            <a:spLocks noGrp="1"/>
          </p:cNvSpPr>
          <p:nvPr>
            <p:ph sz="half" idx="2"/>
          </p:nvPr>
        </p:nvSpPr>
        <p:spPr>
          <a:xfrm>
            <a:off x="629841" y="1990800"/>
            <a:ext cx="3726000" cy="403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dirty="0"/>
          </a:p>
        </p:txBody>
      </p:sp>
      <p:sp>
        <p:nvSpPr>
          <p:cNvPr id="5" name="Tekstin paikkamerkki 4"/>
          <p:cNvSpPr>
            <a:spLocks noGrp="1"/>
          </p:cNvSpPr>
          <p:nvPr>
            <p:ph type="body" sz="quarter" idx="3"/>
          </p:nvPr>
        </p:nvSpPr>
        <p:spPr>
          <a:xfrm>
            <a:off x="4787100" y="1558800"/>
            <a:ext cx="3726000" cy="360000"/>
          </a:xfrm>
        </p:spPr>
        <p:txBody>
          <a:bodyPr anchor="b"/>
          <a:lstStyle>
            <a:lvl1pPr marL="0" indent="0">
              <a:buNone/>
              <a:defRPr sz="15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Sisällön paikkamerkki 5"/>
          <p:cNvSpPr>
            <a:spLocks noGrp="1"/>
          </p:cNvSpPr>
          <p:nvPr>
            <p:ph sz="quarter" idx="4"/>
          </p:nvPr>
        </p:nvSpPr>
        <p:spPr>
          <a:xfrm>
            <a:off x="4787100" y="1990800"/>
            <a:ext cx="3726000" cy="403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dirty="0"/>
          </a:p>
        </p:txBody>
      </p:sp>
      <p:sp>
        <p:nvSpPr>
          <p:cNvPr id="10" name="Otsikko 9"/>
          <p:cNvSpPr>
            <a:spLocks noGrp="1"/>
          </p:cNvSpPr>
          <p:nvPr>
            <p:ph type="title"/>
          </p:nvPr>
        </p:nvSpPr>
        <p:spPr/>
        <p:txBody>
          <a:bodyPr/>
          <a:lstStyle/>
          <a:p>
            <a:r>
              <a:rPr lang="en-US"/>
              <a:t>Click to edit Master title style</a:t>
            </a:r>
            <a:endParaRPr lang="fi-FI"/>
          </a:p>
        </p:txBody>
      </p:sp>
      <p:sp>
        <p:nvSpPr>
          <p:cNvPr id="11" name="Päivämäärän paikkamerkki 10"/>
          <p:cNvSpPr>
            <a:spLocks noGrp="1"/>
          </p:cNvSpPr>
          <p:nvPr>
            <p:ph type="dt" sz="half" idx="10"/>
          </p:nvPr>
        </p:nvSpPr>
        <p:spPr/>
        <p:txBody>
          <a:bodyPr/>
          <a:lstStyle/>
          <a:p>
            <a:fld id="{F445AA4C-0C0C-46AD-B306-D017D9EDDAD4}" type="datetimeFigureOut">
              <a:rPr lang="fi-FI" smtClean="0"/>
              <a:t>23.9.2024</a:t>
            </a:fld>
            <a:endParaRPr lang="fi-FI"/>
          </a:p>
        </p:txBody>
      </p:sp>
      <p:sp>
        <p:nvSpPr>
          <p:cNvPr id="12" name="Alatunnisteen paikkamerkki 11"/>
          <p:cNvSpPr>
            <a:spLocks noGrp="1"/>
          </p:cNvSpPr>
          <p:nvPr>
            <p:ph type="ftr" sz="quarter" idx="11"/>
          </p:nvPr>
        </p:nvSpPr>
        <p:spPr/>
        <p:txBody>
          <a:bodyPr/>
          <a:lstStyle/>
          <a:p>
            <a:endParaRPr lang="fi-FI"/>
          </a:p>
        </p:txBody>
      </p:sp>
      <p:sp>
        <p:nvSpPr>
          <p:cNvPr id="13" name="Dian numeron paikkamerkki 12"/>
          <p:cNvSpPr>
            <a:spLocks noGrp="1"/>
          </p:cNvSpPr>
          <p:nvPr>
            <p:ph type="sldNum" sz="quarter" idx="12"/>
          </p:nvPr>
        </p:nvSpPr>
        <p:spPr/>
        <p:txBody>
          <a:bodyPr/>
          <a:lstStyle/>
          <a:p>
            <a:fld id="{C1ECBC6D-1EF6-4A5C-BE71-7A45674FFDD3}" type="slidenum">
              <a:rPr lang="fi-FI" smtClean="0"/>
              <a:t>‹#›</a:t>
            </a:fld>
            <a:endParaRPr lang="fi-FI"/>
          </a:p>
        </p:txBody>
      </p:sp>
    </p:spTree>
    <p:extLst>
      <p:ext uri="{BB962C8B-B14F-4D97-AF65-F5344CB8AC3E}">
        <p14:creationId xmlns:p14="http://schemas.microsoft.com/office/powerpoint/2010/main" val="4282070080"/>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p:cSld name="Otsikkodia">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38E3803B-D862-E0DD-E032-82DCD5807B11}"/>
              </a:ext>
            </a:extLst>
          </p:cNvPr>
          <p:cNvGraphicFramePr>
            <a:graphicFrameLocks noChangeAspect="1"/>
          </p:cNvGraphicFramePr>
          <p:nvPr userDrawn="1">
            <p:custDataLst>
              <p:tags r:id="rId1"/>
            </p:custDataLst>
            <p:extLst>
              <p:ext uri="{D42A27DB-BD31-4B8C-83A1-F6EECF244321}">
                <p14:modId xmlns:p14="http://schemas.microsoft.com/office/powerpoint/2010/main" val="3031311553"/>
              </p:ext>
            </p:extLst>
          </p:nvPr>
        </p:nvGraphicFramePr>
        <p:xfrm>
          <a:off x="1191" y="1588"/>
          <a:ext cx="1191" cy="1588"/>
        </p:xfrm>
        <a:graphic>
          <a:graphicData uri="http://schemas.openxmlformats.org/presentationml/2006/ole">
            <mc:AlternateContent xmlns:mc="http://schemas.openxmlformats.org/markup-compatibility/2006">
              <mc:Choice xmlns:v="urn:schemas-microsoft-com:vml" Requires="v">
                <p:oleObj name="think-cell Slide" r:id="rId3" imgW="328" imgH="328" progId="TCLayout.ActiveDocument.1">
                  <p:embed/>
                </p:oleObj>
              </mc:Choice>
              <mc:Fallback>
                <p:oleObj name="think-cell Slide" r:id="rId3" imgW="328" imgH="328" progId="TCLayout.ActiveDocument.1">
                  <p:embed/>
                  <p:pic>
                    <p:nvPicPr>
                      <p:cNvPr id="6" name="Object 5" hidden="1">
                        <a:extLst>
                          <a:ext uri="{FF2B5EF4-FFF2-40B4-BE49-F238E27FC236}">
                            <a16:creationId xmlns:a16="http://schemas.microsoft.com/office/drawing/2014/main" id="{38E3803B-D862-E0DD-E032-82DCD5807B11}"/>
                          </a:ext>
                        </a:extLst>
                      </p:cNvPr>
                      <p:cNvPicPr/>
                      <p:nvPr/>
                    </p:nvPicPr>
                    <p:blipFill>
                      <a:blip r:embed="rId4"/>
                      <a:stretch>
                        <a:fillRect/>
                      </a:stretch>
                    </p:blipFill>
                    <p:spPr>
                      <a:xfrm>
                        <a:off x="1191" y="1588"/>
                        <a:ext cx="1191" cy="1588"/>
                      </a:xfrm>
                      <a:prstGeom prst="rect">
                        <a:avLst/>
                      </a:prstGeom>
                    </p:spPr>
                  </p:pic>
                </p:oleObj>
              </mc:Fallback>
            </mc:AlternateContent>
          </a:graphicData>
        </a:graphic>
      </p:graphicFrame>
      <p:sp>
        <p:nvSpPr>
          <p:cNvPr id="2" name="Otsikko 1"/>
          <p:cNvSpPr>
            <a:spLocks noGrp="1"/>
          </p:cNvSpPr>
          <p:nvPr>
            <p:ph type="ctrTitle" hasCustomPrompt="1"/>
          </p:nvPr>
        </p:nvSpPr>
        <p:spPr>
          <a:xfrm>
            <a:off x="4660050" y="1854199"/>
            <a:ext cx="3834000" cy="2880000"/>
          </a:xfrm>
        </p:spPr>
        <p:txBody>
          <a:bodyPr vert="horz" anchor="t"/>
          <a:lstStyle>
            <a:lvl1pPr algn="l" rtl="0">
              <a:lnSpc>
                <a:spcPct val="100000"/>
              </a:lnSpc>
              <a:defRPr sz="3600"/>
            </a:lvl1pPr>
          </a:lstStyle>
          <a:p>
            <a:r>
              <a:rPr lang="en-GB" dirty="0" err="1"/>
              <a:t>Muokkaa</a:t>
            </a:r>
            <a:r>
              <a:rPr lang="en-GB" dirty="0"/>
              <a:t> </a:t>
            </a:r>
            <a:r>
              <a:rPr lang="en-GB" dirty="0" err="1"/>
              <a:t>ots</a:t>
            </a:r>
            <a:r>
              <a:rPr lang="en-GB" dirty="0"/>
              <a:t>. </a:t>
            </a:r>
            <a:r>
              <a:rPr lang="en-GB" dirty="0" err="1"/>
              <a:t>perustyyl</a:t>
            </a:r>
            <a:r>
              <a:rPr lang="en-GB" dirty="0"/>
              <a:t>. </a:t>
            </a:r>
            <a:r>
              <a:rPr lang="en-GB" dirty="0" err="1"/>
              <a:t>napsautt</a:t>
            </a:r>
            <a:r>
              <a:rPr lang="en-GB" dirty="0"/>
              <a:t>.</a:t>
            </a:r>
            <a:br>
              <a:rPr lang="en-GB" dirty="0"/>
            </a:br>
            <a:br>
              <a:rPr lang="en-GB" dirty="0"/>
            </a:br>
            <a:endParaRPr lang="en-GB" dirty="0"/>
          </a:p>
        </p:txBody>
      </p:sp>
      <p:sp>
        <p:nvSpPr>
          <p:cNvPr id="3" name="Alaotsikko 2"/>
          <p:cNvSpPr>
            <a:spLocks noGrp="1"/>
          </p:cNvSpPr>
          <p:nvPr>
            <p:ph type="subTitle" idx="1"/>
          </p:nvPr>
        </p:nvSpPr>
        <p:spPr>
          <a:xfrm>
            <a:off x="4660200" y="4753478"/>
            <a:ext cx="3834000" cy="648000"/>
          </a:xfrm>
        </p:spPr>
        <p:txBody>
          <a:bodyPr anchor="t"/>
          <a:lstStyle>
            <a:lvl1pPr marL="0" indent="0" algn="l" rtl="0">
              <a:spcBef>
                <a:spcPts val="600"/>
              </a:spcBef>
              <a:buNone/>
              <a:defRPr sz="12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dirty="0"/>
              <a:t>Click to edit Master subtitle style</a:t>
            </a:r>
          </a:p>
        </p:txBody>
      </p:sp>
      <p:sp>
        <p:nvSpPr>
          <p:cNvPr id="7" name="Freeform 6" descr="Fingrid logo"/>
          <p:cNvSpPr>
            <a:spLocks noChangeAspect="1" noEditPoints="1"/>
          </p:cNvSpPr>
          <p:nvPr/>
        </p:nvSpPr>
        <p:spPr bwMode="auto">
          <a:xfrm>
            <a:off x="7044431" y="5870368"/>
            <a:ext cx="1730146" cy="409205"/>
          </a:xfrm>
          <a:custGeom>
            <a:avLst/>
            <a:gdLst>
              <a:gd name="T0" fmla="*/ 2515 w 4822"/>
              <a:gd name="T1" fmla="*/ 636 h 856"/>
              <a:gd name="T2" fmla="*/ 2410 w 4822"/>
              <a:gd name="T3" fmla="*/ 696 h 856"/>
              <a:gd name="T4" fmla="*/ 2287 w 4822"/>
              <a:gd name="T5" fmla="*/ 701 h 856"/>
              <a:gd name="T6" fmla="*/ 2182 w 4822"/>
              <a:gd name="T7" fmla="*/ 651 h 856"/>
              <a:gd name="T8" fmla="*/ 2121 w 4822"/>
              <a:gd name="T9" fmla="*/ 584 h 856"/>
              <a:gd name="T10" fmla="*/ 2081 w 4822"/>
              <a:gd name="T11" fmla="*/ 484 h 856"/>
              <a:gd name="T12" fmla="*/ 2081 w 4822"/>
              <a:gd name="T13" fmla="*/ 372 h 856"/>
              <a:gd name="T14" fmla="*/ 2121 w 4822"/>
              <a:gd name="T15" fmla="*/ 272 h 856"/>
              <a:gd name="T16" fmla="*/ 2172 w 4822"/>
              <a:gd name="T17" fmla="*/ 212 h 856"/>
              <a:gd name="T18" fmla="*/ 2260 w 4822"/>
              <a:gd name="T19" fmla="*/ 162 h 856"/>
              <a:gd name="T20" fmla="*/ 2368 w 4822"/>
              <a:gd name="T21" fmla="*/ 151 h 856"/>
              <a:gd name="T22" fmla="*/ 2472 w 4822"/>
              <a:gd name="T23" fmla="*/ 187 h 856"/>
              <a:gd name="T24" fmla="*/ 2642 w 4822"/>
              <a:gd name="T25" fmla="*/ 137 h 856"/>
              <a:gd name="T26" fmla="*/ 2496 w 4822"/>
              <a:gd name="T27" fmla="*/ 32 h 856"/>
              <a:gd name="T28" fmla="*/ 2339 w 4822"/>
              <a:gd name="T29" fmla="*/ 0 h 856"/>
              <a:gd name="T30" fmla="*/ 2197 w 4822"/>
              <a:gd name="T31" fmla="*/ 26 h 856"/>
              <a:gd name="T32" fmla="*/ 2062 w 4822"/>
              <a:gd name="T33" fmla="*/ 111 h 856"/>
              <a:gd name="T34" fmla="*/ 1986 w 4822"/>
              <a:gd name="T35" fmla="*/ 206 h 856"/>
              <a:gd name="T36" fmla="*/ 1931 w 4822"/>
              <a:gd name="T37" fmla="*/ 362 h 856"/>
              <a:gd name="T38" fmla="*/ 1935 w 4822"/>
              <a:gd name="T39" fmla="*/ 515 h 856"/>
              <a:gd name="T40" fmla="*/ 1977 w 4822"/>
              <a:gd name="T41" fmla="*/ 632 h 856"/>
              <a:gd name="T42" fmla="*/ 2062 w 4822"/>
              <a:gd name="T43" fmla="*/ 745 h 856"/>
              <a:gd name="T44" fmla="*/ 2178 w 4822"/>
              <a:gd name="T45" fmla="*/ 822 h 856"/>
              <a:gd name="T46" fmla="*/ 2318 w 4822"/>
              <a:gd name="T47" fmla="*/ 856 h 856"/>
              <a:gd name="T48" fmla="*/ 2461 w 4822"/>
              <a:gd name="T49" fmla="*/ 837 h 856"/>
              <a:gd name="T50" fmla="*/ 2601 w 4822"/>
              <a:gd name="T51" fmla="*/ 759 h 856"/>
              <a:gd name="T52" fmla="*/ 2681 w 4822"/>
              <a:gd name="T53" fmla="*/ 667 h 856"/>
              <a:gd name="T54" fmla="*/ 2743 w 4822"/>
              <a:gd name="T55" fmla="*/ 515 h 856"/>
              <a:gd name="T56" fmla="*/ 3554 w 4822"/>
              <a:gd name="T57" fmla="*/ 281 h 856"/>
              <a:gd name="T58" fmla="*/ 3539 w 4822"/>
              <a:gd name="T59" fmla="*/ 201 h 856"/>
              <a:gd name="T60" fmla="*/ 3484 w 4822"/>
              <a:gd name="T61" fmla="*/ 112 h 856"/>
              <a:gd name="T62" fmla="*/ 3402 w 4822"/>
              <a:gd name="T63" fmla="*/ 51 h 856"/>
              <a:gd name="T64" fmla="*/ 3298 w 4822"/>
              <a:gd name="T65" fmla="*/ 25 h 856"/>
              <a:gd name="T66" fmla="*/ 3538 w 4822"/>
              <a:gd name="T67" fmla="*/ 832 h 856"/>
              <a:gd name="T68" fmla="*/ 3484 w 4822"/>
              <a:gd name="T69" fmla="*/ 477 h 856"/>
              <a:gd name="T70" fmla="*/ 3535 w 4822"/>
              <a:gd name="T71" fmla="*/ 395 h 856"/>
              <a:gd name="T72" fmla="*/ 3403 w 4822"/>
              <a:gd name="T73" fmla="*/ 307 h 856"/>
              <a:gd name="T74" fmla="*/ 3361 w 4822"/>
              <a:gd name="T75" fmla="*/ 389 h 856"/>
              <a:gd name="T76" fmla="*/ 3283 w 4822"/>
              <a:gd name="T77" fmla="*/ 416 h 856"/>
              <a:gd name="T78" fmla="*/ 3341 w 4822"/>
              <a:gd name="T79" fmla="*/ 189 h 856"/>
              <a:gd name="T80" fmla="*/ 3398 w 4822"/>
              <a:gd name="T81" fmla="*/ 259 h 856"/>
              <a:gd name="T82" fmla="*/ 4818 w 4822"/>
              <a:gd name="T83" fmla="*/ 366 h 856"/>
              <a:gd name="T84" fmla="*/ 4764 w 4822"/>
              <a:gd name="T85" fmla="*/ 219 h 856"/>
              <a:gd name="T86" fmla="*/ 4660 w 4822"/>
              <a:gd name="T87" fmla="*/ 105 h 856"/>
              <a:gd name="T88" fmla="*/ 4521 w 4822"/>
              <a:gd name="T89" fmla="*/ 36 h 856"/>
              <a:gd name="T90" fmla="*/ 4420 w 4822"/>
              <a:gd name="T91" fmla="*/ 832 h 856"/>
              <a:gd name="T92" fmla="*/ 4577 w 4822"/>
              <a:gd name="T93" fmla="*/ 800 h 856"/>
              <a:gd name="T94" fmla="*/ 4704 w 4822"/>
              <a:gd name="T95" fmla="*/ 714 h 856"/>
              <a:gd name="T96" fmla="*/ 4791 w 4822"/>
              <a:gd name="T97" fmla="*/ 585 h 856"/>
              <a:gd name="T98" fmla="*/ 4822 w 4822"/>
              <a:gd name="T99" fmla="*/ 429 h 856"/>
              <a:gd name="T100" fmla="*/ 4654 w 4822"/>
              <a:gd name="T101" fmla="*/ 527 h 856"/>
              <a:gd name="T102" fmla="*/ 4599 w 4822"/>
              <a:gd name="T103" fmla="*/ 609 h 856"/>
              <a:gd name="T104" fmla="*/ 4518 w 4822"/>
              <a:gd name="T105" fmla="*/ 662 h 856"/>
              <a:gd name="T106" fmla="*/ 4420 w 4822"/>
              <a:gd name="T107" fmla="*/ 682 h 856"/>
              <a:gd name="T108" fmla="*/ 4494 w 4822"/>
              <a:gd name="T109" fmla="*/ 185 h 856"/>
              <a:gd name="T110" fmla="*/ 4580 w 4822"/>
              <a:gd name="T111" fmla="*/ 231 h 856"/>
              <a:gd name="T112" fmla="*/ 4643 w 4822"/>
              <a:gd name="T113" fmla="*/ 306 h 856"/>
              <a:gd name="T114" fmla="*/ 4672 w 4822"/>
              <a:gd name="T115" fmla="*/ 402 h 856"/>
              <a:gd name="T116" fmla="*/ 0 w 4822"/>
              <a:gd name="T117" fmla="*/ 24 h 856"/>
              <a:gd name="T118" fmla="*/ 555 w 4822"/>
              <a:gd name="T119" fmla="*/ 174 h 856"/>
              <a:gd name="T120" fmla="*/ 1252 w 4822"/>
              <a:gd name="T121" fmla="*/ 832 h 856"/>
              <a:gd name="T122" fmla="*/ 872 w 4822"/>
              <a:gd name="T123" fmla="*/ 24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22" h="856">
                <a:moveTo>
                  <a:pt x="2299" y="416"/>
                </a:moveTo>
                <a:lnTo>
                  <a:pt x="2378" y="565"/>
                </a:lnTo>
                <a:lnTo>
                  <a:pt x="2568" y="565"/>
                </a:lnTo>
                <a:lnTo>
                  <a:pt x="2558" y="581"/>
                </a:lnTo>
                <a:lnTo>
                  <a:pt x="2550" y="596"/>
                </a:lnTo>
                <a:lnTo>
                  <a:pt x="2538" y="610"/>
                </a:lnTo>
                <a:lnTo>
                  <a:pt x="2527" y="624"/>
                </a:lnTo>
                <a:lnTo>
                  <a:pt x="2515" y="636"/>
                </a:lnTo>
                <a:lnTo>
                  <a:pt x="2501" y="647"/>
                </a:lnTo>
                <a:lnTo>
                  <a:pt x="2487" y="657"/>
                </a:lnTo>
                <a:lnTo>
                  <a:pt x="2474" y="667"/>
                </a:lnTo>
                <a:lnTo>
                  <a:pt x="2459" y="676"/>
                </a:lnTo>
                <a:lnTo>
                  <a:pt x="2442" y="685"/>
                </a:lnTo>
                <a:lnTo>
                  <a:pt x="2435" y="687"/>
                </a:lnTo>
                <a:lnTo>
                  <a:pt x="2426" y="691"/>
                </a:lnTo>
                <a:lnTo>
                  <a:pt x="2410" y="696"/>
                </a:lnTo>
                <a:lnTo>
                  <a:pt x="2393" y="701"/>
                </a:lnTo>
                <a:lnTo>
                  <a:pt x="2375" y="704"/>
                </a:lnTo>
                <a:lnTo>
                  <a:pt x="2358" y="706"/>
                </a:lnTo>
                <a:lnTo>
                  <a:pt x="2339" y="707"/>
                </a:lnTo>
                <a:lnTo>
                  <a:pt x="2325" y="706"/>
                </a:lnTo>
                <a:lnTo>
                  <a:pt x="2313" y="705"/>
                </a:lnTo>
                <a:lnTo>
                  <a:pt x="2299" y="704"/>
                </a:lnTo>
                <a:lnTo>
                  <a:pt x="2287" y="701"/>
                </a:lnTo>
                <a:lnTo>
                  <a:pt x="2273" y="699"/>
                </a:lnTo>
                <a:lnTo>
                  <a:pt x="2260" y="695"/>
                </a:lnTo>
                <a:lnTo>
                  <a:pt x="2237" y="685"/>
                </a:lnTo>
                <a:lnTo>
                  <a:pt x="2225" y="680"/>
                </a:lnTo>
                <a:lnTo>
                  <a:pt x="2214" y="674"/>
                </a:lnTo>
                <a:lnTo>
                  <a:pt x="2203" y="666"/>
                </a:lnTo>
                <a:lnTo>
                  <a:pt x="2192" y="659"/>
                </a:lnTo>
                <a:lnTo>
                  <a:pt x="2182" y="651"/>
                </a:lnTo>
                <a:lnTo>
                  <a:pt x="2172" y="644"/>
                </a:lnTo>
                <a:lnTo>
                  <a:pt x="2162" y="635"/>
                </a:lnTo>
                <a:lnTo>
                  <a:pt x="2158" y="630"/>
                </a:lnTo>
                <a:lnTo>
                  <a:pt x="2153" y="625"/>
                </a:lnTo>
                <a:lnTo>
                  <a:pt x="2144" y="615"/>
                </a:lnTo>
                <a:lnTo>
                  <a:pt x="2136" y="605"/>
                </a:lnTo>
                <a:lnTo>
                  <a:pt x="2128" y="595"/>
                </a:lnTo>
                <a:lnTo>
                  <a:pt x="2121" y="584"/>
                </a:lnTo>
                <a:lnTo>
                  <a:pt x="2114" y="572"/>
                </a:lnTo>
                <a:lnTo>
                  <a:pt x="2108" y="561"/>
                </a:lnTo>
                <a:lnTo>
                  <a:pt x="2102" y="549"/>
                </a:lnTo>
                <a:lnTo>
                  <a:pt x="2097" y="536"/>
                </a:lnTo>
                <a:lnTo>
                  <a:pt x="2092" y="524"/>
                </a:lnTo>
                <a:lnTo>
                  <a:pt x="2088" y="511"/>
                </a:lnTo>
                <a:lnTo>
                  <a:pt x="2084" y="497"/>
                </a:lnTo>
                <a:lnTo>
                  <a:pt x="2081" y="484"/>
                </a:lnTo>
                <a:lnTo>
                  <a:pt x="2079" y="470"/>
                </a:lnTo>
                <a:lnTo>
                  <a:pt x="2077" y="456"/>
                </a:lnTo>
                <a:lnTo>
                  <a:pt x="2076" y="442"/>
                </a:lnTo>
                <a:lnTo>
                  <a:pt x="2076" y="429"/>
                </a:lnTo>
                <a:lnTo>
                  <a:pt x="2076" y="414"/>
                </a:lnTo>
                <a:lnTo>
                  <a:pt x="2077" y="400"/>
                </a:lnTo>
                <a:lnTo>
                  <a:pt x="2079" y="386"/>
                </a:lnTo>
                <a:lnTo>
                  <a:pt x="2081" y="372"/>
                </a:lnTo>
                <a:lnTo>
                  <a:pt x="2084" y="359"/>
                </a:lnTo>
                <a:lnTo>
                  <a:pt x="2088" y="345"/>
                </a:lnTo>
                <a:lnTo>
                  <a:pt x="2092" y="332"/>
                </a:lnTo>
                <a:lnTo>
                  <a:pt x="2097" y="320"/>
                </a:lnTo>
                <a:lnTo>
                  <a:pt x="2102" y="307"/>
                </a:lnTo>
                <a:lnTo>
                  <a:pt x="2108" y="295"/>
                </a:lnTo>
                <a:lnTo>
                  <a:pt x="2114" y="284"/>
                </a:lnTo>
                <a:lnTo>
                  <a:pt x="2121" y="272"/>
                </a:lnTo>
                <a:lnTo>
                  <a:pt x="2124" y="266"/>
                </a:lnTo>
                <a:lnTo>
                  <a:pt x="2128" y="261"/>
                </a:lnTo>
                <a:lnTo>
                  <a:pt x="2136" y="251"/>
                </a:lnTo>
                <a:lnTo>
                  <a:pt x="2141" y="246"/>
                </a:lnTo>
                <a:lnTo>
                  <a:pt x="2144" y="241"/>
                </a:lnTo>
                <a:lnTo>
                  <a:pt x="2153" y="231"/>
                </a:lnTo>
                <a:lnTo>
                  <a:pt x="2162" y="221"/>
                </a:lnTo>
                <a:lnTo>
                  <a:pt x="2172" y="212"/>
                </a:lnTo>
                <a:lnTo>
                  <a:pt x="2182" y="205"/>
                </a:lnTo>
                <a:lnTo>
                  <a:pt x="2192" y="197"/>
                </a:lnTo>
                <a:lnTo>
                  <a:pt x="2203" y="190"/>
                </a:lnTo>
                <a:lnTo>
                  <a:pt x="2214" y="182"/>
                </a:lnTo>
                <a:lnTo>
                  <a:pt x="2225" y="176"/>
                </a:lnTo>
                <a:lnTo>
                  <a:pt x="2237" y="171"/>
                </a:lnTo>
                <a:lnTo>
                  <a:pt x="2249" y="166"/>
                </a:lnTo>
                <a:lnTo>
                  <a:pt x="2260" y="162"/>
                </a:lnTo>
                <a:lnTo>
                  <a:pt x="2273" y="159"/>
                </a:lnTo>
                <a:lnTo>
                  <a:pt x="2287" y="155"/>
                </a:lnTo>
                <a:lnTo>
                  <a:pt x="2299" y="152"/>
                </a:lnTo>
                <a:lnTo>
                  <a:pt x="2313" y="151"/>
                </a:lnTo>
                <a:lnTo>
                  <a:pt x="2325" y="150"/>
                </a:lnTo>
                <a:lnTo>
                  <a:pt x="2339" y="150"/>
                </a:lnTo>
                <a:lnTo>
                  <a:pt x="2354" y="150"/>
                </a:lnTo>
                <a:lnTo>
                  <a:pt x="2368" y="151"/>
                </a:lnTo>
                <a:lnTo>
                  <a:pt x="2381" y="152"/>
                </a:lnTo>
                <a:lnTo>
                  <a:pt x="2395" y="156"/>
                </a:lnTo>
                <a:lnTo>
                  <a:pt x="2409" y="160"/>
                </a:lnTo>
                <a:lnTo>
                  <a:pt x="2422" y="164"/>
                </a:lnTo>
                <a:lnTo>
                  <a:pt x="2435" y="169"/>
                </a:lnTo>
                <a:lnTo>
                  <a:pt x="2447" y="174"/>
                </a:lnTo>
                <a:lnTo>
                  <a:pt x="2460" y="181"/>
                </a:lnTo>
                <a:lnTo>
                  <a:pt x="2472" y="187"/>
                </a:lnTo>
                <a:lnTo>
                  <a:pt x="2484" y="195"/>
                </a:lnTo>
                <a:lnTo>
                  <a:pt x="2495" y="204"/>
                </a:lnTo>
                <a:lnTo>
                  <a:pt x="2505" y="212"/>
                </a:lnTo>
                <a:lnTo>
                  <a:pt x="2516" y="221"/>
                </a:lnTo>
                <a:lnTo>
                  <a:pt x="2525" y="231"/>
                </a:lnTo>
                <a:lnTo>
                  <a:pt x="2535" y="241"/>
                </a:lnTo>
                <a:lnTo>
                  <a:pt x="2656" y="154"/>
                </a:lnTo>
                <a:lnTo>
                  <a:pt x="2642" y="137"/>
                </a:lnTo>
                <a:lnTo>
                  <a:pt x="2626" y="121"/>
                </a:lnTo>
                <a:lnTo>
                  <a:pt x="2610" y="105"/>
                </a:lnTo>
                <a:lnTo>
                  <a:pt x="2592" y="90"/>
                </a:lnTo>
                <a:lnTo>
                  <a:pt x="2575" y="76"/>
                </a:lnTo>
                <a:lnTo>
                  <a:pt x="2556" y="64"/>
                </a:lnTo>
                <a:lnTo>
                  <a:pt x="2537" y="52"/>
                </a:lnTo>
                <a:lnTo>
                  <a:pt x="2517" y="41"/>
                </a:lnTo>
                <a:lnTo>
                  <a:pt x="2496" y="32"/>
                </a:lnTo>
                <a:lnTo>
                  <a:pt x="2486" y="27"/>
                </a:lnTo>
                <a:lnTo>
                  <a:pt x="2475" y="24"/>
                </a:lnTo>
                <a:lnTo>
                  <a:pt x="2454" y="16"/>
                </a:lnTo>
                <a:lnTo>
                  <a:pt x="2431" y="11"/>
                </a:lnTo>
                <a:lnTo>
                  <a:pt x="2409" y="6"/>
                </a:lnTo>
                <a:lnTo>
                  <a:pt x="2386" y="2"/>
                </a:lnTo>
                <a:lnTo>
                  <a:pt x="2363" y="0"/>
                </a:lnTo>
                <a:lnTo>
                  <a:pt x="2339" y="0"/>
                </a:lnTo>
                <a:lnTo>
                  <a:pt x="2318" y="0"/>
                </a:lnTo>
                <a:lnTo>
                  <a:pt x="2296" y="2"/>
                </a:lnTo>
                <a:lnTo>
                  <a:pt x="2277" y="5"/>
                </a:lnTo>
                <a:lnTo>
                  <a:pt x="2267" y="6"/>
                </a:lnTo>
                <a:lnTo>
                  <a:pt x="2257" y="9"/>
                </a:lnTo>
                <a:lnTo>
                  <a:pt x="2237" y="14"/>
                </a:lnTo>
                <a:lnTo>
                  <a:pt x="2217" y="19"/>
                </a:lnTo>
                <a:lnTo>
                  <a:pt x="2197" y="26"/>
                </a:lnTo>
                <a:lnTo>
                  <a:pt x="2178" y="34"/>
                </a:lnTo>
                <a:lnTo>
                  <a:pt x="2161" y="42"/>
                </a:lnTo>
                <a:lnTo>
                  <a:pt x="2143" y="51"/>
                </a:lnTo>
                <a:lnTo>
                  <a:pt x="2126" y="62"/>
                </a:lnTo>
                <a:lnTo>
                  <a:pt x="2108" y="72"/>
                </a:lnTo>
                <a:lnTo>
                  <a:pt x="2092" y="85"/>
                </a:lnTo>
                <a:lnTo>
                  <a:pt x="2077" y="97"/>
                </a:lnTo>
                <a:lnTo>
                  <a:pt x="2062" y="111"/>
                </a:lnTo>
                <a:lnTo>
                  <a:pt x="2047" y="125"/>
                </a:lnTo>
                <a:lnTo>
                  <a:pt x="2041" y="132"/>
                </a:lnTo>
                <a:lnTo>
                  <a:pt x="2033" y="140"/>
                </a:lnTo>
                <a:lnTo>
                  <a:pt x="2021" y="156"/>
                </a:lnTo>
                <a:lnTo>
                  <a:pt x="2015" y="164"/>
                </a:lnTo>
                <a:lnTo>
                  <a:pt x="2008" y="172"/>
                </a:lnTo>
                <a:lnTo>
                  <a:pt x="1997" y="189"/>
                </a:lnTo>
                <a:lnTo>
                  <a:pt x="1986" y="206"/>
                </a:lnTo>
                <a:lnTo>
                  <a:pt x="1977" y="224"/>
                </a:lnTo>
                <a:lnTo>
                  <a:pt x="1967" y="242"/>
                </a:lnTo>
                <a:lnTo>
                  <a:pt x="1960" y="261"/>
                </a:lnTo>
                <a:lnTo>
                  <a:pt x="1952" y="281"/>
                </a:lnTo>
                <a:lnTo>
                  <a:pt x="1945" y="301"/>
                </a:lnTo>
                <a:lnTo>
                  <a:pt x="1940" y="321"/>
                </a:lnTo>
                <a:lnTo>
                  <a:pt x="1935" y="341"/>
                </a:lnTo>
                <a:lnTo>
                  <a:pt x="1931" y="362"/>
                </a:lnTo>
                <a:lnTo>
                  <a:pt x="1928" y="385"/>
                </a:lnTo>
                <a:lnTo>
                  <a:pt x="1927" y="406"/>
                </a:lnTo>
                <a:lnTo>
                  <a:pt x="1927" y="429"/>
                </a:lnTo>
                <a:lnTo>
                  <a:pt x="1927" y="450"/>
                </a:lnTo>
                <a:lnTo>
                  <a:pt x="1928" y="472"/>
                </a:lnTo>
                <a:lnTo>
                  <a:pt x="1931" y="494"/>
                </a:lnTo>
                <a:lnTo>
                  <a:pt x="1933" y="504"/>
                </a:lnTo>
                <a:lnTo>
                  <a:pt x="1935" y="515"/>
                </a:lnTo>
                <a:lnTo>
                  <a:pt x="1940" y="535"/>
                </a:lnTo>
                <a:lnTo>
                  <a:pt x="1942" y="545"/>
                </a:lnTo>
                <a:lnTo>
                  <a:pt x="1945" y="555"/>
                </a:lnTo>
                <a:lnTo>
                  <a:pt x="1952" y="575"/>
                </a:lnTo>
                <a:lnTo>
                  <a:pt x="1956" y="585"/>
                </a:lnTo>
                <a:lnTo>
                  <a:pt x="1960" y="595"/>
                </a:lnTo>
                <a:lnTo>
                  <a:pt x="1967" y="614"/>
                </a:lnTo>
                <a:lnTo>
                  <a:pt x="1977" y="632"/>
                </a:lnTo>
                <a:lnTo>
                  <a:pt x="1986" y="650"/>
                </a:lnTo>
                <a:lnTo>
                  <a:pt x="1997" y="667"/>
                </a:lnTo>
                <a:lnTo>
                  <a:pt x="2008" y="685"/>
                </a:lnTo>
                <a:lnTo>
                  <a:pt x="2021" y="700"/>
                </a:lnTo>
                <a:lnTo>
                  <a:pt x="2033" y="716"/>
                </a:lnTo>
                <a:lnTo>
                  <a:pt x="2047" y="731"/>
                </a:lnTo>
                <a:lnTo>
                  <a:pt x="2054" y="739"/>
                </a:lnTo>
                <a:lnTo>
                  <a:pt x="2062" y="745"/>
                </a:lnTo>
                <a:lnTo>
                  <a:pt x="2077" y="759"/>
                </a:lnTo>
                <a:lnTo>
                  <a:pt x="2092" y="771"/>
                </a:lnTo>
                <a:lnTo>
                  <a:pt x="2108" y="784"/>
                </a:lnTo>
                <a:lnTo>
                  <a:pt x="2126" y="795"/>
                </a:lnTo>
                <a:lnTo>
                  <a:pt x="2143" y="805"/>
                </a:lnTo>
                <a:lnTo>
                  <a:pt x="2161" y="814"/>
                </a:lnTo>
                <a:lnTo>
                  <a:pt x="2169" y="819"/>
                </a:lnTo>
                <a:lnTo>
                  <a:pt x="2178" y="822"/>
                </a:lnTo>
                <a:lnTo>
                  <a:pt x="2197" y="830"/>
                </a:lnTo>
                <a:lnTo>
                  <a:pt x="2217" y="837"/>
                </a:lnTo>
                <a:lnTo>
                  <a:pt x="2237" y="842"/>
                </a:lnTo>
                <a:lnTo>
                  <a:pt x="2245" y="845"/>
                </a:lnTo>
                <a:lnTo>
                  <a:pt x="2257" y="847"/>
                </a:lnTo>
                <a:lnTo>
                  <a:pt x="2277" y="851"/>
                </a:lnTo>
                <a:lnTo>
                  <a:pt x="2296" y="854"/>
                </a:lnTo>
                <a:lnTo>
                  <a:pt x="2318" y="856"/>
                </a:lnTo>
                <a:lnTo>
                  <a:pt x="2339" y="856"/>
                </a:lnTo>
                <a:lnTo>
                  <a:pt x="2360" y="856"/>
                </a:lnTo>
                <a:lnTo>
                  <a:pt x="2381" y="854"/>
                </a:lnTo>
                <a:lnTo>
                  <a:pt x="2401" y="851"/>
                </a:lnTo>
                <a:lnTo>
                  <a:pt x="2412" y="850"/>
                </a:lnTo>
                <a:lnTo>
                  <a:pt x="2422" y="847"/>
                </a:lnTo>
                <a:lnTo>
                  <a:pt x="2442" y="842"/>
                </a:lnTo>
                <a:lnTo>
                  <a:pt x="2461" y="837"/>
                </a:lnTo>
                <a:lnTo>
                  <a:pt x="2481" y="830"/>
                </a:lnTo>
                <a:lnTo>
                  <a:pt x="2500" y="822"/>
                </a:lnTo>
                <a:lnTo>
                  <a:pt x="2517" y="814"/>
                </a:lnTo>
                <a:lnTo>
                  <a:pt x="2536" y="805"/>
                </a:lnTo>
                <a:lnTo>
                  <a:pt x="2552" y="795"/>
                </a:lnTo>
                <a:lnTo>
                  <a:pt x="2570" y="784"/>
                </a:lnTo>
                <a:lnTo>
                  <a:pt x="2586" y="771"/>
                </a:lnTo>
                <a:lnTo>
                  <a:pt x="2601" y="759"/>
                </a:lnTo>
                <a:lnTo>
                  <a:pt x="2616" y="745"/>
                </a:lnTo>
                <a:lnTo>
                  <a:pt x="2631" y="731"/>
                </a:lnTo>
                <a:lnTo>
                  <a:pt x="2637" y="724"/>
                </a:lnTo>
                <a:lnTo>
                  <a:pt x="2645" y="716"/>
                </a:lnTo>
                <a:lnTo>
                  <a:pt x="2657" y="700"/>
                </a:lnTo>
                <a:lnTo>
                  <a:pt x="2663" y="692"/>
                </a:lnTo>
                <a:lnTo>
                  <a:pt x="2669" y="685"/>
                </a:lnTo>
                <a:lnTo>
                  <a:pt x="2681" y="667"/>
                </a:lnTo>
                <a:lnTo>
                  <a:pt x="2692" y="650"/>
                </a:lnTo>
                <a:lnTo>
                  <a:pt x="2702" y="632"/>
                </a:lnTo>
                <a:lnTo>
                  <a:pt x="2711" y="614"/>
                </a:lnTo>
                <a:lnTo>
                  <a:pt x="2719" y="595"/>
                </a:lnTo>
                <a:lnTo>
                  <a:pt x="2727" y="575"/>
                </a:lnTo>
                <a:lnTo>
                  <a:pt x="2733" y="555"/>
                </a:lnTo>
                <a:lnTo>
                  <a:pt x="2738" y="535"/>
                </a:lnTo>
                <a:lnTo>
                  <a:pt x="2743" y="515"/>
                </a:lnTo>
                <a:lnTo>
                  <a:pt x="2747" y="494"/>
                </a:lnTo>
                <a:lnTo>
                  <a:pt x="2749" y="472"/>
                </a:lnTo>
                <a:lnTo>
                  <a:pt x="2751" y="450"/>
                </a:lnTo>
                <a:lnTo>
                  <a:pt x="2752" y="429"/>
                </a:lnTo>
                <a:lnTo>
                  <a:pt x="2751" y="416"/>
                </a:lnTo>
                <a:lnTo>
                  <a:pt x="2299" y="416"/>
                </a:lnTo>
                <a:close/>
                <a:moveTo>
                  <a:pt x="3555" y="295"/>
                </a:moveTo>
                <a:lnTo>
                  <a:pt x="3554" y="281"/>
                </a:lnTo>
                <a:lnTo>
                  <a:pt x="3554" y="267"/>
                </a:lnTo>
                <a:lnTo>
                  <a:pt x="3553" y="260"/>
                </a:lnTo>
                <a:lnTo>
                  <a:pt x="3551" y="254"/>
                </a:lnTo>
                <a:lnTo>
                  <a:pt x="3549" y="240"/>
                </a:lnTo>
                <a:lnTo>
                  <a:pt x="3546" y="227"/>
                </a:lnTo>
                <a:lnTo>
                  <a:pt x="3544" y="220"/>
                </a:lnTo>
                <a:lnTo>
                  <a:pt x="3543" y="214"/>
                </a:lnTo>
                <a:lnTo>
                  <a:pt x="3539" y="201"/>
                </a:lnTo>
                <a:lnTo>
                  <a:pt x="3534" y="189"/>
                </a:lnTo>
                <a:lnTo>
                  <a:pt x="3528" y="177"/>
                </a:lnTo>
                <a:lnTo>
                  <a:pt x="3523" y="166"/>
                </a:lnTo>
                <a:lnTo>
                  <a:pt x="3515" y="155"/>
                </a:lnTo>
                <a:lnTo>
                  <a:pt x="3509" y="144"/>
                </a:lnTo>
                <a:lnTo>
                  <a:pt x="3501" y="132"/>
                </a:lnTo>
                <a:lnTo>
                  <a:pt x="3493" y="122"/>
                </a:lnTo>
                <a:lnTo>
                  <a:pt x="3484" y="112"/>
                </a:lnTo>
                <a:lnTo>
                  <a:pt x="3475" y="104"/>
                </a:lnTo>
                <a:lnTo>
                  <a:pt x="3467" y="95"/>
                </a:lnTo>
                <a:lnTo>
                  <a:pt x="3457" y="86"/>
                </a:lnTo>
                <a:lnTo>
                  <a:pt x="3447" y="77"/>
                </a:lnTo>
                <a:lnTo>
                  <a:pt x="3435" y="70"/>
                </a:lnTo>
                <a:lnTo>
                  <a:pt x="3424" y="64"/>
                </a:lnTo>
                <a:lnTo>
                  <a:pt x="3413" y="56"/>
                </a:lnTo>
                <a:lnTo>
                  <a:pt x="3402" y="51"/>
                </a:lnTo>
                <a:lnTo>
                  <a:pt x="3389" y="45"/>
                </a:lnTo>
                <a:lnTo>
                  <a:pt x="3378" y="40"/>
                </a:lnTo>
                <a:lnTo>
                  <a:pt x="3366" y="36"/>
                </a:lnTo>
                <a:lnTo>
                  <a:pt x="3352" y="32"/>
                </a:lnTo>
                <a:lnTo>
                  <a:pt x="3339" y="30"/>
                </a:lnTo>
                <a:lnTo>
                  <a:pt x="3326" y="27"/>
                </a:lnTo>
                <a:lnTo>
                  <a:pt x="3312" y="25"/>
                </a:lnTo>
                <a:lnTo>
                  <a:pt x="3298" y="25"/>
                </a:lnTo>
                <a:lnTo>
                  <a:pt x="3284" y="24"/>
                </a:lnTo>
                <a:lnTo>
                  <a:pt x="2901" y="24"/>
                </a:lnTo>
                <a:lnTo>
                  <a:pt x="2901" y="832"/>
                </a:lnTo>
                <a:lnTo>
                  <a:pt x="3051" y="832"/>
                </a:lnTo>
                <a:lnTo>
                  <a:pt x="3051" y="565"/>
                </a:lnTo>
                <a:lnTo>
                  <a:pt x="3237" y="565"/>
                </a:lnTo>
                <a:lnTo>
                  <a:pt x="3377" y="832"/>
                </a:lnTo>
                <a:lnTo>
                  <a:pt x="3538" y="832"/>
                </a:lnTo>
                <a:lnTo>
                  <a:pt x="3388" y="545"/>
                </a:lnTo>
                <a:lnTo>
                  <a:pt x="3405" y="536"/>
                </a:lnTo>
                <a:lnTo>
                  <a:pt x="3423" y="527"/>
                </a:lnTo>
                <a:lnTo>
                  <a:pt x="3439" y="516"/>
                </a:lnTo>
                <a:lnTo>
                  <a:pt x="3455" y="505"/>
                </a:lnTo>
                <a:lnTo>
                  <a:pt x="3469" y="491"/>
                </a:lnTo>
                <a:lnTo>
                  <a:pt x="3477" y="485"/>
                </a:lnTo>
                <a:lnTo>
                  <a:pt x="3484" y="477"/>
                </a:lnTo>
                <a:lnTo>
                  <a:pt x="3490" y="470"/>
                </a:lnTo>
                <a:lnTo>
                  <a:pt x="3496" y="462"/>
                </a:lnTo>
                <a:lnTo>
                  <a:pt x="3503" y="455"/>
                </a:lnTo>
                <a:lnTo>
                  <a:pt x="3508" y="447"/>
                </a:lnTo>
                <a:lnTo>
                  <a:pt x="3518" y="430"/>
                </a:lnTo>
                <a:lnTo>
                  <a:pt x="3523" y="421"/>
                </a:lnTo>
                <a:lnTo>
                  <a:pt x="3528" y="412"/>
                </a:lnTo>
                <a:lnTo>
                  <a:pt x="3535" y="395"/>
                </a:lnTo>
                <a:lnTo>
                  <a:pt x="3543" y="376"/>
                </a:lnTo>
                <a:lnTo>
                  <a:pt x="3548" y="356"/>
                </a:lnTo>
                <a:lnTo>
                  <a:pt x="3550" y="346"/>
                </a:lnTo>
                <a:lnTo>
                  <a:pt x="3551" y="336"/>
                </a:lnTo>
                <a:lnTo>
                  <a:pt x="3554" y="316"/>
                </a:lnTo>
                <a:lnTo>
                  <a:pt x="3555" y="295"/>
                </a:lnTo>
                <a:close/>
                <a:moveTo>
                  <a:pt x="3404" y="295"/>
                </a:moveTo>
                <a:lnTo>
                  <a:pt x="3403" y="307"/>
                </a:lnTo>
                <a:lnTo>
                  <a:pt x="3402" y="319"/>
                </a:lnTo>
                <a:lnTo>
                  <a:pt x="3398" y="331"/>
                </a:lnTo>
                <a:lnTo>
                  <a:pt x="3394" y="342"/>
                </a:lnTo>
                <a:lnTo>
                  <a:pt x="3389" y="352"/>
                </a:lnTo>
                <a:lnTo>
                  <a:pt x="3383" y="362"/>
                </a:lnTo>
                <a:lnTo>
                  <a:pt x="3377" y="372"/>
                </a:lnTo>
                <a:lnTo>
                  <a:pt x="3368" y="380"/>
                </a:lnTo>
                <a:lnTo>
                  <a:pt x="3361" y="389"/>
                </a:lnTo>
                <a:lnTo>
                  <a:pt x="3351" y="395"/>
                </a:lnTo>
                <a:lnTo>
                  <a:pt x="3341" y="401"/>
                </a:lnTo>
                <a:lnTo>
                  <a:pt x="3331" y="406"/>
                </a:lnTo>
                <a:lnTo>
                  <a:pt x="3319" y="410"/>
                </a:lnTo>
                <a:lnTo>
                  <a:pt x="3307" y="414"/>
                </a:lnTo>
                <a:lnTo>
                  <a:pt x="3302" y="415"/>
                </a:lnTo>
                <a:lnTo>
                  <a:pt x="3296" y="415"/>
                </a:lnTo>
                <a:lnTo>
                  <a:pt x="3283" y="416"/>
                </a:lnTo>
                <a:lnTo>
                  <a:pt x="3051" y="416"/>
                </a:lnTo>
                <a:lnTo>
                  <a:pt x="3051" y="174"/>
                </a:lnTo>
                <a:lnTo>
                  <a:pt x="3283" y="174"/>
                </a:lnTo>
                <a:lnTo>
                  <a:pt x="3296" y="174"/>
                </a:lnTo>
                <a:lnTo>
                  <a:pt x="3307" y="176"/>
                </a:lnTo>
                <a:lnTo>
                  <a:pt x="3319" y="179"/>
                </a:lnTo>
                <a:lnTo>
                  <a:pt x="3331" y="184"/>
                </a:lnTo>
                <a:lnTo>
                  <a:pt x="3341" y="189"/>
                </a:lnTo>
                <a:lnTo>
                  <a:pt x="3351" y="194"/>
                </a:lnTo>
                <a:lnTo>
                  <a:pt x="3361" y="201"/>
                </a:lnTo>
                <a:lnTo>
                  <a:pt x="3368" y="209"/>
                </a:lnTo>
                <a:lnTo>
                  <a:pt x="3377" y="217"/>
                </a:lnTo>
                <a:lnTo>
                  <a:pt x="3383" y="227"/>
                </a:lnTo>
                <a:lnTo>
                  <a:pt x="3389" y="237"/>
                </a:lnTo>
                <a:lnTo>
                  <a:pt x="3394" y="247"/>
                </a:lnTo>
                <a:lnTo>
                  <a:pt x="3398" y="259"/>
                </a:lnTo>
                <a:lnTo>
                  <a:pt x="3402" y="270"/>
                </a:lnTo>
                <a:lnTo>
                  <a:pt x="3403" y="276"/>
                </a:lnTo>
                <a:lnTo>
                  <a:pt x="3403" y="282"/>
                </a:lnTo>
                <a:lnTo>
                  <a:pt x="3404" y="295"/>
                </a:lnTo>
                <a:close/>
                <a:moveTo>
                  <a:pt x="4822" y="429"/>
                </a:moveTo>
                <a:lnTo>
                  <a:pt x="4822" y="407"/>
                </a:lnTo>
                <a:lnTo>
                  <a:pt x="4820" y="386"/>
                </a:lnTo>
                <a:lnTo>
                  <a:pt x="4818" y="366"/>
                </a:lnTo>
                <a:lnTo>
                  <a:pt x="4815" y="346"/>
                </a:lnTo>
                <a:lnTo>
                  <a:pt x="4810" y="327"/>
                </a:lnTo>
                <a:lnTo>
                  <a:pt x="4805" y="307"/>
                </a:lnTo>
                <a:lnTo>
                  <a:pt x="4799" y="289"/>
                </a:lnTo>
                <a:lnTo>
                  <a:pt x="4791" y="271"/>
                </a:lnTo>
                <a:lnTo>
                  <a:pt x="4783" y="252"/>
                </a:lnTo>
                <a:lnTo>
                  <a:pt x="4774" y="235"/>
                </a:lnTo>
                <a:lnTo>
                  <a:pt x="4764" y="219"/>
                </a:lnTo>
                <a:lnTo>
                  <a:pt x="4754" y="202"/>
                </a:lnTo>
                <a:lnTo>
                  <a:pt x="4743" y="186"/>
                </a:lnTo>
                <a:lnTo>
                  <a:pt x="4730" y="171"/>
                </a:lnTo>
                <a:lnTo>
                  <a:pt x="4718" y="156"/>
                </a:lnTo>
                <a:lnTo>
                  <a:pt x="4704" y="142"/>
                </a:lnTo>
                <a:lnTo>
                  <a:pt x="4690" y="129"/>
                </a:lnTo>
                <a:lnTo>
                  <a:pt x="4675" y="116"/>
                </a:lnTo>
                <a:lnTo>
                  <a:pt x="4660" y="105"/>
                </a:lnTo>
                <a:lnTo>
                  <a:pt x="4645" y="94"/>
                </a:lnTo>
                <a:lnTo>
                  <a:pt x="4629" y="82"/>
                </a:lnTo>
                <a:lnTo>
                  <a:pt x="4612" y="72"/>
                </a:lnTo>
                <a:lnTo>
                  <a:pt x="4594" y="64"/>
                </a:lnTo>
                <a:lnTo>
                  <a:pt x="4577" y="56"/>
                </a:lnTo>
                <a:lnTo>
                  <a:pt x="4558" y="49"/>
                </a:lnTo>
                <a:lnTo>
                  <a:pt x="4539" y="42"/>
                </a:lnTo>
                <a:lnTo>
                  <a:pt x="4521" y="36"/>
                </a:lnTo>
                <a:lnTo>
                  <a:pt x="4501" y="32"/>
                </a:lnTo>
                <a:lnTo>
                  <a:pt x="4481" y="29"/>
                </a:lnTo>
                <a:lnTo>
                  <a:pt x="4461" y="26"/>
                </a:lnTo>
                <a:lnTo>
                  <a:pt x="4441" y="25"/>
                </a:lnTo>
                <a:lnTo>
                  <a:pt x="4420" y="24"/>
                </a:lnTo>
                <a:lnTo>
                  <a:pt x="4119" y="24"/>
                </a:lnTo>
                <a:lnTo>
                  <a:pt x="4119" y="832"/>
                </a:lnTo>
                <a:lnTo>
                  <a:pt x="4420" y="832"/>
                </a:lnTo>
                <a:lnTo>
                  <a:pt x="4441" y="831"/>
                </a:lnTo>
                <a:lnTo>
                  <a:pt x="4461" y="830"/>
                </a:lnTo>
                <a:lnTo>
                  <a:pt x="4481" y="827"/>
                </a:lnTo>
                <a:lnTo>
                  <a:pt x="4501" y="824"/>
                </a:lnTo>
                <a:lnTo>
                  <a:pt x="4521" y="820"/>
                </a:lnTo>
                <a:lnTo>
                  <a:pt x="4539" y="814"/>
                </a:lnTo>
                <a:lnTo>
                  <a:pt x="4558" y="807"/>
                </a:lnTo>
                <a:lnTo>
                  <a:pt x="4577" y="800"/>
                </a:lnTo>
                <a:lnTo>
                  <a:pt x="4594" y="792"/>
                </a:lnTo>
                <a:lnTo>
                  <a:pt x="4612" y="784"/>
                </a:lnTo>
                <a:lnTo>
                  <a:pt x="4629" y="774"/>
                </a:lnTo>
                <a:lnTo>
                  <a:pt x="4645" y="764"/>
                </a:lnTo>
                <a:lnTo>
                  <a:pt x="4660" y="752"/>
                </a:lnTo>
                <a:lnTo>
                  <a:pt x="4675" y="740"/>
                </a:lnTo>
                <a:lnTo>
                  <a:pt x="4690" y="727"/>
                </a:lnTo>
                <a:lnTo>
                  <a:pt x="4704" y="714"/>
                </a:lnTo>
                <a:lnTo>
                  <a:pt x="4718" y="700"/>
                </a:lnTo>
                <a:lnTo>
                  <a:pt x="4730" y="685"/>
                </a:lnTo>
                <a:lnTo>
                  <a:pt x="4743" y="670"/>
                </a:lnTo>
                <a:lnTo>
                  <a:pt x="4754" y="654"/>
                </a:lnTo>
                <a:lnTo>
                  <a:pt x="4764" y="637"/>
                </a:lnTo>
                <a:lnTo>
                  <a:pt x="4774" y="621"/>
                </a:lnTo>
                <a:lnTo>
                  <a:pt x="4783" y="604"/>
                </a:lnTo>
                <a:lnTo>
                  <a:pt x="4791" y="585"/>
                </a:lnTo>
                <a:lnTo>
                  <a:pt x="4799" y="567"/>
                </a:lnTo>
                <a:lnTo>
                  <a:pt x="4805" y="549"/>
                </a:lnTo>
                <a:lnTo>
                  <a:pt x="4810" y="529"/>
                </a:lnTo>
                <a:lnTo>
                  <a:pt x="4815" y="510"/>
                </a:lnTo>
                <a:lnTo>
                  <a:pt x="4818" y="490"/>
                </a:lnTo>
                <a:lnTo>
                  <a:pt x="4820" y="470"/>
                </a:lnTo>
                <a:lnTo>
                  <a:pt x="4822" y="449"/>
                </a:lnTo>
                <a:lnTo>
                  <a:pt x="4822" y="429"/>
                </a:lnTo>
                <a:close/>
                <a:moveTo>
                  <a:pt x="4674" y="429"/>
                </a:moveTo>
                <a:lnTo>
                  <a:pt x="4673" y="441"/>
                </a:lnTo>
                <a:lnTo>
                  <a:pt x="4672" y="454"/>
                </a:lnTo>
                <a:lnTo>
                  <a:pt x="4668" y="480"/>
                </a:lnTo>
                <a:lnTo>
                  <a:pt x="4665" y="491"/>
                </a:lnTo>
                <a:lnTo>
                  <a:pt x="4662" y="504"/>
                </a:lnTo>
                <a:lnTo>
                  <a:pt x="4658" y="516"/>
                </a:lnTo>
                <a:lnTo>
                  <a:pt x="4654" y="527"/>
                </a:lnTo>
                <a:lnTo>
                  <a:pt x="4648" y="539"/>
                </a:lnTo>
                <a:lnTo>
                  <a:pt x="4643" y="550"/>
                </a:lnTo>
                <a:lnTo>
                  <a:pt x="4637" y="560"/>
                </a:lnTo>
                <a:lnTo>
                  <a:pt x="4630" y="570"/>
                </a:lnTo>
                <a:lnTo>
                  <a:pt x="4623" y="580"/>
                </a:lnTo>
                <a:lnTo>
                  <a:pt x="4615" y="590"/>
                </a:lnTo>
                <a:lnTo>
                  <a:pt x="4608" y="599"/>
                </a:lnTo>
                <a:lnTo>
                  <a:pt x="4599" y="609"/>
                </a:lnTo>
                <a:lnTo>
                  <a:pt x="4590" y="616"/>
                </a:lnTo>
                <a:lnTo>
                  <a:pt x="4580" y="625"/>
                </a:lnTo>
                <a:lnTo>
                  <a:pt x="4572" y="632"/>
                </a:lnTo>
                <a:lnTo>
                  <a:pt x="4562" y="639"/>
                </a:lnTo>
                <a:lnTo>
                  <a:pt x="4551" y="646"/>
                </a:lnTo>
                <a:lnTo>
                  <a:pt x="4541" y="652"/>
                </a:lnTo>
                <a:lnTo>
                  <a:pt x="4529" y="657"/>
                </a:lnTo>
                <a:lnTo>
                  <a:pt x="4518" y="662"/>
                </a:lnTo>
                <a:lnTo>
                  <a:pt x="4507" y="667"/>
                </a:lnTo>
                <a:lnTo>
                  <a:pt x="4494" y="671"/>
                </a:lnTo>
                <a:lnTo>
                  <a:pt x="4483" y="675"/>
                </a:lnTo>
                <a:lnTo>
                  <a:pt x="4471" y="677"/>
                </a:lnTo>
                <a:lnTo>
                  <a:pt x="4458" y="680"/>
                </a:lnTo>
                <a:lnTo>
                  <a:pt x="4446" y="681"/>
                </a:lnTo>
                <a:lnTo>
                  <a:pt x="4432" y="682"/>
                </a:lnTo>
                <a:lnTo>
                  <a:pt x="4420" y="682"/>
                </a:lnTo>
                <a:lnTo>
                  <a:pt x="4269" y="682"/>
                </a:lnTo>
                <a:lnTo>
                  <a:pt x="4269" y="174"/>
                </a:lnTo>
                <a:lnTo>
                  <a:pt x="4420" y="174"/>
                </a:lnTo>
                <a:lnTo>
                  <a:pt x="4432" y="174"/>
                </a:lnTo>
                <a:lnTo>
                  <a:pt x="4446" y="175"/>
                </a:lnTo>
                <a:lnTo>
                  <a:pt x="4471" y="179"/>
                </a:lnTo>
                <a:lnTo>
                  <a:pt x="4483" y="181"/>
                </a:lnTo>
                <a:lnTo>
                  <a:pt x="4494" y="185"/>
                </a:lnTo>
                <a:lnTo>
                  <a:pt x="4507" y="189"/>
                </a:lnTo>
                <a:lnTo>
                  <a:pt x="4518" y="194"/>
                </a:lnTo>
                <a:lnTo>
                  <a:pt x="4529" y="199"/>
                </a:lnTo>
                <a:lnTo>
                  <a:pt x="4541" y="204"/>
                </a:lnTo>
                <a:lnTo>
                  <a:pt x="4551" y="210"/>
                </a:lnTo>
                <a:lnTo>
                  <a:pt x="4562" y="217"/>
                </a:lnTo>
                <a:lnTo>
                  <a:pt x="4572" y="224"/>
                </a:lnTo>
                <a:lnTo>
                  <a:pt x="4580" y="231"/>
                </a:lnTo>
                <a:lnTo>
                  <a:pt x="4590" y="240"/>
                </a:lnTo>
                <a:lnTo>
                  <a:pt x="4599" y="249"/>
                </a:lnTo>
                <a:lnTo>
                  <a:pt x="4608" y="257"/>
                </a:lnTo>
                <a:lnTo>
                  <a:pt x="4615" y="266"/>
                </a:lnTo>
                <a:lnTo>
                  <a:pt x="4623" y="276"/>
                </a:lnTo>
                <a:lnTo>
                  <a:pt x="4630" y="286"/>
                </a:lnTo>
                <a:lnTo>
                  <a:pt x="4637" y="296"/>
                </a:lnTo>
                <a:lnTo>
                  <a:pt x="4643" y="306"/>
                </a:lnTo>
                <a:lnTo>
                  <a:pt x="4648" y="317"/>
                </a:lnTo>
                <a:lnTo>
                  <a:pt x="4654" y="329"/>
                </a:lnTo>
                <a:lnTo>
                  <a:pt x="4658" y="341"/>
                </a:lnTo>
                <a:lnTo>
                  <a:pt x="4662" y="352"/>
                </a:lnTo>
                <a:lnTo>
                  <a:pt x="4665" y="365"/>
                </a:lnTo>
                <a:lnTo>
                  <a:pt x="4668" y="376"/>
                </a:lnTo>
                <a:lnTo>
                  <a:pt x="4670" y="390"/>
                </a:lnTo>
                <a:lnTo>
                  <a:pt x="4672" y="402"/>
                </a:lnTo>
                <a:lnTo>
                  <a:pt x="4673" y="415"/>
                </a:lnTo>
                <a:lnTo>
                  <a:pt x="4674" y="429"/>
                </a:lnTo>
                <a:close/>
                <a:moveTo>
                  <a:pt x="3738" y="832"/>
                </a:moveTo>
                <a:lnTo>
                  <a:pt x="3887" y="832"/>
                </a:lnTo>
                <a:lnTo>
                  <a:pt x="3887" y="24"/>
                </a:lnTo>
                <a:lnTo>
                  <a:pt x="3738" y="24"/>
                </a:lnTo>
                <a:lnTo>
                  <a:pt x="3738" y="832"/>
                </a:lnTo>
                <a:close/>
                <a:moveTo>
                  <a:pt x="0" y="24"/>
                </a:moveTo>
                <a:lnTo>
                  <a:pt x="0" y="832"/>
                </a:lnTo>
                <a:lnTo>
                  <a:pt x="150" y="832"/>
                </a:lnTo>
                <a:lnTo>
                  <a:pt x="150" y="565"/>
                </a:lnTo>
                <a:lnTo>
                  <a:pt x="442" y="565"/>
                </a:lnTo>
                <a:lnTo>
                  <a:pt x="519" y="416"/>
                </a:lnTo>
                <a:lnTo>
                  <a:pt x="150" y="416"/>
                </a:lnTo>
                <a:lnTo>
                  <a:pt x="150" y="174"/>
                </a:lnTo>
                <a:lnTo>
                  <a:pt x="555" y="174"/>
                </a:lnTo>
                <a:lnTo>
                  <a:pt x="555" y="24"/>
                </a:lnTo>
                <a:lnTo>
                  <a:pt x="0" y="24"/>
                </a:lnTo>
                <a:close/>
                <a:moveTo>
                  <a:pt x="1624" y="24"/>
                </a:moveTo>
                <a:lnTo>
                  <a:pt x="1624" y="617"/>
                </a:lnTo>
                <a:lnTo>
                  <a:pt x="1315" y="24"/>
                </a:lnTo>
                <a:lnTo>
                  <a:pt x="1104" y="24"/>
                </a:lnTo>
                <a:lnTo>
                  <a:pt x="1104" y="832"/>
                </a:lnTo>
                <a:lnTo>
                  <a:pt x="1252" y="832"/>
                </a:lnTo>
                <a:lnTo>
                  <a:pt x="1252" y="239"/>
                </a:lnTo>
                <a:lnTo>
                  <a:pt x="1563" y="832"/>
                </a:lnTo>
                <a:lnTo>
                  <a:pt x="1774" y="832"/>
                </a:lnTo>
                <a:lnTo>
                  <a:pt x="1774" y="24"/>
                </a:lnTo>
                <a:lnTo>
                  <a:pt x="1624" y="24"/>
                </a:lnTo>
                <a:close/>
                <a:moveTo>
                  <a:pt x="723" y="832"/>
                </a:moveTo>
                <a:lnTo>
                  <a:pt x="872" y="832"/>
                </a:lnTo>
                <a:lnTo>
                  <a:pt x="872" y="24"/>
                </a:lnTo>
                <a:lnTo>
                  <a:pt x="723" y="24"/>
                </a:lnTo>
                <a:lnTo>
                  <a:pt x="723" y="832"/>
                </a:lnTo>
                <a:close/>
              </a:path>
            </a:pathLst>
          </a:custGeom>
          <a:solidFill>
            <a:srgbClr val="D512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rtl="0"/>
            <a:endParaRPr lang="en-GB" sz="1350" dirty="0"/>
          </a:p>
        </p:txBody>
      </p:sp>
      <p:cxnSp>
        <p:nvCxnSpPr>
          <p:cNvPr id="8" name="Straight Connector 8"/>
          <p:cNvCxnSpPr>
            <a:cxnSpLocks/>
          </p:cNvCxnSpPr>
          <p:nvPr/>
        </p:nvCxnSpPr>
        <p:spPr>
          <a:xfrm rot="-120000" flipV="1">
            <a:off x="5385572" y="841708"/>
            <a:ext cx="297000" cy="7200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Päivämäärän paikkamerkki 10">
            <a:extLst>
              <a:ext uri="{FF2B5EF4-FFF2-40B4-BE49-F238E27FC236}">
                <a16:creationId xmlns:a16="http://schemas.microsoft.com/office/drawing/2014/main" id="{4638068C-7F52-4BCA-85C8-26298F2399E5}"/>
              </a:ext>
            </a:extLst>
          </p:cNvPr>
          <p:cNvSpPr>
            <a:spLocks noGrp="1"/>
          </p:cNvSpPr>
          <p:nvPr>
            <p:ph type="dt" sz="half" idx="11"/>
          </p:nvPr>
        </p:nvSpPr>
        <p:spPr>
          <a:xfrm>
            <a:off x="4413324" y="1097796"/>
            <a:ext cx="880696" cy="209894"/>
          </a:xfrm>
        </p:spPr>
        <p:txBody>
          <a:bodyPr/>
          <a:lstStyle>
            <a:lvl1pPr algn="r" rtl="0">
              <a:defRPr sz="1200">
                <a:solidFill>
                  <a:srgbClr val="3E5660"/>
                </a:solidFill>
              </a:defRPr>
            </a:lvl1pPr>
          </a:lstStyle>
          <a:p>
            <a:fld id="{3732D2A8-954F-4FCC-B466-D9584722355E}" type="datetime1">
              <a:rPr lang="en-GB" smtClean="0"/>
              <a:t>23/09/2024</a:t>
            </a:fld>
            <a:endParaRPr lang="en-GB" dirty="0"/>
          </a:p>
        </p:txBody>
      </p:sp>
      <p:sp>
        <p:nvSpPr>
          <p:cNvPr id="12" name="Alatunnisteen paikkamerkki 11">
            <a:extLst>
              <a:ext uri="{FF2B5EF4-FFF2-40B4-BE49-F238E27FC236}">
                <a16:creationId xmlns:a16="http://schemas.microsoft.com/office/drawing/2014/main" id="{63A34FAD-A34B-4EAF-9194-37DA1D5D6246}"/>
              </a:ext>
            </a:extLst>
          </p:cNvPr>
          <p:cNvSpPr>
            <a:spLocks noGrp="1"/>
          </p:cNvSpPr>
          <p:nvPr>
            <p:ph type="ftr" sz="quarter" idx="12"/>
          </p:nvPr>
        </p:nvSpPr>
        <p:spPr>
          <a:xfrm>
            <a:off x="5757610" y="1092568"/>
            <a:ext cx="2754000" cy="214488"/>
          </a:xfrm>
        </p:spPr>
        <p:txBody>
          <a:bodyPr/>
          <a:lstStyle>
            <a:lvl1pPr rtl="0">
              <a:defRPr sz="1200">
                <a:solidFill>
                  <a:schemeClr val="accent2"/>
                </a:solidFill>
              </a:defRPr>
            </a:lvl1pPr>
          </a:lstStyle>
          <a:p>
            <a:r>
              <a:rPr lang="fi-FI"/>
              <a:t>Timo Kiiveri, Daniel Kuosa, Keijo Välimaa</a:t>
            </a:r>
            <a:endParaRPr lang="en-GB" dirty="0"/>
          </a:p>
        </p:txBody>
      </p:sp>
      <p:sp>
        <p:nvSpPr>
          <p:cNvPr id="13" name="Dian numeron paikkamerkki 12">
            <a:extLst>
              <a:ext uri="{FF2B5EF4-FFF2-40B4-BE49-F238E27FC236}">
                <a16:creationId xmlns:a16="http://schemas.microsoft.com/office/drawing/2014/main" id="{4C93408F-0301-4118-A84E-6C0145340CBA}"/>
              </a:ext>
            </a:extLst>
          </p:cNvPr>
          <p:cNvSpPr>
            <a:spLocks noGrp="1"/>
          </p:cNvSpPr>
          <p:nvPr>
            <p:ph type="sldNum" sz="quarter" idx="13"/>
          </p:nvPr>
        </p:nvSpPr>
        <p:spPr>
          <a:xfrm>
            <a:off x="8513100" y="134005"/>
            <a:ext cx="540000" cy="216000"/>
          </a:xfrm>
        </p:spPr>
        <p:txBody>
          <a:bodyPr/>
          <a:lstStyle>
            <a:lvl1pPr algn="r" rtl="0">
              <a:defRPr>
                <a:noFill/>
              </a:defRPr>
            </a:lvl1pPr>
          </a:lstStyle>
          <a:p>
            <a:fld id="{CA4A938F-DAA3-4204-AFE3-D04484155789}" type="slidenum">
              <a:rPr lang="en-GB" smtClean="0"/>
              <a:pPr/>
              <a:t>‹#›</a:t>
            </a:fld>
            <a:endParaRPr lang="en-GB" dirty="0"/>
          </a:p>
        </p:txBody>
      </p:sp>
      <p:pic>
        <p:nvPicPr>
          <p:cNvPr id="5" name="Kuva 4">
            <a:extLst>
              <a:ext uri="{FF2B5EF4-FFF2-40B4-BE49-F238E27FC236}">
                <a16:creationId xmlns:a16="http://schemas.microsoft.com/office/drawing/2014/main" id="{41353056-16F9-49DC-82F7-BCDE5E3D56B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0" y="0"/>
            <a:ext cx="4114800" cy="6858000"/>
          </a:xfrm>
          <a:prstGeom prst="rect">
            <a:avLst/>
          </a:prstGeom>
        </p:spPr>
      </p:pic>
    </p:spTree>
    <p:extLst>
      <p:ext uri="{BB962C8B-B14F-4D97-AF65-F5344CB8AC3E}">
        <p14:creationId xmlns:p14="http://schemas.microsoft.com/office/powerpoint/2010/main" val="211084990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obj" preserve="1">
  <p:cSld name="Otsikko ja sisältö">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FD437D38-D988-A75F-C924-F613C0C4D8AD}"/>
              </a:ext>
            </a:extLst>
          </p:cNvPr>
          <p:cNvGraphicFramePr>
            <a:graphicFrameLocks noChangeAspect="1"/>
          </p:cNvGraphicFramePr>
          <p:nvPr userDrawn="1">
            <p:custDataLst>
              <p:tags r:id="rId1"/>
            </p:custDataLst>
            <p:extLst>
              <p:ext uri="{D42A27DB-BD31-4B8C-83A1-F6EECF244321}">
                <p14:modId xmlns:p14="http://schemas.microsoft.com/office/powerpoint/2010/main" val="1306107628"/>
              </p:ext>
            </p:extLst>
          </p:nvPr>
        </p:nvGraphicFramePr>
        <p:xfrm>
          <a:off x="1191" y="1588"/>
          <a:ext cx="1191" cy="1588"/>
        </p:xfrm>
        <a:graphic>
          <a:graphicData uri="http://schemas.openxmlformats.org/presentationml/2006/ole">
            <mc:AlternateContent xmlns:mc="http://schemas.openxmlformats.org/markup-compatibility/2006">
              <mc:Choice xmlns:v="urn:schemas-microsoft-com:vml" Requires="v">
                <p:oleObj name="think-cell Slide" r:id="rId3" imgW="328" imgH="328" progId="TCLayout.ActiveDocument.1">
                  <p:embed/>
                </p:oleObj>
              </mc:Choice>
              <mc:Fallback>
                <p:oleObj name="think-cell Slide" r:id="rId3" imgW="328" imgH="328" progId="TCLayout.ActiveDocument.1">
                  <p:embed/>
                  <p:pic>
                    <p:nvPicPr>
                      <p:cNvPr id="5" name="Object 4" hidden="1">
                        <a:extLst>
                          <a:ext uri="{FF2B5EF4-FFF2-40B4-BE49-F238E27FC236}">
                            <a16:creationId xmlns:a16="http://schemas.microsoft.com/office/drawing/2014/main" id="{FD437D38-D988-A75F-C924-F613C0C4D8AD}"/>
                          </a:ext>
                        </a:extLst>
                      </p:cNvPr>
                      <p:cNvPicPr/>
                      <p:nvPr/>
                    </p:nvPicPr>
                    <p:blipFill>
                      <a:blip r:embed="rId4"/>
                      <a:stretch>
                        <a:fillRect/>
                      </a:stretch>
                    </p:blipFill>
                    <p:spPr>
                      <a:xfrm>
                        <a:off x="1191" y="1588"/>
                        <a:ext cx="1191" cy="1588"/>
                      </a:xfrm>
                      <a:prstGeom prst="rect">
                        <a:avLst/>
                      </a:prstGeom>
                    </p:spPr>
                  </p:pic>
                </p:oleObj>
              </mc:Fallback>
            </mc:AlternateContent>
          </a:graphicData>
        </a:graphic>
      </p:graphicFrame>
      <p:sp>
        <p:nvSpPr>
          <p:cNvPr id="2" name="Otsikko 1"/>
          <p:cNvSpPr>
            <a:spLocks noGrp="1"/>
          </p:cNvSpPr>
          <p:nvPr>
            <p:ph type="title"/>
          </p:nvPr>
        </p:nvSpPr>
        <p:spPr/>
        <p:txBody>
          <a:bodyPr vert="horz"/>
          <a:lstStyle>
            <a:lvl1pPr rtl="0">
              <a:defRPr/>
            </a:lvl1pPr>
          </a:lstStyle>
          <a:p>
            <a:r>
              <a:rPr lang="en-GB" dirty="0"/>
              <a:t>Click to edit Master title style</a:t>
            </a:r>
          </a:p>
        </p:txBody>
      </p:sp>
      <p:sp>
        <p:nvSpPr>
          <p:cNvPr id="3" name="Sisällön paikkamerkki 2"/>
          <p:cNvSpPr>
            <a:spLocks noGrp="1"/>
          </p:cNvSpPr>
          <p:nvPr>
            <p:ph idx="1"/>
          </p:nvPr>
        </p:nvSpPr>
        <p:spPr/>
        <p:txBody>
          <a:bodyPr/>
          <a:lstStyle>
            <a:lvl1pPr rtl="0">
              <a:defRPr/>
            </a:lvl1pPr>
            <a:lvl2pPr rtl="0">
              <a:defRPr/>
            </a:lvl2pPr>
            <a:lvl3pPr rtl="0">
              <a:defRPr/>
            </a:lvl3pPr>
            <a:lvl4pPr rtl="0">
              <a:defRPr/>
            </a:lvl4pPr>
            <a:lvl5pPr rtl="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7" name="Päivämäärän paikkamerkki 6"/>
          <p:cNvSpPr>
            <a:spLocks noGrp="1"/>
          </p:cNvSpPr>
          <p:nvPr>
            <p:ph type="dt" sz="half" idx="10"/>
          </p:nvPr>
        </p:nvSpPr>
        <p:spPr/>
        <p:txBody>
          <a:bodyPr/>
          <a:lstStyle>
            <a:lvl1pPr rtl="0">
              <a:defRPr/>
            </a:lvl1pPr>
          </a:lstStyle>
          <a:p>
            <a:fld id="{B4C6EE1F-E0B6-4F53-8BEB-C5090310FE90}" type="datetime1">
              <a:rPr lang="en-GB" smtClean="0"/>
              <a:t>23/09/2024</a:t>
            </a:fld>
            <a:endParaRPr lang="en-GB" dirty="0"/>
          </a:p>
        </p:txBody>
      </p:sp>
      <p:sp>
        <p:nvSpPr>
          <p:cNvPr id="8" name="Alatunnisteen paikkamerkki 7"/>
          <p:cNvSpPr>
            <a:spLocks noGrp="1"/>
          </p:cNvSpPr>
          <p:nvPr>
            <p:ph type="ftr" sz="quarter" idx="11"/>
          </p:nvPr>
        </p:nvSpPr>
        <p:spPr/>
        <p:txBody>
          <a:bodyPr/>
          <a:lstStyle>
            <a:lvl1pPr rtl="0">
              <a:defRPr/>
            </a:lvl1pPr>
          </a:lstStyle>
          <a:p>
            <a:r>
              <a:rPr lang="fi-FI"/>
              <a:t>Timo Kiiveri, Daniel Kuosa, Keijo Välimaa</a:t>
            </a:r>
            <a:endParaRPr lang="en-GB" dirty="0"/>
          </a:p>
        </p:txBody>
      </p:sp>
      <p:sp>
        <p:nvSpPr>
          <p:cNvPr id="9" name="Dian numeron paikkamerkki 8"/>
          <p:cNvSpPr>
            <a:spLocks noGrp="1"/>
          </p:cNvSpPr>
          <p:nvPr>
            <p:ph type="sldNum" sz="quarter" idx="12"/>
          </p:nvPr>
        </p:nvSpPr>
        <p:spPr/>
        <p:txBody>
          <a:bodyPr/>
          <a:lstStyle>
            <a:lvl1pPr rtl="0">
              <a:defRPr/>
            </a:lvl1pPr>
          </a:lstStyle>
          <a:p>
            <a:fld id="{CA4A938F-DAA3-4204-AFE3-D04484155789}" type="slidenum">
              <a:rPr lang="en-GB" smtClean="0"/>
              <a:pPr/>
              <a:t>‹#›</a:t>
            </a:fld>
            <a:endParaRPr lang="en-GB" dirty="0"/>
          </a:p>
        </p:txBody>
      </p:sp>
    </p:spTree>
    <p:extLst>
      <p:ext uri="{BB962C8B-B14F-4D97-AF65-F5344CB8AC3E}">
        <p14:creationId xmlns:p14="http://schemas.microsoft.com/office/powerpoint/2010/main" val="2101077219"/>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Kaksi sisältökohdetta">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8212F9A4-E0A1-707E-8C05-0887D5CE0E7C}"/>
              </a:ext>
            </a:extLst>
          </p:cNvPr>
          <p:cNvGraphicFramePr>
            <a:graphicFrameLocks noChangeAspect="1"/>
          </p:cNvGraphicFramePr>
          <p:nvPr userDrawn="1">
            <p:custDataLst>
              <p:tags r:id="rId1"/>
            </p:custDataLst>
            <p:extLst>
              <p:ext uri="{D42A27DB-BD31-4B8C-83A1-F6EECF244321}">
                <p14:modId xmlns:p14="http://schemas.microsoft.com/office/powerpoint/2010/main" val="518915644"/>
              </p:ext>
            </p:extLst>
          </p:nvPr>
        </p:nvGraphicFramePr>
        <p:xfrm>
          <a:off x="1191" y="1588"/>
          <a:ext cx="1191" cy="1588"/>
        </p:xfrm>
        <a:graphic>
          <a:graphicData uri="http://schemas.openxmlformats.org/presentationml/2006/ole">
            <mc:AlternateContent xmlns:mc="http://schemas.openxmlformats.org/markup-compatibility/2006">
              <mc:Choice xmlns:v="urn:schemas-microsoft-com:vml" Requires="v">
                <p:oleObj name="think-cell Slide" r:id="rId3" imgW="328" imgH="328" progId="TCLayout.ActiveDocument.1">
                  <p:embed/>
                </p:oleObj>
              </mc:Choice>
              <mc:Fallback>
                <p:oleObj name="think-cell Slide" r:id="rId3" imgW="328" imgH="328" progId="TCLayout.ActiveDocument.1">
                  <p:embed/>
                  <p:pic>
                    <p:nvPicPr>
                      <p:cNvPr id="5" name="Object 4" hidden="1">
                        <a:extLst>
                          <a:ext uri="{FF2B5EF4-FFF2-40B4-BE49-F238E27FC236}">
                            <a16:creationId xmlns:a16="http://schemas.microsoft.com/office/drawing/2014/main" id="{8212F9A4-E0A1-707E-8C05-0887D5CE0E7C}"/>
                          </a:ext>
                        </a:extLst>
                      </p:cNvPr>
                      <p:cNvPicPr/>
                      <p:nvPr/>
                    </p:nvPicPr>
                    <p:blipFill>
                      <a:blip r:embed="rId4"/>
                      <a:stretch>
                        <a:fillRect/>
                      </a:stretch>
                    </p:blipFill>
                    <p:spPr>
                      <a:xfrm>
                        <a:off x="1191" y="1588"/>
                        <a:ext cx="1191" cy="1588"/>
                      </a:xfrm>
                      <a:prstGeom prst="rect">
                        <a:avLst/>
                      </a:prstGeom>
                    </p:spPr>
                  </p:pic>
                </p:oleObj>
              </mc:Fallback>
            </mc:AlternateContent>
          </a:graphicData>
        </a:graphic>
      </p:graphicFrame>
      <p:sp>
        <p:nvSpPr>
          <p:cNvPr id="3" name="Sisällön paikkamerkki 2"/>
          <p:cNvSpPr>
            <a:spLocks noGrp="1"/>
          </p:cNvSpPr>
          <p:nvPr>
            <p:ph sz="half" idx="1"/>
          </p:nvPr>
        </p:nvSpPr>
        <p:spPr>
          <a:xfrm>
            <a:off x="628650" y="1555200"/>
            <a:ext cx="3726000" cy="4464000"/>
          </a:xfrm>
        </p:spPr>
        <p:txBody>
          <a:bodyPr/>
          <a:lstStyle>
            <a:lvl1pPr rtl="0">
              <a:defRPr/>
            </a:lvl1pPr>
            <a:lvl2pPr rtl="0">
              <a:defRPr/>
            </a:lvl2pPr>
            <a:lvl3pPr rtl="0">
              <a:defRPr/>
            </a:lvl3pPr>
            <a:lvl4pPr rtl="0">
              <a:defRPr/>
            </a:lvl4pPr>
            <a:lvl5pPr rtl="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 name="Sisällön paikkamerkki 3"/>
          <p:cNvSpPr>
            <a:spLocks noGrp="1"/>
          </p:cNvSpPr>
          <p:nvPr>
            <p:ph sz="half" idx="2"/>
          </p:nvPr>
        </p:nvSpPr>
        <p:spPr>
          <a:xfrm>
            <a:off x="4787100" y="1555200"/>
            <a:ext cx="3726000" cy="4464000"/>
          </a:xfrm>
        </p:spPr>
        <p:txBody>
          <a:bodyPr/>
          <a:lstStyle>
            <a:lvl1pPr rtl="0">
              <a:defRPr/>
            </a:lvl1pPr>
            <a:lvl2pPr rtl="0">
              <a:defRPr/>
            </a:lvl2pPr>
            <a:lvl3pPr rtl="0">
              <a:defRPr/>
            </a:lvl3pPr>
            <a:lvl4pPr rtl="0">
              <a:defRPr/>
            </a:lvl4pPr>
            <a:lvl5pPr rtl="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8" name="Päivämäärän paikkamerkki 7"/>
          <p:cNvSpPr>
            <a:spLocks noGrp="1"/>
          </p:cNvSpPr>
          <p:nvPr>
            <p:ph type="dt" sz="half" idx="10"/>
          </p:nvPr>
        </p:nvSpPr>
        <p:spPr/>
        <p:txBody>
          <a:bodyPr/>
          <a:lstStyle>
            <a:lvl1pPr rtl="0">
              <a:defRPr/>
            </a:lvl1pPr>
          </a:lstStyle>
          <a:p>
            <a:fld id="{AA8A2560-70CD-492D-B95A-3C29B222C213}" type="datetime1">
              <a:rPr lang="en-GB" smtClean="0"/>
              <a:t>23/09/2024</a:t>
            </a:fld>
            <a:endParaRPr lang="en-GB" dirty="0"/>
          </a:p>
        </p:txBody>
      </p:sp>
      <p:sp>
        <p:nvSpPr>
          <p:cNvPr id="9" name="Alatunnisteen paikkamerkki 8"/>
          <p:cNvSpPr>
            <a:spLocks noGrp="1"/>
          </p:cNvSpPr>
          <p:nvPr>
            <p:ph type="ftr" sz="quarter" idx="11"/>
          </p:nvPr>
        </p:nvSpPr>
        <p:spPr/>
        <p:txBody>
          <a:bodyPr/>
          <a:lstStyle>
            <a:lvl1pPr rtl="0">
              <a:defRPr/>
            </a:lvl1pPr>
          </a:lstStyle>
          <a:p>
            <a:r>
              <a:rPr lang="fi-FI"/>
              <a:t>Timo Kiiveri, Daniel Kuosa, Keijo Välimaa</a:t>
            </a:r>
            <a:endParaRPr lang="en-GB" dirty="0"/>
          </a:p>
        </p:txBody>
      </p:sp>
      <p:sp>
        <p:nvSpPr>
          <p:cNvPr id="10" name="Dian numeron paikkamerkki 9"/>
          <p:cNvSpPr>
            <a:spLocks noGrp="1"/>
          </p:cNvSpPr>
          <p:nvPr>
            <p:ph type="sldNum" sz="quarter" idx="12"/>
          </p:nvPr>
        </p:nvSpPr>
        <p:spPr/>
        <p:txBody>
          <a:bodyPr/>
          <a:lstStyle>
            <a:lvl1pPr rtl="0">
              <a:defRPr/>
            </a:lvl1pPr>
          </a:lstStyle>
          <a:p>
            <a:fld id="{CA4A938F-DAA3-4204-AFE3-D04484155789}" type="slidenum">
              <a:rPr lang="en-GB" smtClean="0"/>
              <a:pPr/>
              <a:t>‹#›</a:t>
            </a:fld>
            <a:endParaRPr lang="en-GB" dirty="0"/>
          </a:p>
        </p:txBody>
      </p:sp>
      <p:sp>
        <p:nvSpPr>
          <p:cNvPr id="11" name="Otsikko 10"/>
          <p:cNvSpPr>
            <a:spLocks noGrp="1"/>
          </p:cNvSpPr>
          <p:nvPr>
            <p:ph type="title"/>
          </p:nvPr>
        </p:nvSpPr>
        <p:spPr/>
        <p:txBody>
          <a:bodyPr vert="horz"/>
          <a:lstStyle>
            <a:lvl1pPr rtl="0">
              <a:defRPr/>
            </a:lvl1pPr>
          </a:lstStyle>
          <a:p>
            <a:r>
              <a:rPr lang="en-GB" dirty="0"/>
              <a:t>Click to edit Master title style</a:t>
            </a:r>
          </a:p>
        </p:txBody>
      </p:sp>
    </p:spTree>
    <p:extLst>
      <p:ext uri="{BB962C8B-B14F-4D97-AF65-F5344CB8AC3E}">
        <p14:creationId xmlns:p14="http://schemas.microsoft.com/office/powerpoint/2010/main" val="35117243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13" Type="http://schemas.openxmlformats.org/officeDocument/2006/relationships/slideLayout" Target="../slideLayouts/slideLayout109.xml"/><Relationship Id="rId18" Type="http://schemas.openxmlformats.org/officeDocument/2006/relationships/slideLayout" Target="../slideLayouts/slideLayout114.xml"/><Relationship Id="rId26" Type="http://schemas.openxmlformats.org/officeDocument/2006/relationships/slideLayout" Target="../slideLayouts/slideLayout122.xml"/><Relationship Id="rId39" Type="http://schemas.openxmlformats.org/officeDocument/2006/relationships/slideLayout" Target="../slideLayouts/slideLayout135.xml"/><Relationship Id="rId21" Type="http://schemas.openxmlformats.org/officeDocument/2006/relationships/slideLayout" Target="../slideLayouts/slideLayout117.xml"/><Relationship Id="rId34" Type="http://schemas.openxmlformats.org/officeDocument/2006/relationships/slideLayout" Target="../slideLayouts/slideLayout130.xml"/><Relationship Id="rId42" Type="http://schemas.openxmlformats.org/officeDocument/2006/relationships/oleObject" Target="../embeddings/oleObject1.bin"/><Relationship Id="rId7" Type="http://schemas.openxmlformats.org/officeDocument/2006/relationships/slideLayout" Target="../slideLayouts/slideLayout103.xml"/><Relationship Id="rId2" Type="http://schemas.openxmlformats.org/officeDocument/2006/relationships/slideLayout" Target="../slideLayouts/slideLayout98.xml"/><Relationship Id="rId16" Type="http://schemas.openxmlformats.org/officeDocument/2006/relationships/slideLayout" Target="../slideLayouts/slideLayout112.xml"/><Relationship Id="rId20" Type="http://schemas.openxmlformats.org/officeDocument/2006/relationships/slideLayout" Target="../slideLayouts/slideLayout116.xml"/><Relationship Id="rId29" Type="http://schemas.openxmlformats.org/officeDocument/2006/relationships/slideLayout" Target="../slideLayouts/slideLayout125.xml"/><Relationship Id="rId41" Type="http://schemas.openxmlformats.org/officeDocument/2006/relationships/tags" Target="../tags/tag1.xml"/><Relationship Id="rId1" Type="http://schemas.openxmlformats.org/officeDocument/2006/relationships/slideLayout" Target="../slideLayouts/slideLayout97.xml"/><Relationship Id="rId6" Type="http://schemas.openxmlformats.org/officeDocument/2006/relationships/slideLayout" Target="../slideLayouts/slideLayout102.xml"/><Relationship Id="rId11" Type="http://schemas.openxmlformats.org/officeDocument/2006/relationships/slideLayout" Target="../slideLayouts/slideLayout107.xml"/><Relationship Id="rId24" Type="http://schemas.openxmlformats.org/officeDocument/2006/relationships/slideLayout" Target="../slideLayouts/slideLayout120.xml"/><Relationship Id="rId32" Type="http://schemas.openxmlformats.org/officeDocument/2006/relationships/slideLayout" Target="../slideLayouts/slideLayout128.xml"/><Relationship Id="rId37" Type="http://schemas.openxmlformats.org/officeDocument/2006/relationships/slideLayout" Target="../slideLayouts/slideLayout133.xml"/><Relationship Id="rId40" Type="http://schemas.openxmlformats.org/officeDocument/2006/relationships/theme" Target="../theme/theme10.xml"/><Relationship Id="rId5" Type="http://schemas.openxmlformats.org/officeDocument/2006/relationships/slideLayout" Target="../slideLayouts/slideLayout101.xml"/><Relationship Id="rId15" Type="http://schemas.openxmlformats.org/officeDocument/2006/relationships/slideLayout" Target="../slideLayouts/slideLayout111.xml"/><Relationship Id="rId23" Type="http://schemas.openxmlformats.org/officeDocument/2006/relationships/slideLayout" Target="../slideLayouts/slideLayout119.xml"/><Relationship Id="rId28" Type="http://schemas.openxmlformats.org/officeDocument/2006/relationships/slideLayout" Target="../slideLayouts/slideLayout124.xml"/><Relationship Id="rId36" Type="http://schemas.openxmlformats.org/officeDocument/2006/relationships/slideLayout" Target="../slideLayouts/slideLayout132.xml"/><Relationship Id="rId10" Type="http://schemas.openxmlformats.org/officeDocument/2006/relationships/slideLayout" Target="../slideLayouts/slideLayout106.xml"/><Relationship Id="rId19" Type="http://schemas.openxmlformats.org/officeDocument/2006/relationships/slideLayout" Target="../slideLayouts/slideLayout115.xml"/><Relationship Id="rId31" Type="http://schemas.openxmlformats.org/officeDocument/2006/relationships/slideLayout" Target="../slideLayouts/slideLayout127.xml"/><Relationship Id="rId4" Type="http://schemas.openxmlformats.org/officeDocument/2006/relationships/slideLayout" Target="../slideLayouts/slideLayout100.xml"/><Relationship Id="rId9" Type="http://schemas.openxmlformats.org/officeDocument/2006/relationships/slideLayout" Target="../slideLayouts/slideLayout105.xml"/><Relationship Id="rId14" Type="http://schemas.openxmlformats.org/officeDocument/2006/relationships/slideLayout" Target="../slideLayouts/slideLayout110.xml"/><Relationship Id="rId22" Type="http://schemas.openxmlformats.org/officeDocument/2006/relationships/slideLayout" Target="../slideLayouts/slideLayout118.xml"/><Relationship Id="rId27" Type="http://schemas.openxmlformats.org/officeDocument/2006/relationships/slideLayout" Target="../slideLayouts/slideLayout123.xml"/><Relationship Id="rId30" Type="http://schemas.openxmlformats.org/officeDocument/2006/relationships/slideLayout" Target="../slideLayouts/slideLayout126.xml"/><Relationship Id="rId35" Type="http://schemas.openxmlformats.org/officeDocument/2006/relationships/slideLayout" Target="../slideLayouts/slideLayout131.xml"/><Relationship Id="rId43" Type="http://schemas.openxmlformats.org/officeDocument/2006/relationships/image" Target="../media/image57.emf"/><Relationship Id="rId8" Type="http://schemas.openxmlformats.org/officeDocument/2006/relationships/slideLayout" Target="../slideLayouts/slideLayout104.xml"/><Relationship Id="rId3" Type="http://schemas.openxmlformats.org/officeDocument/2006/relationships/slideLayout" Target="../slideLayouts/slideLayout99.xml"/><Relationship Id="rId12" Type="http://schemas.openxmlformats.org/officeDocument/2006/relationships/slideLayout" Target="../slideLayouts/slideLayout108.xml"/><Relationship Id="rId17" Type="http://schemas.openxmlformats.org/officeDocument/2006/relationships/slideLayout" Target="../slideLayouts/slideLayout113.xml"/><Relationship Id="rId25" Type="http://schemas.openxmlformats.org/officeDocument/2006/relationships/slideLayout" Target="../slideLayouts/slideLayout121.xml"/><Relationship Id="rId33" Type="http://schemas.openxmlformats.org/officeDocument/2006/relationships/slideLayout" Target="../slideLayouts/slideLayout129.xml"/><Relationship Id="rId38" Type="http://schemas.openxmlformats.org/officeDocument/2006/relationships/slideLayout" Target="../slideLayouts/slideLayout134.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43.xml"/><Relationship Id="rId13" Type="http://schemas.openxmlformats.org/officeDocument/2006/relationships/slideLayout" Target="../slideLayouts/slideLayout148.xml"/><Relationship Id="rId18" Type="http://schemas.openxmlformats.org/officeDocument/2006/relationships/slideLayout" Target="../slideLayouts/slideLayout153.xml"/><Relationship Id="rId26" Type="http://schemas.openxmlformats.org/officeDocument/2006/relationships/slideLayout" Target="../slideLayouts/slideLayout161.xml"/><Relationship Id="rId3" Type="http://schemas.openxmlformats.org/officeDocument/2006/relationships/slideLayout" Target="../slideLayouts/slideLayout138.xml"/><Relationship Id="rId21" Type="http://schemas.openxmlformats.org/officeDocument/2006/relationships/slideLayout" Target="../slideLayouts/slideLayout156.xml"/><Relationship Id="rId7" Type="http://schemas.openxmlformats.org/officeDocument/2006/relationships/slideLayout" Target="../slideLayouts/slideLayout142.xml"/><Relationship Id="rId12" Type="http://schemas.openxmlformats.org/officeDocument/2006/relationships/slideLayout" Target="../slideLayouts/slideLayout147.xml"/><Relationship Id="rId17" Type="http://schemas.openxmlformats.org/officeDocument/2006/relationships/slideLayout" Target="../slideLayouts/slideLayout152.xml"/><Relationship Id="rId25" Type="http://schemas.openxmlformats.org/officeDocument/2006/relationships/slideLayout" Target="../slideLayouts/slideLayout160.xml"/><Relationship Id="rId2" Type="http://schemas.openxmlformats.org/officeDocument/2006/relationships/slideLayout" Target="../slideLayouts/slideLayout137.xml"/><Relationship Id="rId16" Type="http://schemas.openxmlformats.org/officeDocument/2006/relationships/slideLayout" Target="../slideLayouts/slideLayout151.xml"/><Relationship Id="rId20" Type="http://schemas.openxmlformats.org/officeDocument/2006/relationships/slideLayout" Target="../slideLayouts/slideLayout155.xml"/><Relationship Id="rId29" Type="http://schemas.openxmlformats.org/officeDocument/2006/relationships/image" Target="../media/image27.jpeg"/><Relationship Id="rId1" Type="http://schemas.openxmlformats.org/officeDocument/2006/relationships/slideLayout" Target="../slideLayouts/slideLayout136.xml"/><Relationship Id="rId6" Type="http://schemas.openxmlformats.org/officeDocument/2006/relationships/slideLayout" Target="../slideLayouts/slideLayout141.xml"/><Relationship Id="rId11" Type="http://schemas.openxmlformats.org/officeDocument/2006/relationships/slideLayout" Target="../slideLayouts/slideLayout146.xml"/><Relationship Id="rId24" Type="http://schemas.openxmlformats.org/officeDocument/2006/relationships/slideLayout" Target="../slideLayouts/slideLayout159.xml"/><Relationship Id="rId5" Type="http://schemas.openxmlformats.org/officeDocument/2006/relationships/slideLayout" Target="../slideLayouts/slideLayout140.xml"/><Relationship Id="rId15" Type="http://schemas.openxmlformats.org/officeDocument/2006/relationships/slideLayout" Target="../slideLayouts/slideLayout150.xml"/><Relationship Id="rId23" Type="http://schemas.openxmlformats.org/officeDocument/2006/relationships/slideLayout" Target="../slideLayouts/slideLayout158.xml"/><Relationship Id="rId28" Type="http://schemas.openxmlformats.org/officeDocument/2006/relationships/theme" Target="../theme/theme11.xml"/><Relationship Id="rId10" Type="http://schemas.openxmlformats.org/officeDocument/2006/relationships/slideLayout" Target="../slideLayouts/slideLayout145.xml"/><Relationship Id="rId19" Type="http://schemas.openxmlformats.org/officeDocument/2006/relationships/slideLayout" Target="../slideLayouts/slideLayout154.xml"/><Relationship Id="rId31" Type="http://schemas.openxmlformats.org/officeDocument/2006/relationships/image" Target="../media/image18.png"/><Relationship Id="rId4" Type="http://schemas.openxmlformats.org/officeDocument/2006/relationships/slideLayout" Target="../slideLayouts/slideLayout139.xml"/><Relationship Id="rId9" Type="http://schemas.openxmlformats.org/officeDocument/2006/relationships/slideLayout" Target="../slideLayouts/slideLayout144.xml"/><Relationship Id="rId14" Type="http://schemas.openxmlformats.org/officeDocument/2006/relationships/slideLayout" Target="../slideLayouts/slideLayout149.xml"/><Relationship Id="rId22" Type="http://schemas.openxmlformats.org/officeDocument/2006/relationships/slideLayout" Target="../slideLayouts/slideLayout157.xml"/><Relationship Id="rId27" Type="http://schemas.openxmlformats.org/officeDocument/2006/relationships/slideLayout" Target="../slideLayouts/slideLayout162.xml"/><Relationship Id="rId30" Type="http://schemas.openxmlformats.org/officeDocument/2006/relationships/image" Target="../media/image26.png"/></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70.xml"/><Relationship Id="rId13" Type="http://schemas.openxmlformats.org/officeDocument/2006/relationships/slideLayout" Target="../slideLayouts/slideLayout175.xml"/><Relationship Id="rId18" Type="http://schemas.openxmlformats.org/officeDocument/2006/relationships/slideLayout" Target="../slideLayouts/slideLayout180.xml"/><Relationship Id="rId26" Type="http://schemas.openxmlformats.org/officeDocument/2006/relationships/slideLayout" Target="../slideLayouts/slideLayout188.xml"/><Relationship Id="rId3" Type="http://schemas.openxmlformats.org/officeDocument/2006/relationships/slideLayout" Target="../slideLayouts/slideLayout165.xml"/><Relationship Id="rId21" Type="http://schemas.openxmlformats.org/officeDocument/2006/relationships/slideLayout" Target="../slideLayouts/slideLayout183.xml"/><Relationship Id="rId7" Type="http://schemas.openxmlformats.org/officeDocument/2006/relationships/slideLayout" Target="../slideLayouts/slideLayout169.xml"/><Relationship Id="rId12" Type="http://schemas.openxmlformats.org/officeDocument/2006/relationships/slideLayout" Target="../slideLayouts/slideLayout174.xml"/><Relationship Id="rId17" Type="http://schemas.openxmlformats.org/officeDocument/2006/relationships/slideLayout" Target="../slideLayouts/slideLayout179.xml"/><Relationship Id="rId25" Type="http://schemas.openxmlformats.org/officeDocument/2006/relationships/slideLayout" Target="../slideLayouts/slideLayout187.xml"/><Relationship Id="rId2" Type="http://schemas.openxmlformats.org/officeDocument/2006/relationships/slideLayout" Target="../slideLayouts/slideLayout164.xml"/><Relationship Id="rId16" Type="http://schemas.openxmlformats.org/officeDocument/2006/relationships/slideLayout" Target="../slideLayouts/slideLayout178.xml"/><Relationship Id="rId20" Type="http://schemas.openxmlformats.org/officeDocument/2006/relationships/slideLayout" Target="../slideLayouts/slideLayout182.xml"/><Relationship Id="rId1" Type="http://schemas.openxmlformats.org/officeDocument/2006/relationships/slideLayout" Target="../slideLayouts/slideLayout163.xml"/><Relationship Id="rId6" Type="http://schemas.openxmlformats.org/officeDocument/2006/relationships/slideLayout" Target="../slideLayouts/slideLayout168.xml"/><Relationship Id="rId11" Type="http://schemas.openxmlformats.org/officeDocument/2006/relationships/slideLayout" Target="../slideLayouts/slideLayout173.xml"/><Relationship Id="rId24" Type="http://schemas.openxmlformats.org/officeDocument/2006/relationships/slideLayout" Target="../slideLayouts/slideLayout186.xml"/><Relationship Id="rId5" Type="http://schemas.openxmlformats.org/officeDocument/2006/relationships/slideLayout" Target="../slideLayouts/slideLayout167.xml"/><Relationship Id="rId15" Type="http://schemas.openxmlformats.org/officeDocument/2006/relationships/slideLayout" Target="../slideLayouts/slideLayout177.xml"/><Relationship Id="rId23" Type="http://schemas.openxmlformats.org/officeDocument/2006/relationships/slideLayout" Target="../slideLayouts/slideLayout185.xml"/><Relationship Id="rId28" Type="http://schemas.openxmlformats.org/officeDocument/2006/relationships/tags" Target="../tags/tag41.xml"/><Relationship Id="rId10" Type="http://schemas.openxmlformats.org/officeDocument/2006/relationships/slideLayout" Target="../slideLayouts/slideLayout172.xml"/><Relationship Id="rId19" Type="http://schemas.openxmlformats.org/officeDocument/2006/relationships/slideLayout" Target="../slideLayouts/slideLayout181.xml"/><Relationship Id="rId4" Type="http://schemas.openxmlformats.org/officeDocument/2006/relationships/slideLayout" Target="../slideLayouts/slideLayout166.xml"/><Relationship Id="rId9" Type="http://schemas.openxmlformats.org/officeDocument/2006/relationships/slideLayout" Target="../slideLayouts/slideLayout171.xml"/><Relationship Id="rId14" Type="http://schemas.openxmlformats.org/officeDocument/2006/relationships/slideLayout" Target="../slideLayouts/slideLayout176.xml"/><Relationship Id="rId22" Type="http://schemas.openxmlformats.org/officeDocument/2006/relationships/slideLayout" Target="../slideLayouts/slideLayout184.xml"/><Relationship Id="rId27" Type="http://schemas.openxmlformats.org/officeDocument/2006/relationships/theme" Target="../theme/theme12.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96.xml"/><Relationship Id="rId3" Type="http://schemas.openxmlformats.org/officeDocument/2006/relationships/slideLayout" Target="../slideLayouts/slideLayout191.xml"/><Relationship Id="rId7" Type="http://schemas.openxmlformats.org/officeDocument/2006/relationships/slideLayout" Target="../slideLayouts/slideLayout195.xml"/><Relationship Id="rId12" Type="http://schemas.openxmlformats.org/officeDocument/2006/relationships/theme" Target="../theme/theme13.xml"/><Relationship Id="rId2" Type="http://schemas.openxmlformats.org/officeDocument/2006/relationships/slideLayout" Target="../slideLayouts/slideLayout190.xml"/><Relationship Id="rId1" Type="http://schemas.openxmlformats.org/officeDocument/2006/relationships/slideLayout" Target="../slideLayouts/slideLayout189.xml"/><Relationship Id="rId6" Type="http://schemas.openxmlformats.org/officeDocument/2006/relationships/slideLayout" Target="../slideLayouts/slideLayout194.xml"/><Relationship Id="rId11" Type="http://schemas.openxmlformats.org/officeDocument/2006/relationships/slideLayout" Target="../slideLayouts/slideLayout199.xml"/><Relationship Id="rId5" Type="http://schemas.openxmlformats.org/officeDocument/2006/relationships/slideLayout" Target="../slideLayouts/slideLayout193.xml"/><Relationship Id="rId10" Type="http://schemas.openxmlformats.org/officeDocument/2006/relationships/slideLayout" Target="../slideLayouts/slideLayout198.xml"/><Relationship Id="rId4" Type="http://schemas.openxmlformats.org/officeDocument/2006/relationships/slideLayout" Target="../slideLayouts/slideLayout192.xml"/><Relationship Id="rId9" Type="http://schemas.openxmlformats.org/officeDocument/2006/relationships/slideLayout" Target="../slideLayouts/slideLayout197.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207.xml"/><Relationship Id="rId3" Type="http://schemas.openxmlformats.org/officeDocument/2006/relationships/slideLayout" Target="../slideLayouts/slideLayout202.xml"/><Relationship Id="rId7" Type="http://schemas.openxmlformats.org/officeDocument/2006/relationships/slideLayout" Target="../slideLayouts/slideLayout206.xml"/><Relationship Id="rId12" Type="http://schemas.openxmlformats.org/officeDocument/2006/relationships/theme" Target="../theme/theme14.xml"/><Relationship Id="rId2" Type="http://schemas.openxmlformats.org/officeDocument/2006/relationships/slideLayout" Target="../slideLayouts/slideLayout201.xml"/><Relationship Id="rId1" Type="http://schemas.openxmlformats.org/officeDocument/2006/relationships/slideLayout" Target="../slideLayouts/slideLayout200.xml"/><Relationship Id="rId6" Type="http://schemas.openxmlformats.org/officeDocument/2006/relationships/slideLayout" Target="../slideLayouts/slideLayout205.xml"/><Relationship Id="rId11" Type="http://schemas.openxmlformats.org/officeDocument/2006/relationships/slideLayout" Target="../slideLayouts/slideLayout210.xml"/><Relationship Id="rId5" Type="http://schemas.openxmlformats.org/officeDocument/2006/relationships/slideLayout" Target="../slideLayouts/slideLayout204.xml"/><Relationship Id="rId10" Type="http://schemas.openxmlformats.org/officeDocument/2006/relationships/slideLayout" Target="../slideLayouts/slideLayout209.xml"/><Relationship Id="rId4" Type="http://schemas.openxmlformats.org/officeDocument/2006/relationships/slideLayout" Target="../slideLayouts/slideLayout203.xml"/><Relationship Id="rId9" Type="http://schemas.openxmlformats.org/officeDocument/2006/relationships/slideLayout" Target="../slideLayouts/slideLayout208.xml"/></Relationships>
</file>

<file path=ppt/slideMasters/_rels/slideMaster15.xml.rels><?xml version="1.0" encoding="UTF-8" standalone="yes"?>
<Relationships xmlns="http://schemas.openxmlformats.org/package/2006/relationships"><Relationship Id="rId13" Type="http://schemas.openxmlformats.org/officeDocument/2006/relationships/slideLayout" Target="../slideLayouts/slideLayout223.xml"/><Relationship Id="rId18" Type="http://schemas.openxmlformats.org/officeDocument/2006/relationships/slideLayout" Target="../slideLayouts/slideLayout228.xml"/><Relationship Id="rId26" Type="http://schemas.openxmlformats.org/officeDocument/2006/relationships/slideLayout" Target="../slideLayouts/slideLayout236.xml"/><Relationship Id="rId3" Type="http://schemas.openxmlformats.org/officeDocument/2006/relationships/slideLayout" Target="../slideLayouts/slideLayout213.xml"/><Relationship Id="rId21" Type="http://schemas.openxmlformats.org/officeDocument/2006/relationships/slideLayout" Target="../slideLayouts/slideLayout231.xml"/><Relationship Id="rId34" Type="http://schemas.openxmlformats.org/officeDocument/2006/relationships/image" Target="../media/image76.svg"/><Relationship Id="rId7" Type="http://schemas.openxmlformats.org/officeDocument/2006/relationships/slideLayout" Target="../slideLayouts/slideLayout217.xml"/><Relationship Id="rId12" Type="http://schemas.openxmlformats.org/officeDocument/2006/relationships/slideLayout" Target="../slideLayouts/slideLayout222.xml"/><Relationship Id="rId17" Type="http://schemas.openxmlformats.org/officeDocument/2006/relationships/slideLayout" Target="../slideLayouts/slideLayout227.xml"/><Relationship Id="rId25" Type="http://schemas.openxmlformats.org/officeDocument/2006/relationships/slideLayout" Target="../slideLayouts/slideLayout235.xml"/><Relationship Id="rId33" Type="http://schemas.openxmlformats.org/officeDocument/2006/relationships/image" Target="../media/image75.png"/><Relationship Id="rId2" Type="http://schemas.openxmlformats.org/officeDocument/2006/relationships/slideLayout" Target="../slideLayouts/slideLayout212.xml"/><Relationship Id="rId16" Type="http://schemas.openxmlformats.org/officeDocument/2006/relationships/slideLayout" Target="../slideLayouts/slideLayout226.xml"/><Relationship Id="rId20" Type="http://schemas.openxmlformats.org/officeDocument/2006/relationships/slideLayout" Target="../slideLayouts/slideLayout230.xml"/><Relationship Id="rId29" Type="http://schemas.openxmlformats.org/officeDocument/2006/relationships/slideLayout" Target="../slideLayouts/slideLayout239.xml"/><Relationship Id="rId1" Type="http://schemas.openxmlformats.org/officeDocument/2006/relationships/slideLayout" Target="../slideLayouts/slideLayout211.xml"/><Relationship Id="rId6" Type="http://schemas.openxmlformats.org/officeDocument/2006/relationships/slideLayout" Target="../slideLayouts/slideLayout216.xml"/><Relationship Id="rId11" Type="http://schemas.openxmlformats.org/officeDocument/2006/relationships/slideLayout" Target="../slideLayouts/slideLayout221.xml"/><Relationship Id="rId24" Type="http://schemas.openxmlformats.org/officeDocument/2006/relationships/slideLayout" Target="../slideLayouts/slideLayout234.xml"/><Relationship Id="rId32" Type="http://schemas.openxmlformats.org/officeDocument/2006/relationships/theme" Target="../theme/theme15.xml"/><Relationship Id="rId5" Type="http://schemas.openxmlformats.org/officeDocument/2006/relationships/slideLayout" Target="../slideLayouts/slideLayout215.xml"/><Relationship Id="rId15" Type="http://schemas.openxmlformats.org/officeDocument/2006/relationships/slideLayout" Target="../slideLayouts/slideLayout225.xml"/><Relationship Id="rId23" Type="http://schemas.openxmlformats.org/officeDocument/2006/relationships/slideLayout" Target="../slideLayouts/slideLayout233.xml"/><Relationship Id="rId28" Type="http://schemas.openxmlformats.org/officeDocument/2006/relationships/slideLayout" Target="../slideLayouts/slideLayout238.xml"/><Relationship Id="rId10" Type="http://schemas.openxmlformats.org/officeDocument/2006/relationships/slideLayout" Target="../slideLayouts/slideLayout220.xml"/><Relationship Id="rId19" Type="http://schemas.openxmlformats.org/officeDocument/2006/relationships/slideLayout" Target="../slideLayouts/slideLayout229.xml"/><Relationship Id="rId31" Type="http://schemas.openxmlformats.org/officeDocument/2006/relationships/slideLayout" Target="../slideLayouts/slideLayout241.xml"/><Relationship Id="rId4" Type="http://schemas.openxmlformats.org/officeDocument/2006/relationships/slideLayout" Target="../slideLayouts/slideLayout214.xml"/><Relationship Id="rId9" Type="http://schemas.openxmlformats.org/officeDocument/2006/relationships/slideLayout" Target="../slideLayouts/slideLayout219.xml"/><Relationship Id="rId14" Type="http://schemas.openxmlformats.org/officeDocument/2006/relationships/slideLayout" Target="../slideLayouts/slideLayout224.xml"/><Relationship Id="rId22" Type="http://schemas.openxmlformats.org/officeDocument/2006/relationships/slideLayout" Target="../slideLayouts/slideLayout232.xml"/><Relationship Id="rId27" Type="http://schemas.openxmlformats.org/officeDocument/2006/relationships/slideLayout" Target="../slideLayouts/slideLayout237.xml"/><Relationship Id="rId30" Type="http://schemas.openxmlformats.org/officeDocument/2006/relationships/slideLayout" Target="../slideLayouts/slideLayout240.xml"/><Relationship Id="rId8" Type="http://schemas.openxmlformats.org/officeDocument/2006/relationships/slideLayout" Target="../slideLayouts/slideLayout218.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2.xml"/><Relationship Id="rId1" Type="http://schemas.openxmlformats.org/officeDocument/2006/relationships/slideLayout" Target="../slideLayouts/slideLayout12.xml"/><Relationship Id="rId4" Type="http://schemas.openxmlformats.org/officeDocument/2006/relationships/image" Target="../media/image3.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image" Target="../media/image4.png"/><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theme" Target="../theme/theme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4.xml"/><Relationship Id="rId1" Type="http://schemas.openxmlformats.org/officeDocument/2006/relationships/slideLayout" Target="../slideLayouts/slideLayout23.xml"/><Relationship Id="rId4" Type="http://schemas.openxmlformats.org/officeDocument/2006/relationships/image" Target="../media/image6.sv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7.png"/><Relationship Id="rId18" Type="http://schemas.openxmlformats.org/officeDocument/2006/relationships/image" Target="../media/image12.sv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5.xml"/><Relationship Id="rId17" Type="http://schemas.openxmlformats.org/officeDocument/2006/relationships/image" Target="../media/image11.png"/><Relationship Id="rId2" Type="http://schemas.openxmlformats.org/officeDocument/2006/relationships/slideLayout" Target="../slideLayouts/slideLayout25.xml"/><Relationship Id="rId16" Type="http://schemas.openxmlformats.org/officeDocument/2006/relationships/image" Target="../media/image10.svg"/><Relationship Id="rId20" Type="http://schemas.openxmlformats.org/officeDocument/2006/relationships/image" Target="../media/image14.svg"/><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image" Target="../media/image9.png"/><Relationship Id="rId10" Type="http://schemas.openxmlformats.org/officeDocument/2006/relationships/slideLayout" Target="../slideLayouts/slideLayout33.xml"/><Relationship Id="rId19" Type="http://schemas.openxmlformats.org/officeDocument/2006/relationships/image" Target="../media/image13.png"/><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image" Target="../media/image8.sv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image" Target="../media/image16.png"/><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image" Target="../media/image15.jpeg"/><Relationship Id="rId2" Type="http://schemas.openxmlformats.org/officeDocument/2006/relationships/slideLayout" Target="../slideLayouts/slideLayout36.xml"/><Relationship Id="rId16" Type="http://schemas.openxmlformats.org/officeDocument/2006/relationships/theme" Target="../theme/theme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10" Type="http://schemas.openxmlformats.org/officeDocument/2006/relationships/slideLayout" Target="../slideLayouts/slideLayout44.xml"/><Relationship Id="rId19" Type="http://schemas.openxmlformats.org/officeDocument/2006/relationships/image" Target="../media/image17.png"/><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slideLayout" Target="../slideLayouts/slideLayout62.xml"/><Relationship Id="rId18" Type="http://schemas.openxmlformats.org/officeDocument/2006/relationships/slideLayout" Target="../slideLayouts/slideLayout67.xml"/><Relationship Id="rId26" Type="http://schemas.openxmlformats.org/officeDocument/2006/relationships/theme" Target="../theme/theme7.xml"/><Relationship Id="rId3" Type="http://schemas.openxmlformats.org/officeDocument/2006/relationships/slideLayout" Target="../slideLayouts/slideLayout52.xml"/><Relationship Id="rId21" Type="http://schemas.openxmlformats.org/officeDocument/2006/relationships/slideLayout" Target="../slideLayouts/slideLayout70.xml"/><Relationship Id="rId7" Type="http://schemas.openxmlformats.org/officeDocument/2006/relationships/slideLayout" Target="../slideLayouts/slideLayout56.xml"/><Relationship Id="rId12" Type="http://schemas.openxmlformats.org/officeDocument/2006/relationships/slideLayout" Target="../slideLayouts/slideLayout61.xml"/><Relationship Id="rId17" Type="http://schemas.openxmlformats.org/officeDocument/2006/relationships/slideLayout" Target="../slideLayouts/slideLayout66.xml"/><Relationship Id="rId25" Type="http://schemas.openxmlformats.org/officeDocument/2006/relationships/slideLayout" Target="../slideLayouts/slideLayout74.xml"/><Relationship Id="rId2" Type="http://schemas.openxmlformats.org/officeDocument/2006/relationships/slideLayout" Target="../slideLayouts/slideLayout51.xml"/><Relationship Id="rId16" Type="http://schemas.openxmlformats.org/officeDocument/2006/relationships/slideLayout" Target="../slideLayouts/slideLayout65.xml"/><Relationship Id="rId20" Type="http://schemas.openxmlformats.org/officeDocument/2006/relationships/slideLayout" Target="../slideLayouts/slideLayout69.xml"/><Relationship Id="rId29" Type="http://schemas.openxmlformats.org/officeDocument/2006/relationships/image" Target="../media/image17.png"/><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24" Type="http://schemas.openxmlformats.org/officeDocument/2006/relationships/slideLayout" Target="../slideLayouts/slideLayout73.xml"/><Relationship Id="rId5" Type="http://schemas.openxmlformats.org/officeDocument/2006/relationships/slideLayout" Target="../slideLayouts/slideLayout54.xml"/><Relationship Id="rId15" Type="http://schemas.openxmlformats.org/officeDocument/2006/relationships/slideLayout" Target="../slideLayouts/slideLayout64.xml"/><Relationship Id="rId23" Type="http://schemas.openxmlformats.org/officeDocument/2006/relationships/slideLayout" Target="../slideLayouts/slideLayout72.xml"/><Relationship Id="rId28" Type="http://schemas.openxmlformats.org/officeDocument/2006/relationships/image" Target="../media/image16.png"/><Relationship Id="rId10" Type="http://schemas.openxmlformats.org/officeDocument/2006/relationships/slideLayout" Target="../slideLayouts/slideLayout59.xml"/><Relationship Id="rId19" Type="http://schemas.openxmlformats.org/officeDocument/2006/relationships/slideLayout" Target="../slideLayouts/slideLayout68.xml"/><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slideLayout" Target="../slideLayouts/slideLayout63.xml"/><Relationship Id="rId22" Type="http://schemas.openxmlformats.org/officeDocument/2006/relationships/slideLayout" Target="../slideLayouts/slideLayout71.xml"/><Relationship Id="rId27" Type="http://schemas.openxmlformats.org/officeDocument/2006/relationships/image" Target="../media/image27.jpeg"/><Relationship Id="rId30" Type="http://schemas.openxmlformats.org/officeDocument/2006/relationships/image" Target="../media/image18.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2.xml"/><Relationship Id="rId13" Type="http://schemas.openxmlformats.org/officeDocument/2006/relationships/theme" Target="../theme/theme8.xml"/><Relationship Id="rId3" Type="http://schemas.openxmlformats.org/officeDocument/2006/relationships/slideLayout" Target="../slideLayouts/slideLayout77.xml"/><Relationship Id="rId7" Type="http://schemas.openxmlformats.org/officeDocument/2006/relationships/slideLayout" Target="../slideLayouts/slideLayout81.xml"/><Relationship Id="rId12" Type="http://schemas.openxmlformats.org/officeDocument/2006/relationships/slideLayout" Target="../slideLayouts/slideLayout86.xml"/><Relationship Id="rId2" Type="http://schemas.openxmlformats.org/officeDocument/2006/relationships/slideLayout" Target="../slideLayouts/slideLayout76.xml"/><Relationship Id="rId16" Type="http://schemas.openxmlformats.org/officeDocument/2006/relationships/image" Target="../media/image17.png"/><Relationship Id="rId1" Type="http://schemas.openxmlformats.org/officeDocument/2006/relationships/slideLayout" Target="../slideLayouts/slideLayout75.xml"/><Relationship Id="rId6" Type="http://schemas.openxmlformats.org/officeDocument/2006/relationships/slideLayout" Target="../slideLayouts/slideLayout80.xml"/><Relationship Id="rId11" Type="http://schemas.openxmlformats.org/officeDocument/2006/relationships/slideLayout" Target="../slideLayouts/slideLayout85.xml"/><Relationship Id="rId5" Type="http://schemas.openxmlformats.org/officeDocument/2006/relationships/slideLayout" Target="../slideLayouts/slideLayout79.xml"/><Relationship Id="rId15" Type="http://schemas.openxmlformats.org/officeDocument/2006/relationships/image" Target="../media/image16.png"/><Relationship Id="rId10" Type="http://schemas.openxmlformats.org/officeDocument/2006/relationships/slideLayout" Target="../slideLayouts/slideLayout84.xml"/><Relationship Id="rId4" Type="http://schemas.openxmlformats.org/officeDocument/2006/relationships/slideLayout" Target="../slideLayouts/slideLayout78.xml"/><Relationship Id="rId9" Type="http://schemas.openxmlformats.org/officeDocument/2006/relationships/slideLayout" Target="../slideLayouts/slideLayout83.xml"/><Relationship Id="rId14" Type="http://schemas.openxmlformats.org/officeDocument/2006/relationships/image" Target="../media/image46.jpe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4.xml"/><Relationship Id="rId3" Type="http://schemas.openxmlformats.org/officeDocument/2006/relationships/slideLayout" Target="../slideLayouts/slideLayout89.xml"/><Relationship Id="rId7" Type="http://schemas.openxmlformats.org/officeDocument/2006/relationships/slideLayout" Target="../slideLayouts/slideLayout93.xml"/><Relationship Id="rId12" Type="http://schemas.openxmlformats.org/officeDocument/2006/relationships/image" Target="../media/image53.png"/><Relationship Id="rId2" Type="http://schemas.openxmlformats.org/officeDocument/2006/relationships/slideLayout" Target="../slideLayouts/slideLayout88.xml"/><Relationship Id="rId1" Type="http://schemas.openxmlformats.org/officeDocument/2006/relationships/slideLayout" Target="../slideLayouts/slideLayout87.xml"/><Relationship Id="rId6" Type="http://schemas.openxmlformats.org/officeDocument/2006/relationships/slideLayout" Target="../slideLayouts/slideLayout92.xml"/><Relationship Id="rId11" Type="http://schemas.openxmlformats.org/officeDocument/2006/relationships/theme" Target="../theme/theme9.xml"/><Relationship Id="rId5" Type="http://schemas.openxmlformats.org/officeDocument/2006/relationships/slideLayout" Target="../slideLayouts/slideLayout91.xml"/><Relationship Id="rId10" Type="http://schemas.openxmlformats.org/officeDocument/2006/relationships/slideLayout" Target="../slideLayouts/slideLayout96.xml"/><Relationship Id="rId4" Type="http://schemas.openxmlformats.org/officeDocument/2006/relationships/slideLayout" Target="../slideLayouts/slideLayout90.xml"/><Relationship Id="rId9" Type="http://schemas.openxmlformats.org/officeDocument/2006/relationships/slideLayout" Target="../slideLayouts/slideLayout9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403648" y="274638"/>
            <a:ext cx="7283151" cy="1143000"/>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973645-2A80-4FF2-AC2F-4D49EAC5803D}" type="datetime1">
              <a:rPr lang="en-GB" smtClean="0"/>
              <a:t>23/09/2024</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European Association of Long-Term Investors (ELTI) a.i.s.b.l.</a:t>
            </a: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8385D3-9729-4B34-B5C3-E9FD64FFC734}" type="slidenum">
              <a:rPr lang="en-GB" smtClean="0"/>
              <a:t>‹#›</a:t>
            </a:fld>
            <a:endParaRPr lang="en-GB"/>
          </a:p>
        </p:txBody>
      </p:sp>
      <p:pic>
        <p:nvPicPr>
          <p:cNvPr id="7" name="Picture 2" descr="C:\Users\GONZALEM\AppData\Local\Microsoft\Windows\Temporary Internet Files\Content.Outlook\J6K8QP4E\ELTI_LOGO_72 dpi.jpg"/>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323529" y="188640"/>
            <a:ext cx="1296144" cy="1025132"/>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B4DBED7D-0B48-9B45-262F-F659CB789278}"/>
              </a:ext>
            </a:extLst>
          </p:cNvPr>
          <p:cNvSpPr txBox="1"/>
          <p:nvPr userDrawn="1">
            <p:extLst>
              <p:ext uri="{1162E1C5-73C7-4A58-AE30-91384D911F3F}">
                <p184:classification xmlns:p184="http://schemas.microsoft.com/office/powerpoint/2018/4/main" val="hdr"/>
              </p:ext>
            </p:extLst>
          </p:nvPr>
        </p:nvSpPr>
        <p:spPr>
          <a:xfrm>
            <a:off x="7646988" y="190500"/>
            <a:ext cx="1341437" cy="152400"/>
          </a:xfrm>
          <a:prstGeom prst="rect">
            <a:avLst/>
          </a:prstGeom>
        </p:spPr>
        <p:txBody>
          <a:bodyPr horzOverflow="overflow" lIns="0" tIns="0" rIns="0" bIns="0">
            <a:spAutoFit/>
          </a:bodyPr>
          <a:lstStyle/>
          <a:p>
            <a:pPr algn="l"/>
            <a:r>
              <a:rPr lang="en-FI" sz="1000">
                <a:solidFill>
                  <a:srgbClr val="FF8C00"/>
                </a:solidFill>
                <a:latin typeface="Arial" panose="020B0604020202020204" pitchFamily="34" charset="0"/>
                <a:cs typeface="Arial" panose="020B0604020202020204" pitchFamily="34" charset="0"/>
              </a:rPr>
              <a:t>Sensitivity: Confidential</a:t>
            </a:r>
          </a:p>
        </p:txBody>
      </p:sp>
    </p:spTree>
    <p:extLst>
      <p:ext uri="{BB962C8B-B14F-4D97-AF65-F5344CB8AC3E}">
        <p14:creationId xmlns:p14="http://schemas.microsoft.com/office/powerpoint/2010/main" val="16119128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914400" rtl="0" eaLnBrk="1" latinLnBrk="0" hangingPunct="1">
        <a:spcBef>
          <a:spcPct val="0"/>
        </a:spcBef>
        <a:buNone/>
        <a:defRPr sz="4400" kern="1200">
          <a:solidFill>
            <a:srgbClr val="2A274F"/>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accent1">
              <a:lumMod val="7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9" name="Object 8" hidden="1">
            <a:extLst>
              <a:ext uri="{FF2B5EF4-FFF2-40B4-BE49-F238E27FC236}">
                <a16:creationId xmlns:a16="http://schemas.microsoft.com/office/drawing/2014/main" id="{546C4B1C-FC5A-4837-B509-792E0E77DFB3}"/>
              </a:ext>
            </a:extLst>
          </p:cNvPr>
          <p:cNvGraphicFramePr>
            <a:graphicFrameLocks noChangeAspect="1"/>
          </p:cNvGraphicFramePr>
          <p:nvPr userDrawn="1">
            <p:custDataLst>
              <p:tags r:id="rId41"/>
            </p:custDataLst>
            <p:extLst>
              <p:ext uri="{D42A27DB-BD31-4B8C-83A1-F6EECF244321}">
                <p14:modId xmlns:p14="http://schemas.microsoft.com/office/powerpoint/2010/main" val="3722745110"/>
              </p:ext>
            </p:extLst>
          </p:nvPr>
        </p:nvGraphicFramePr>
        <p:xfrm>
          <a:off x="1191" y="1588"/>
          <a:ext cx="1191" cy="1588"/>
        </p:xfrm>
        <a:graphic>
          <a:graphicData uri="http://schemas.openxmlformats.org/presentationml/2006/ole">
            <mc:AlternateContent xmlns:mc="http://schemas.openxmlformats.org/markup-compatibility/2006">
              <mc:Choice xmlns:v="urn:schemas-microsoft-com:vml" Requires="v">
                <p:oleObj name="think-cell Slide" r:id="rId42" imgW="395" imgH="394" progId="TCLayout.ActiveDocument.1">
                  <p:embed/>
                </p:oleObj>
              </mc:Choice>
              <mc:Fallback>
                <p:oleObj name="think-cell Slide" r:id="rId42" imgW="395" imgH="394" progId="TCLayout.ActiveDocument.1">
                  <p:embed/>
                  <p:pic>
                    <p:nvPicPr>
                      <p:cNvPr id="9" name="Object 8" hidden="1">
                        <a:extLst>
                          <a:ext uri="{FF2B5EF4-FFF2-40B4-BE49-F238E27FC236}">
                            <a16:creationId xmlns:a16="http://schemas.microsoft.com/office/drawing/2014/main" id="{546C4B1C-FC5A-4837-B509-792E0E77DFB3}"/>
                          </a:ext>
                        </a:extLst>
                      </p:cNvPr>
                      <p:cNvPicPr/>
                      <p:nvPr/>
                    </p:nvPicPr>
                    <p:blipFill>
                      <a:blip r:embed="rId43"/>
                      <a:stretch>
                        <a:fillRect/>
                      </a:stretch>
                    </p:blipFill>
                    <p:spPr>
                      <a:xfrm>
                        <a:off x="1191" y="1588"/>
                        <a:ext cx="1191" cy="1588"/>
                      </a:xfrm>
                      <a:prstGeom prst="rect">
                        <a:avLst/>
                      </a:prstGeom>
                    </p:spPr>
                  </p:pic>
                </p:oleObj>
              </mc:Fallback>
            </mc:AlternateContent>
          </a:graphicData>
        </a:graphic>
      </p:graphicFrame>
      <p:sp>
        <p:nvSpPr>
          <p:cNvPr id="2" name="Otsikon paikkamerkki 1"/>
          <p:cNvSpPr>
            <a:spLocks noGrp="1"/>
          </p:cNvSpPr>
          <p:nvPr>
            <p:ph type="title"/>
          </p:nvPr>
        </p:nvSpPr>
        <p:spPr>
          <a:xfrm>
            <a:off x="628650" y="433549"/>
            <a:ext cx="7886700" cy="1116000"/>
          </a:xfrm>
          <a:prstGeom prst="rect">
            <a:avLst/>
          </a:prstGeom>
        </p:spPr>
        <p:txBody>
          <a:bodyPr vert="horz" lIns="0" tIns="0" rIns="0" bIns="0" rtlCol="0" anchor="ctr">
            <a:noAutofit/>
          </a:bodyPr>
          <a:lstStyle/>
          <a:p>
            <a:r>
              <a:rPr lang="en-GB" dirty="0" err="1"/>
              <a:t>Muokkaa</a:t>
            </a:r>
            <a:r>
              <a:rPr lang="en-GB" dirty="0"/>
              <a:t> </a:t>
            </a:r>
            <a:r>
              <a:rPr lang="en-GB" dirty="0" err="1"/>
              <a:t>perustyyl</a:t>
            </a:r>
            <a:r>
              <a:rPr lang="en-GB" dirty="0"/>
              <a:t>. </a:t>
            </a:r>
            <a:r>
              <a:rPr lang="en-GB" dirty="0" err="1"/>
              <a:t>napsautt</a:t>
            </a:r>
            <a:r>
              <a:rPr lang="en-GB" dirty="0"/>
              <a:t>.</a:t>
            </a:r>
          </a:p>
        </p:txBody>
      </p:sp>
      <p:sp>
        <p:nvSpPr>
          <p:cNvPr id="3" name="Tekstin paikkamerkki 2"/>
          <p:cNvSpPr>
            <a:spLocks noGrp="1"/>
          </p:cNvSpPr>
          <p:nvPr>
            <p:ph type="body" idx="1"/>
          </p:nvPr>
        </p:nvSpPr>
        <p:spPr>
          <a:xfrm>
            <a:off x="628650" y="1555200"/>
            <a:ext cx="7886700" cy="4464000"/>
          </a:xfrm>
          <a:prstGeom prst="rect">
            <a:avLst/>
          </a:prstGeom>
        </p:spPr>
        <p:txBody>
          <a:bodyPr vert="horz" lIns="0" tIns="0" rIns="0" bIns="0" rtlCol="0">
            <a:noAutofit/>
          </a:bodyPr>
          <a:lstStyle/>
          <a:p>
            <a:pPr lvl="0"/>
            <a:r>
              <a:rPr lang="en-GB" dirty="0" err="1"/>
              <a:t>Muokkaa</a:t>
            </a:r>
            <a:r>
              <a:rPr lang="en-GB" dirty="0"/>
              <a:t> </a:t>
            </a:r>
            <a:r>
              <a:rPr lang="en-GB" dirty="0" err="1"/>
              <a:t>tekstin</a:t>
            </a:r>
            <a:r>
              <a:rPr lang="en-GB" dirty="0"/>
              <a:t> </a:t>
            </a:r>
            <a:r>
              <a:rPr lang="en-GB" dirty="0" err="1"/>
              <a:t>perustyylejä</a:t>
            </a:r>
            <a:endParaRPr lang="en-GB" dirty="0"/>
          </a:p>
          <a:p>
            <a:pPr lvl="1"/>
            <a:r>
              <a:rPr lang="en-GB" dirty="0" err="1"/>
              <a:t>toinen</a:t>
            </a:r>
            <a:r>
              <a:rPr lang="en-GB" dirty="0"/>
              <a:t> </a:t>
            </a:r>
            <a:r>
              <a:rPr lang="en-GB" dirty="0" err="1"/>
              <a:t>taso</a:t>
            </a:r>
            <a:endParaRPr lang="en-GB" dirty="0"/>
          </a:p>
          <a:p>
            <a:pPr lvl="2"/>
            <a:r>
              <a:rPr lang="en-GB" dirty="0" err="1"/>
              <a:t>kolmas</a:t>
            </a:r>
            <a:r>
              <a:rPr lang="en-GB" dirty="0"/>
              <a:t> </a:t>
            </a:r>
            <a:r>
              <a:rPr lang="en-GB" dirty="0" err="1"/>
              <a:t>taso</a:t>
            </a:r>
            <a:endParaRPr lang="en-GB" dirty="0"/>
          </a:p>
          <a:p>
            <a:pPr lvl="3"/>
            <a:r>
              <a:rPr lang="en-GB" dirty="0" err="1"/>
              <a:t>neljäs</a:t>
            </a:r>
            <a:r>
              <a:rPr lang="en-GB" dirty="0"/>
              <a:t> </a:t>
            </a:r>
            <a:r>
              <a:rPr lang="en-GB" dirty="0" err="1"/>
              <a:t>taso</a:t>
            </a:r>
            <a:endParaRPr lang="en-GB" dirty="0"/>
          </a:p>
          <a:p>
            <a:pPr lvl="4"/>
            <a:r>
              <a:rPr lang="en-GB" dirty="0" err="1"/>
              <a:t>viides</a:t>
            </a:r>
            <a:r>
              <a:rPr lang="en-GB" dirty="0"/>
              <a:t> </a:t>
            </a:r>
            <a:r>
              <a:rPr lang="en-GB" dirty="0" err="1"/>
              <a:t>taso</a:t>
            </a:r>
            <a:endParaRPr lang="en-GB" dirty="0"/>
          </a:p>
          <a:p>
            <a:pPr lvl="5"/>
            <a:r>
              <a:rPr lang="en-GB" dirty="0"/>
              <a:t>6</a:t>
            </a:r>
          </a:p>
          <a:p>
            <a:pPr lvl="6"/>
            <a:r>
              <a:rPr lang="en-GB" dirty="0"/>
              <a:t>7</a:t>
            </a:r>
          </a:p>
          <a:p>
            <a:pPr lvl="7"/>
            <a:r>
              <a:rPr lang="en-GB" dirty="0"/>
              <a:t>8</a:t>
            </a:r>
          </a:p>
          <a:p>
            <a:pPr lvl="8"/>
            <a:r>
              <a:rPr lang="en-GB" dirty="0"/>
              <a:t>9</a:t>
            </a:r>
          </a:p>
        </p:txBody>
      </p:sp>
      <p:sp>
        <p:nvSpPr>
          <p:cNvPr id="4" name="Päivämäärän paikkamerkki 3"/>
          <p:cNvSpPr>
            <a:spLocks noGrp="1"/>
          </p:cNvSpPr>
          <p:nvPr>
            <p:ph type="dt" sz="half" idx="2"/>
          </p:nvPr>
        </p:nvSpPr>
        <p:spPr>
          <a:xfrm>
            <a:off x="4787100" y="6185460"/>
            <a:ext cx="1350000" cy="216000"/>
          </a:xfrm>
          <a:prstGeom prst="rect">
            <a:avLst/>
          </a:prstGeom>
        </p:spPr>
        <p:txBody>
          <a:bodyPr vert="horz" lIns="0" tIns="0" rIns="0" bIns="0" rtlCol="0" anchor="ctr"/>
          <a:lstStyle>
            <a:lvl1pPr algn="l" rtl="0">
              <a:defRPr sz="1050">
                <a:solidFill>
                  <a:srgbClr val="3E5660"/>
                </a:solidFill>
              </a:defRPr>
            </a:lvl1pPr>
          </a:lstStyle>
          <a:p>
            <a:fld id="{22699FB5-35F4-4D2A-B0F1-48B00B6EDF8F}" type="datetime1">
              <a:rPr lang="en-GB" smtClean="0"/>
              <a:t>23/09/2024</a:t>
            </a:fld>
            <a:endParaRPr lang="en-GB" dirty="0"/>
          </a:p>
        </p:txBody>
      </p:sp>
      <p:sp>
        <p:nvSpPr>
          <p:cNvPr id="5" name="Alatunnisteen paikkamerkki 4"/>
          <p:cNvSpPr>
            <a:spLocks noGrp="1"/>
          </p:cNvSpPr>
          <p:nvPr>
            <p:ph type="ftr" sz="quarter" idx="3"/>
          </p:nvPr>
        </p:nvSpPr>
        <p:spPr>
          <a:xfrm>
            <a:off x="1266255" y="6185460"/>
            <a:ext cx="3517200" cy="214488"/>
          </a:xfrm>
          <a:prstGeom prst="rect">
            <a:avLst/>
          </a:prstGeom>
        </p:spPr>
        <p:txBody>
          <a:bodyPr vert="horz" lIns="0" tIns="0" rIns="0" bIns="0" rtlCol="0" anchor="ctr"/>
          <a:lstStyle>
            <a:lvl1pPr algn="l" rtl="0">
              <a:defRPr sz="1050">
                <a:solidFill>
                  <a:srgbClr val="3E5660"/>
                </a:solidFill>
              </a:defRPr>
            </a:lvl1pPr>
          </a:lstStyle>
          <a:p>
            <a:r>
              <a:rPr lang="fi-FI"/>
              <a:t>Timo Kiiveri, Daniel Kuosa, Keijo Välimaa</a:t>
            </a:r>
            <a:endParaRPr lang="en-GB" dirty="0"/>
          </a:p>
        </p:txBody>
      </p:sp>
      <p:sp>
        <p:nvSpPr>
          <p:cNvPr id="6" name="Dian numeron paikkamerkki 5"/>
          <p:cNvSpPr>
            <a:spLocks noGrp="1"/>
          </p:cNvSpPr>
          <p:nvPr>
            <p:ph type="sldNum" sz="quarter" idx="4"/>
          </p:nvPr>
        </p:nvSpPr>
        <p:spPr>
          <a:xfrm>
            <a:off x="629100" y="6185460"/>
            <a:ext cx="540000" cy="216000"/>
          </a:xfrm>
          <a:prstGeom prst="rect">
            <a:avLst/>
          </a:prstGeom>
        </p:spPr>
        <p:txBody>
          <a:bodyPr vert="horz" lIns="0" tIns="0" rIns="0" bIns="0" rtlCol="0" anchor="ctr"/>
          <a:lstStyle>
            <a:lvl1pPr algn="l" rtl="0">
              <a:defRPr sz="1050">
                <a:solidFill>
                  <a:srgbClr val="3E5660"/>
                </a:solidFill>
              </a:defRPr>
            </a:lvl1pPr>
          </a:lstStyle>
          <a:p>
            <a:fld id="{CA4A938F-DAA3-4204-AFE3-D04484155789}" type="slidenum">
              <a:rPr lang="en-GB" smtClean="0"/>
              <a:pPr/>
              <a:t>‹#›</a:t>
            </a:fld>
            <a:endParaRPr lang="en-GB" dirty="0"/>
          </a:p>
        </p:txBody>
      </p:sp>
      <p:sp>
        <p:nvSpPr>
          <p:cNvPr id="7" name="Freeform 6" descr="Fingrid logo"/>
          <p:cNvSpPr>
            <a:spLocks noChangeAspect="1" noEditPoints="1"/>
          </p:cNvSpPr>
          <p:nvPr/>
        </p:nvSpPr>
        <p:spPr bwMode="auto">
          <a:xfrm>
            <a:off x="7871170" y="6237288"/>
            <a:ext cx="913262" cy="216000"/>
          </a:xfrm>
          <a:custGeom>
            <a:avLst/>
            <a:gdLst>
              <a:gd name="T0" fmla="*/ 2515 w 4822"/>
              <a:gd name="T1" fmla="*/ 636 h 856"/>
              <a:gd name="T2" fmla="*/ 2410 w 4822"/>
              <a:gd name="T3" fmla="*/ 696 h 856"/>
              <a:gd name="T4" fmla="*/ 2287 w 4822"/>
              <a:gd name="T5" fmla="*/ 701 h 856"/>
              <a:gd name="T6" fmla="*/ 2182 w 4822"/>
              <a:gd name="T7" fmla="*/ 651 h 856"/>
              <a:gd name="T8" fmla="*/ 2121 w 4822"/>
              <a:gd name="T9" fmla="*/ 584 h 856"/>
              <a:gd name="T10" fmla="*/ 2081 w 4822"/>
              <a:gd name="T11" fmla="*/ 484 h 856"/>
              <a:gd name="T12" fmla="*/ 2081 w 4822"/>
              <a:gd name="T13" fmla="*/ 372 h 856"/>
              <a:gd name="T14" fmla="*/ 2121 w 4822"/>
              <a:gd name="T15" fmla="*/ 272 h 856"/>
              <a:gd name="T16" fmla="*/ 2172 w 4822"/>
              <a:gd name="T17" fmla="*/ 212 h 856"/>
              <a:gd name="T18" fmla="*/ 2260 w 4822"/>
              <a:gd name="T19" fmla="*/ 162 h 856"/>
              <a:gd name="T20" fmla="*/ 2368 w 4822"/>
              <a:gd name="T21" fmla="*/ 151 h 856"/>
              <a:gd name="T22" fmla="*/ 2472 w 4822"/>
              <a:gd name="T23" fmla="*/ 187 h 856"/>
              <a:gd name="T24" fmla="*/ 2642 w 4822"/>
              <a:gd name="T25" fmla="*/ 137 h 856"/>
              <a:gd name="T26" fmla="*/ 2496 w 4822"/>
              <a:gd name="T27" fmla="*/ 32 h 856"/>
              <a:gd name="T28" fmla="*/ 2339 w 4822"/>
              <a:gd name="T29" fmla="*/ 0 h 856"/>
              <a:gd name="T30" fmla="*/ 2197 w 4822"/>
              <a:gd name="T31" fmla="*/ 26 h 856"/>
              <a:gd name="T32" fmla="*/ 2062 w 4822"/>
              <a:gd name="T33" fmla="*/ 111 h 856"/>
              <a:gd name="T34" fmla="*/ 1986 w 4822"/>
              <a:gd name="T35" fmla="*/ 206 h 856"/>
              <a:gd name="T36" fmla="*/ 1931 w 4822"/>
              <a:gd name="T37" fmla="*/ 362 h 856"/>
              <a:gd name="T38" fmla="*/ 1935 w 4822"/>
              <a:gd name="T39" fmla="*/ 515 h 856"/>
              <a:gd name="T40" fmla="*/ 1977 w 4822"/>
              <a:gd name="T41" fmla="*/ 632 h 856"/>
              <a:gd name="T42" fmla="*/ 2062 w 4822"/>
              <a:gd name="T43" fmla="*/ 745 h 856"/>
              <a:gd name="T44" fmla="*/ 2178 w 4822"/>
              <a:gd name="T45" fmla="*/ 822 h 856"/>
              <a:gd name="T46" fmla="*/ 2318 w 4822"/>
              <a:gd name="T47" fmla="*/ 856 h 856"/>
              <a:gd name="T48" fmla="*/ 2461 w 4822"/>
              <a:gd name="T49" fmla="*/ 837 h 856"/>
              <a:gd name="T50" fmla="*/ 2601 w 4822"/>
              <a:gd name="T51" fmla="*/ 759 h 856"/>
              <a:gd name="T52" fmla="*/ 2681 w 4822"/>
              <a:gd name="T53" fmla="*/ 667 h 856"/>
              <a:gd name="T54" fmla="*/ 2743 w 4822"/>
              <a:gd name="T55" fmla="*/ 515 h 856"/>
              <a:gd name="T56" fmla="*/ 3554 w 4822"/>
              <a:gd name="T57" fmla="*/ 281 h 856"/>
              <a:gd name="T58" fmla="*/ 3539 w 4822"/>
              <a:gd name="T59" fmla="*/ 201 h 856"/>
              <a:gd name="T60" fmla="*/ 3484 w 4822"/>
              <a:gd name="T61" fmla="*/ 112 h 856"/>
              <a:gd name="T62" fmla="*/ 3402 w 4822"/>
              <a:gd name="T63" fmla="*/ 51 h 856"/>
              <a:gd name="T64" fmla="*/ 3298 w 4822"/>
              <a:gd name="T65" fmla="*/ 25 h 856"/>
              <a:gd name="T66" fmla="*/ 3538 w 4822"/>
              <a:gd name="T67" fmla="*/ 832 h 856"/>
              <a:gd name="T68" fmla="*/ 3484 w 4822"/>
              <a:gd name="T69" fmla="*/ 477 h 856"/>
              <a:gd name="T70" fmla="*/ 3535 w 4822"/>
              <a:gd name="T71" fmla="*/ 395 h 856"/>
              <a:gd name="T72" fmla="*/ 3403 w 4822"/>
              <a:gd name="T73" fmla="*/ 307 h 856"/>
              <a:gd name="T74" fmla="*/ 3361 w 4822"/>
              <a:gd name="T75" fmla="*/ 389 h 856"/>
              <a:gd name="T76" fmla="*/ 3283 w 4822"/>
              <a:gd name="T77" fmla="*/ 416 h 856"/>
              <a:gd name="T78" fmla="*/ 3341 w 4822"/>
              <a:gd name="T79" fmla="*/ 189 h 856"/>
              <a:gd name="T80" fmla="*/ 3398 w 4822"/>
              <a:gd name="T81" fmla="*/ 259 h 856"/>
              <a:gd name="T82" fmla="*/ 4818 w 4822"/>
              <a:gd name="T83" fmla="*/ 366 h 856"/>
              <a:gd name="T84" fmla="*/ 4764 w 4822"/>
              <a:gd name="T85" fmla="*/ 219 h 856"/>
              <a:gd name="T86" fmla="*/ 4660 w 4822"/>
              <a:gd name="T87" fmla="*/ 105 h 856"/>
              <a:gd name="T88" fmla="*/ 4521 w 4822"/>
              <a:gd name="T89" fmla="*/ 36 h 856"/>
              <a:gd name="T90" fmla="*/ 4420 w 4822"/>
              <a:gd name="T91" fmla="*/ 832 h 856"/>
              <a:gd name="T92" fmla="*/ 4577 w 4822"/>
              <a:gd name="T93" fmla="*/ 800 h 856"/>
              <a:gd name="T94" fmla="*/ 4704 w 4822"/>
              <a:gd name="T95" fmla="*/ 714 h 856"/>
              <a:gd name="T96" fmla="*/ 4791 w 4822"/>
              <a:gd name="T97" fmla="*/ 585 h 856"/>
              <a:gd name="T98" fmla="*/ 4822 w 4822"/>
              <a:gd name="T99" fmla="*/ 429 h 856"/>
              <a:gd name="T100" fmla="*/ 4654 w 4822"/>
              <a:gd name="T101" fmla="*/ 527 h 856"/>
              <a:gd name="T102" fmla="*/ 4599 w 4822"/>
              <a:gd name="T103" fmla="*/ 609 h 856"/>
              <a:gd name="T104" fmla="*/ 4518 w 4822"/>
              <a:gd name="T105" fmla="*/ 662 h 856"/>
              <a:gd name="T106" fmla="*/ 4420 w 4822"/>
              <a:gd name="T107" fmla="*/ 682 h 856"/>
              <a:gd name="T108" fmla="*/ 4494 w 4822"/>
              <a:gd name="T109" fmla="*/ 185 h 856"/>
              <a:gd name="T110" fmla="*/ 4580 w 4822"/>
              <a:gd name="T111" fmla="*/ 231 h 856"/>
              <a:gd name="T112" fmla="*/ 4643 w 4822"/>
              <a:gd name="T113" fmla="*/ 306 h 856"/>
              <a:gd name="T114" fmla="*/ 4672 w 4822"/>
              <a:gd name="T115" fmla="*/ 402 h 856"/>
              <a:gd name="T116" fmla="*/ 0 w 4822"/>
              <a:gd name="T117" fmla="*/ 24 h 856"/>
              <a:gd name="T118" fmla="*/ 555 w 4822"/>
              <a:gd name="T119" fmla="*/ 174 h 856"/>
              <a:gd name="T120" fmla="*/ 1252 w 4822"/>
              <a:gd name="T121" fmla="*/ 832 h 856"/>
              <a:gd name="T122" fmla="*/ 872 w 4822"/>
              <a:gd name="T123" fmla="*/ 24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22" h="856">
                <a:moveTo>
                  <a:pt x="2299" y="416"/>
                </a:moveTo>
                <a:lnTo>
                  <a:pt x="2378" y="565"/>
                </a:lnTo>
                <a:lnTo>
                  <a:pt x="2568" y="565"/>
                </a:lnTo>
                <a:lnTo>
                  <a:pt x="2558" y="581"/>
                </a:lnTo>
                <a:lnTo>
                  <a:pt x="2550" y="596"/>
                </a:lnTo>
                <a:lnTo>
                  <a:pt x="2538" y="610"/>
                </a:lnTo>
                <a:lnTo>
                  <a:pt x="2527" y="624"/>
                </a:lnTo>
                <a:lnTo>
                  <a:pt x="2515" y="636"/>
                </a:lnTo>
                <a:lnTo>
                  <a:pt x="2501" y="647"/>
                </a:lnTo>
                <a:lnTo>
                  <a:pt x="2487" y="657"/>
                </a:lnTo>
                <a:lnTo>
                  <a:pt x="2474" y="667"/>
                </a:lnTo>
                <a:lnTo>
                  <a:pt x="2459" y="676"/>
                </a:lnTo>
                <a:lnTo>
                  <a:pt x="2442" y="685"/>
                </a:lnTo>
                <a:lnTo>
                  <a:pt x="2435" y="687"/>
                </a:lnTo>
                <a:lnTo>
                  <a:pt x="2426" y="691"/>
                </a:lnTo>
                <a:lnTo>
                  <a:pt x="2410" y="696"/>
                </a:lnTo>
                <a:lnTo>
                  <a:pt x="2393" y="701"/>
                </a:lnTo>
                <a:lnTo>
                  <a:pt x="2375" y="704"/>
                </a:lnTo>
                <a:lnTo>
                  <a:pt x="2358" y="706"/>
                </a:lnTo>
                <a:lnTo>
                  <a:pt x="2339" y="707"/>
                </a:lnTo>
                <a:lnTo>
                  <a:pt x="2325" y="706"/>
                </a:lnTo>
                <a:lnTo>
                  <a:pt x="2313" y="705"/>
                </a:lnTo>
                <a:lnTo>
                  <a:pt x="2299" y="704"/>
                </a:lnTo>
                <a:lnTo>
                  <a:pt x="2287" y="701"/>
                </a:lnTo>
                <a:lnTo>
                  <a:pt x="2273" y="699"/>
                </a:lnTo>
                <a:lnTo>
                  <a:pt x="2260" y="695"/>
                </a:lnTo>
                <a:lnTo>
                  <a:pt x="2237" y="685"/>
                </a:lnTo>
                <a:lnTo>
                  <a:pt x="2225" y="680"/>
                </a:lnTo>
                <a:lnTo>
                  <a:pt x="2214" y="674"/>
                </a:lnTo>
                <a:lnTo>
                  <a:pt x="2203" y="666"/>
                </a:lnTo>
                <a:lnTo>
                  <a:pt x="2192" y="659"/>
                </a:lnTo>
                <a:lnTo>
                  <a:pt x="2182" y="651"/>
                </a:lnTo>
                <a:lnTo>
                  <a:pt x="2172" y="644"/>
                </a:lnTo>
                <a:lnTo>
                  <a:pt x="2162" y="635"/>
                </a:lnTo>
                <a:lnTo>
                  <a:pt x="2158" y="630"/>
                </a:lnTo>
                <a:lnTo>
                  <a:pt x="2153" y="625"/>
                </a:lnTo>
                <a:lnTo>
                  <a:pt x="2144" y="615"/>
                </a:lnTo>
                <a:lnTo>
                  <a:pt x="2136" y="605"/>
                </a:lnTo>
                <a:lnTo>
                  <a:pt x="2128" y="595"/>
                </a:lnTo>
                <a:lnTo>
                  <a:pt x="2121" y="584"/>
                </a:lnTo>
                <a:lnTo>
                  <a:pt x="2114" y="572"/>
                </a:lnTo>
                <a:lnTo>
                  <a:pt x="2108" y="561"/>
                </a:lnTo>
                <a:lnTo>
                  <a:pt x="2102" y="549"/>
                </a:lnTo>
                <a:lnTo>
                  <a:pt x="2097" y="536"/>
                </a:lnTo>
                <a:lnTo>
                  <a:pt x="2092" y="524"/>
                </a:lnTo>
                <a:lnTo>
                  <a:pt x="2088" y="511"/>
                </a:lnTo>
                <a:lnTo>
                  <a:pt x="2084" y="497"/>
                </a:lnTo>
                <a:lnTo>
                  <a:pt x="2081" y="484"/>
                </a:lnTo>
                <a:lnTo>
                  <a:pt x="2079" y="470"/>
                </a:lnTo>
                <a:lnTo>
                  <a:pt x="2077" y="456"/>
                </a:lnTo>
                <a:lnTo>
                  <a:pt x="2076" y="442"/>
                </a:lnTo>
                <a:lnTo>
                  <a:pt x="2076" y="429"/>
                </a:lnTo>
                <a:lnTo>
                  <a:pt x="2076" y="414"/>
                </a:lnTo>
                <a:lnTo>
                  <a:pt x="2077" y="400"/>
                </a:lnTo>
                <a:lnTo>
                  <a:pt x="2079" y="386"/>
                </a:lnTo>
                <a:lnTo>
                  <a:pt x="2081" y="372"/>
                </a:lnTo>
                <a:lnTo>
                  <a:pt x="2084" y="359"/>
                </a:lnTo>
                <a:lnTo>
                  <a:pt x="2088" y="345"/>
                </a:lnTo>
                <a:lnTo>
                  <a:pt x="2092" y="332"/>
                </a:lnTo>
                <a:lnTo>
                  <a:pt x="2097" y="320"/>
                </a:lnTo>
                <a:lnTo>
                  <a:pt x="2102" y="307"/>
                </a:lnTo>
                <a:lnTo>
                  <a:pt x="2108" y="295"/>
                </a:lnTo>
                <a:lnTo>
                  <a:pt x="2114" y="284"/>
                </a:lnTo>
                <a:lnTo>
                  <a:pt x="2121" y="272"/>
                </a:lnTo>
                <a:lnTo>
                  <a:pt x="2124" y="266"/>
                </a:lnTo>
                <a:lnTo>
                  <a:pt x="2128" y="261"/>
                </a:lnTo>
                <a:lnTo>
                  <a:pt x="2136" y="251"/>
                </a:lnTo>
                <a:lnTo>
                  <a:pt x="2141" y="246"/>
                </a:lnTo>
                <a:lnTo>
                  <a:pt x="2144" y="241"/>
                </a:lnTo>
                <a:lnTo>
                  <a:pt x="2153" y="231"/>
                </a:lnTo>
                <a:lnTo>
                  <a:pt x="2162" y="221"/>
                </a:lnTo>
                <a:lnTo>
                  <a:pt x="2172" y="212"/>
                </a:lnTo>
                <a:lnTo>
                  <a:pt x="2182" y="205"/>
                </a:lnTo>
                <a:lnTo>
                  <a:pt x="2192" y="197"/>
                </a:lnTo>
                <a:lnTo>
                  <a:pt x="2203" y="190"/>
                </a:lnTo>
                <a:lnTo>
                  <a:pt x="2214" y="182"/>
                </a:lnTo>
                <a:lnTo>
                  <a:pt x="2225" y="176"/>
                </a:lnTo>
                <a:lnTo>
                  <a:pt x="2237" y="171"/>
                </a:lnTo>
                <a:lnTo>
                  <a:pt x="2249" y="166"/>
                </a:lnTo>
                <a:lnTo>
                  <a:pt x="2260" y="162"/>
                </a:lnTo>
                <a:lnTo>
                  <a:pt x="2273" y="159"/>
                </a:lnTo>
                <a:lnTo>
                  <a:pt x="2287" y="155"/>
                </a:lnTo>
                <a:lnTo>
                  <a:pt x="2299" y="152"/>
                </a:lnTo>
                <a:lnTo>
                  <a:pt x="2313" y="151"/>
                </a:lnTo>
                <a:lnTo>
                  <a:pt x="2325" y="150"/>
                </a:lnTo>
                <a:lnTo>
                  <a:pt x="2339" y="150"/>
                </a:lnTo>
                <a:lnTo>
                  <a:pt x="2354" y="150"/>
                </a:lnTo>
                <a:lnTo>
                  <a:pt x="2368" y="151"/>
                </a:lnTo>
                <a:lnTo>
                  <a:pt x="2381" y="152"/>
                </a:lnTo>
                <a:lnTo>
                  <a:pt x="2395" y="156"/>
                </a:lnTo>
                <a:lnTo>
                  <a:pt x="2409" y="160"/>
                </a:lnTo>
                <a:lnTo>
                  <a:pt x="2422" y="164"/>
                </a:lnTo>
                <a:lnTo>
                  <a:pt x="2435" y="169"/>
                </a:lnTo>
                <a:lnTo>
                  <a:pt x="2447" y="174"/>
                </a:lnTo>
                <a:lnTo>
                  <a:pt x="2460" y="181"/>
                </a:lnTo>
                <a:lnTo>
                  <a:pt x="2472" y="187"/>
                </a:lnTo>
                <a:lnTo>
                  <a:pt x="2484" y="195"/>
                </a:lnTo>
                <a:lnTo>
                  <a:pt x="2495" y="204"/>
                </a:lnTo>
                <a:lnTo>
                  <a:pt x="2505" y="212"/>
                </a:lnTo>
                <a:lnTo>
                  <a:pt x="2516" y="221"/>
                </a:lnTo>
                <a:lnTo>
                  <a:pt x="2525" y="231"/>
                </a:lnTo>
                <a:lnTo>
                  <a:pt x="2535" y="241"/>
                </a:lnTo>
                <a:lnTo>
                  <a:pt x="2656" y="154"/>
                </a:lnTo>
                <a:lnTo>
                  <a:pt x="2642" y="137"/>
                </a:lnTo>
                <a:lnTo>
                  <a:pt x="2626" y="121"/>
                </a:lnTo>
                <a:lnTo>
                  <a:pt x="2610" y="105"/>
                </a:lnTo>
                <a:lnTo>
                  <a:pt x="2592" y="90"/>
                </a:lnTo>
                <a:lnTo>
                  <a:pt x="2575" y="76"/>
                </a:lnTo>
                <a:lnTo>
                  <a:pt x="2556" y="64"/>
                </a:lnTo>
                <a:lnTo>
                  <a:pt x="2537" y="52"/>
                </a:lnTo>
                <a:lnTo>
                  <a:pt x="2517" y="41"/>
                </a:lnTo>
                <a:lnTo>
                  <a:pt x="2496" y="32"/>
                </a:lnTo>
                <a:lnTo>
                  <a:pt x="2486" y="27"/>
                </a:lnTo>
                <a:lnTo>
                  <a:pt x="2475" y="24"/>
                </a:lnTo>
                <a:lnTo>
                  <a:pt x="2454" y="16"/>
                </a:lnTo>
                <a:lnTo>
                  <a:pt x="2431" y="11"/>
                </a:lnTo>
                <a:lnTo>
                  <a:pt x="2409" y="6"/>
                </a:lnTo>
                <a:lnTo>
                  <a:pt x="2386" y="2"/>
                </a:lnTo>
                <a:lnTo>
                  <a:pt x="2363" y="0"/>
                </a:lnTo>
                <a:lnTo>
                  <a:pt x="2339" y="0"/>
                </a:lnTo>
                <a:lnTo>
                  <a:pt x="2318" y="0"/>
                </a:lnTo>
                <a:lnTo>
                  <a:pt x="2296" y="2"/>
                </a:lnTo>
                <a:lnTo>
                  <a:pt x="2277" y="5"/>
                </a:lnTo>
                <a:lnTo>
                  <a:pt x="2267" y="6"/>
                </a:lnTo>
                <a:lnTo>
                  <a:pt x="2257" y="9"/>
                </a:lnTo>
                <a:lnTo>
                  <a:pt x="2237" y="14"/>
                </a:lnTo>
                <a:lnTo>
                  <a:pt x="2217" y="19"/>
                </a:lnTo>
                <a:lnTo>
                  <a:pt x="2197" y="26"/>
                </a:lnTo>
                <a:lnTo>
                  <a:pt x="2178" y="34"/>
                </a:lnTo>
                <a:lnTo>
                  <a:pt x="2161" y="42"/>
                </a:lnTo>
                <a:lnTo>
                  <a:pt x="2143" y="51"/>
                </a:lnTo>
                <a:lnTo>
                  <a:pt x="2126" y="62"/>
                </a:lnTo>
                <a:lnTo>
                  <a:pt x="2108" y="72"/>
                </a:lnTo>
                <a:lnTo>
                  <a:pt x="2092" y="85"/>
                </a:lnTo>
                <a:lnTo>
                  <a:pt x="2077" y="97"/>
                </a:lnTo>
                <a:lnTo>
                  <a:pt x="2062" y="111"/>
                </a:lnTo>
                <a:lnTo>
                  <a:pt x="2047" y="125"/>
                </a:lnTo>
                <a:lnTo>
                  <a:pt x="2041" y="132"/>
                </a:lnTo>
                <a:lnTo>
                  <a:pt x="2033" y="140"/>
                </a:lnTo>
                <a:lnTo>
                  <a:pt x="2021" y="156"/>
                </a:lnTo>
                <a:lnTo>
                  <a:pt x="2015" y="164"/>
                </a:lnTo>
                <a:lnTo>
                  <a:pt x="2008" y="172"/>
                </a:lnTo>
                <a:lnTo>
                  <a:pt x="1997" y="189"/>
                </a:lnTo>
                <a:lnTo>
                  <a:pt x="1986" y="206"/>
                </a:lnTo>
                <a:lnTo>
                  <a:pt x="1977" y="224"/>
                </a:lnTo>
                <a:lnTo>
                  <a:pt x="1967" y="242"/>
                </a:lnTo>
                <a:lnTo>
                  <a:pt x="1960" y="261"/>
                </a:lnTo>
                <a:lnTo>
                  <a:pt x="1952" y="281"/>
                </a:lnTo>
                <a:lnTo>
                  <a:pt x="1945" y="301"/>
                </a:lnTo>
                <a:lnTo>
                  <a:pt x="1940" y="321"/>
                </a:lnTo>
                <a:lnTo>
                  <a:pt x="1935" y="341"/>
                </a:lnTo>
                <a:lnTo>
                  <a:pt x="1931" y="362"/>
                </a:lnTo>
                <a:lnTo>
                  <a:pt x="1928" y="385"/>
                </a:lnTo>
                <a:lnTo>
                  <a:pt x="1927" y="406"/>
                </a:lnTo>
                <a:lnTo>
                  <a:pt x="1927" y="429"/>
                </a:lnTo>
                <a:lnTo>
                  <a:pt x="1927" y="450"/>
                </a:lnTo>
                <a:lnTo>
                  <a:pt x="1928" y="472"/>
                </a:lnTo>
                <a:lnTo>
                  <a:pt x="1931" y="494"/>
                </a:lnTo>
                <a:lnTo>
                  <a:pt x="1933" y="504"/>
                </a:lnTo>
                <a:lnTo>
                  <a:pt x="1935" y="515"/>
                </a:lnTo>
                <a:lnTo>
                  <a:pt x="1940" y="535"/>
                </a:lnTo>
                <a:lnTo>
                  <a:pt x="1942" y="545"/>
                </a:lnTo>
                <a:lnTo>
                  <a:pt x="1945" y="555"/>
                </a:lnTo>
                <a:lnTo>
                  <a:pt x="1952" y="575"/>
                </a:lnTo>
                <a:lnTo>
                  <a:pt x="1956" y="585"/>
                </a:lnTo>
                <a:lnTo>
                  <a:pt x="1960" y="595"/>
                </a:lnTo>
                <a:lnTo>
                  <a:pt x="1967" y="614"/>
                </a:lnTo>
                <a:lnTo>
                  <a:pt x="1977" y="632"/>
                </a:lnTo>
                <a:lnTo>
                  <a:pt x="1986" y="650"/>
                </a:lnTo>
                <a:lnTo>
                  <a:pt x="1997" y="667"/>
                </a:lnTo>
                <a:lnTo>
                  <a:pt x="2008" y="685"/>
                </a:lnTo>
                <a:lnTo>
                  <a:pt x="2021" y="700"/>
                </a:lnTo>
                <a:lnTo>
                  <a:pt x="2033" y="716"/>
                </a:lnTo>
                <a:lnTo>
                  <a:pt x="2047" y="731"/>
                </a:lnTo>
                <a:lnTo>
                  <a:pt x="2054" y="739"/>
                </a:lnTo>
                <a:lnTo>
                  <a:pt x="2062" y="745"/>
                </a:lnTo>
                <a:lnTo>
                  <a:pt x="2077" y="759"/>
                </a:lnTo>
                <a:lnTo>
                  <a:pt x="2092" y="771"/>
                </a:lnTo>
                <a:lnTo>
                  <a:pt x="2108" y="784"/>
                </a:lnTo>
                <a:lnTo>
                  <a:pt x="2126" y="795"/>
                </a:lnTo>
                <a:lnTo>
                  <a:pt x="2143" y="805"/>
                </a:lnTo>
                <a:lnTo>
                  <a:pt x="2161" y="814"/>
                </a:lnTo>
                <a:lnTo>
                  <a:pt x="2169" y="819"/>
                </a:lnTo>
                <a:lnTo>
                  <a:pt x="2178" y="822"/>
                </a:lnTo>
                <a:lnTo>
                  <a:pt x="2197" y="830"/>
                </a:lnTo>
                <a:lnTo>
                  <a:pt x="2217" y="837"/>
                </a:lnTo>
                <a:lnTo>
                  <a:pt x="2237" y="842"/>
                </a:lnTo>
                <a:lnTo>
                  <a:pt x="2245" y="845"/>
                </a:lnTo>
                <a:lnTo>
                  <a:pt x="2257" y="847"/>
                </a:lnTo>
                <a:lnTo>
                  <a:pt x="2277" y="851"/>
                </a:lnTo>
                <a:lnTo>
                  <a:pt x="2296" y="854"/>
                </a:lnTo>
                <a:lnTo>
                  <a:pt x="2318" y="856"/>
                </a:lnTo>
                <a:lnTo>
                  <a:pt x="2339" y="856"/>
                </a:lnTo>
                <a:lnTo>
                  <a:pt x="2360" y="856"/>
                </a:lnTo>
                <a:lnTo>
                  <a:pt x="2381" y="854"/>
                </a:lnTo>
                <a:lnTo>
                  <a:pt x="2401" y="851"/>
                </a:lnTo>
                <a:lnTo>
                  <a:pt x="2412" y="850"/>
                </a:lnTo>
                <a:lnTo>
                  <a:pt x="2422" y="847"/>
                </a:lnTo>
                <a:lnTo>
                  <a:pt x="2442" y="842"/>
                </a:lnTo>
                <a:lnTo>
                  <a:pt x="2461" y="837"/>
                </a:lnTo>
                <a:lnTo>
                  <a:pt x="2481" y="830"/>
                </a:lnTo>
                <a:lnTo>
                  <a:pt x="2500" y="822"/>
                </a:lnTo>
                <a:lnTo>
                  <a:pt x="2517" y="814"/>
                </a:lnTo>
                <a:lnTo>
                  <a:pt x="2536" y="805"/>
                </a:lnTo>
                <a:lnTo>
                  <a:pt x="2552" y="795"/>
                </a:lnTo>
                <a:lnTo>
                  <a:pt x="2570" y="784"/>
                </a:lnTo>
                <a:lnTo>
                  <a:pt x="2586" y="771"/>
                </a:lnTo>
                <a:lnTo>
                  <a:pt x="2601" y="759"/>
                </a:lnTo>
                <a:lnTo>
                  <a:pt x="2616" y="745"/>
                </a:lnTo>
                <a:lnTo>
                  <a:pt x="2631" y="731"/>
                </a:lnTo>
                <a:lnTo>
                  <a:pt x="2637" y="724"/>
                </a:lnTo>
                <a:lnTo>
                  <a:pt x="2645" y="716"/>
                </a:lnTo>
                <a:lnTo>
                  <a:pt x="2657" y="700"/>
                </a:lnTo>
                <a:lnTo>
                  <a:pt x="2663" y="692"/>
                </a:lnTo>
                <a:lnTo>
                  <a:pt x="2669" y="685"/>
                </a:lnTo>
                <a:lnTo>
                  <a:pt x="2681" y="667"/>
                </a:lnTo>
                <a:lnTo>
                  <a:pt x="2692" y="650"/>
                </a:lnTo>
                <a:lnTo>
                  <a:pt x="2702" y="632"/>
                </a:lnTo>
                <a:lnTo>
                  <a:pt x="2711" y="614"/>
                </a:lnTo>
                <a:lnTo>
                  <a:pt x="2719" y="595"/>
                </a:lnTo>
                <a:lnTo>
                  <a:pt x="2727" y="575"/>
                </a:lnTo>
                <a:lnTo>
                  <a:pt x="2733" y="555"/>
                </a:lnTo>
                <a:lnTo>
                  <a:pt x="2738" y="535"/>
                </a:lnTo>
                <a:lnTo>
                  <a:pt x="2743" y="515"/>
                </a:lnTo>
                <a:lnTo>
                  <a:pt x="2747" y="494"/>
                </a:lnTo>
                <a:lnTo>
                  <a:pt x="2749" y="472"/>
                </a:lnTo>
                <a:lnTo>
                  <a:pt x="2751" y="450"/>
                </a:lnTo>
                <a:lnTo>
                  <a:pt x="2752" y="429"/>
                </a:lnTo>
                <a:lnTo>
                  <a:pt x="2751" y="416"/>
                </a:lnTo>
                <a:lnTo>
                  <a:pt x="2299" y="416"/>
                </a:lnTo>
                <a:close/>
                <a:moveTo>
                  <a:pt x="3555" y="295"/>
                </a:moveTo>
                <a:lnTo>
                  <a:pt x="3554" y="281"/>
                </a:lnTo>
                <a:lnTo>
                  <a:pt x="3554" y="267"/>
                </a:lnTo>
                <a:lnTo>
                  <a:pt x="3553" y="260"/>
                </a:lnTo>
                <a:lnTo>
                  <a:pt x="3551" y="254"/>
                </a:lnTo>
                <a:lnTo>
                  <a:pt x="3549" y="240"/>
                </a:lnTo>
                <a:lnTo>
                  <a:pt x="3546" y="227"/>
                </a:lnTo>
                <a:lnTo>
                  <a:pt x="3544" y="220"/>
                </a:lnTo>
                <a:lnTo>
                  <a:pt x="3543" y="214"/>
                </a:lnTo>
                <a:lnTo>
                  <a:pt x="3539" y="201"/>
                </a:lnTo>
                <a:lnTo>
                  <a:pt x="3534" y="189"/>
                </a:lnTo>
                <a:lnTo>
                  <a:pt x="3528" y="177"/>
                </a:lnTo>
                <a:lnTo>
                  <a:pt x="3523" y="166"/>
                </a:lnTo>
                <a:lnTo>
                  <a:pt x="3515" y="155"/>
                </a:lnTo>
                <a:lnTo>
                  <a:pt x="3509" y="144"/>
                </a:lnTo>
                <a:lnTo>
                  <a:pt x="3501" y="132"/>
                </a:lnTo>
                <a:lnTo>
                  <a:pt x="3493" y="122"/>
                </a:lnTo>
                <a:lnTo>
                  <a:pt x="3484" y="112"/>
                </a:lnTo>
                <a:lnTo>
                  <a:pt x="3475" y="104"/>
                </a:lnTo>
                <a:lnTo>
                  <a:pt x="3467" y="95"/>
                </a:lnTo>
                <a:lnTo>
                  <a:pt x="3457" y="86"/>
                </a:lnTo>
                <a:lnTo>
                  <a:pt x="3447" y="77"/>
                </a:lnTo>
                <a:lnTo>
                  <a:pt x="3435" y="70"/>
                </a:lnTo>
                <a:lnTo>
                  <a:pt x="3424" y="64"/>
                </a:lnTo>
                <a:lnTo>
                  <a:pt x="3413" y="56"/>
                </a:lnTo>
                <a:lnTo>
                  <a:pt x="3402" y="51"/>
                </a:lnTo>
                <a:lnTo>
                  <a:pt x="3389" y="45"/>
                </a:lnTo>
                <a:lnTo>
                  <a:pt x="3378" y="40"/>
                </a:lnTo>
                <a:lnTo>
                  <a:pt x="3366" y="36"/>
                </a:lnTo>
                <a:lnTo>
                  <a:pt x="3352" y="32"/>
                </a:lnTo>
                <a:lnTo>
                  <a:pt x="3339" y="30"/>
                </a:lnTo>
                <a:lnTo>
                  <a:pt x="3326" y="27"/>
                </a:lnTo>
                <a:lnTo>
                  <a:pt x="3312" y="25"/>
                </a:lnTo>
                <a:lnTo>
                  <a:pt x="3298" y="25"/>
                </a:lnTo>
                <a:lnTo>
                  <a:pt x="3284" y="24"/>
                </a:lnTo>
                <a:lnTo>
                  <a:pt x="2901" y="24"/>
                </a:lnTo>
                <a:lnTo>
                  <a:pt x="2901" y="832"/>
                </a:lnTo>
                <a:lnTo>
                  <a:pt x="3051" y="832"/>
                </a:lnTo>
                <a:lnTo>
                  <a:pt x="3051" y="565"/>
                </a:lnTo>
                <a:lnTo>
                  <a:pt x="3237" y="565"/>
                </a:lnTo>
                <a:lnTo>
                  <a:pt x="3377" y="832"/>
                </a:lnTo>
                <a:lnTo>
                  <a:pt x="3538" y="832"/>
                </a:lnTo>
                <a:lnTo>
                  <a:pt x="3388" y="545"/>
                </a:lnTo>
                <a:lnTo>
                  <a:pt x="3405" y="536"/>
                </a:lnTo>
                <a:lnTo>
                  <a:pt x="3423" y="527"/>
                </a:lnTo>
                <a:lnTo>
                  <a:pt x="3439" y="516"/>
                </a:lnTo>
                <a:lnTo>
                  <a:pt x="3455" y="505"/>
                </a:lnTo>
                <a:lnTo>
                  <a:pt x="3469" y="491"/>
                </a:lnTo>
                <a:lnTo>
                  <a:pt x="3477" y="485"/>
                </a:lnTo>
                <a:lnTo>
                  <a:pt x="3484" y="477"/>
                </a:lnTo>
                <a:lnTo>
                  <a:pt x="3490" y="470"/>
                </a:lnTo>
                <a:lnTo>
                  <a:pt x="3496" y="462"/>
                </a:lnTo>
                <a:lnTo>
                  <a:pt x="3503" y="455"/>
                </a:lnTo>
                <a:lnTo>
                  <a:pt x="3508" y="447"/>
                </a:lnTo>
                <a:lnTo>
                  <a:pt x="3518" y="430"/>
                </a:lnTo>
                <a:lnTo>
                  <a:pt x="3523" y="421"/>
                </a:lnTo>
                <a:lnTo>
                  <a:pt x="3528" y="412"/>
                </a:lnTo>
                <a:lnTo>
                  <a:pt x="3535" y="395"/>
                </a:lnTo>
                <a:lnTo>
                  <a:pt x="3543" y="376"/>
                </a:lnTo>
                <a:lnTo>
                  <a:pt x="3548" y="356"/>
                </a:lnTo>
                <a:lnTo>
                  <a:pt x="3550" y="346"/>
                </a:lnTo>
                <a:lnTo>
                  <a:pt x="3551" y="336"/>
                </a:lnTo>
                <a:lnTo>
                  <a:pt x="3554" y="316"/>
                </a:lnTo>
                <a:lnTo>
                  <a:pt x="3555" y="295"/>
                </a:lnTo>
                <a:close/>
                <a:moveTo>
                  <a:pt x="3404" y="295"/>
                </a:moveTo>
                <a:lnTo>
                  <a:pt x="3403" y="307"/>
                </a:lnTo>
                <a:lnTo>
                  <a:pt x="3402" y="319"/>
                </a:lnTo>
                <a:lnTo>
                  <a:pt x="3398" y="331"/>
                </a:lnTo>
                <a:lnTo>
                  <a:pt x="3394" y="342"/>
                </a:lnTo>
                <a:lnTo>
                  <a:pt x="3389" y="352"/>
                </a:lnTo>
                <a:lnTo>
                  <a:pt x="3383" y="362"/>
                </a:lnTo>
                <a:lnTo>
                  <a:pt x="3377" y="372"/>
                </a:lnTo>
                <a:lnTo>
                  <a:pt x="3368" y="380"/>
                </a:lnTo>
                <a:lnTo>
                  <a:pt x="3361" y="389"/>
                </a:lnTo>
                <a:lnTo>
                  <a:pt x="3351" y="395"/>
                </a:lnTo>
                <a:lnTo>
                  <a:pt x="3341" y="401"/>
                </a:lnTo>
                <a:lnTo>
                  <a:pt x="3331" y="406"/>
                </a:lnTo>
                <a:lnTo>
                  <a:pt x="3319" y="410"/>
                </a:lnTo>
                <a:lnTo>
                  <a:pt x="3307" y="414"/>
                </a:lnTo>
                <a:lnTo>
                  <a:pt x="3302" y="415"/>
                </a:lnTo>
                <a:lnTo>
                  <a:pt x="3296" y="415"/>
                </a:lnTo>
                <a:lnTo>
                  <a:pt x="3283" y="416"/>
                </a:lnTo>
                <a:lnTo>
                  <a:pt x="3051" y="416"/>
                </a:lnTo>
                <a:lnTo>
                  <a:pt x="3051" y="174"/>
                </a:lnTo>
                <a:lnTo>
                  <a:pt x="3283" y="174"/>
                </a:lnTo>
                <a:lnTo>
                  <a:pt x="3296" y="174"/>
                </a:lnTo>
                <a:lnTo>
                  <a:pt x="3307" y="176"/>
                </a:lnTo>
                <a:lnTo>
                  <a:pt x="3319" y="179"/>
                </a:lnTo>
                <a:lnTo>
                  <a:pt x="3331" y="184"/>
                </a:lnTo>
                <a:lnTo>
                  <a:pt x="3341" y="189"/>
                </a:lnTo>
                <a:lnTo>
                  <a:pt x="3351" y="194"/>
                </a:lnTo>
                <a:lnTo>
                  <a:pt x="3361" y="201"/>
                </a:lnTo>
                <a:lnTo>
                  <a:pt x="3368" y="209"/>
                </a:lnTo>
                <a:lnTo>
                  <a:pt x="3377" y="217"/>
                </a:lnTo>
                <a:lnTo>
                  <a:pt x="3383" y="227"/>
                </a:lnTo>
                <a:lnTo>
                  <a:pt x="3389" y="237"/>
                </a:lnTo>
                <a:lnTo>
                  <a:pt x="3394" y="247"/>
                </a:lnTo>
                <a:lnTo>
                  <a:pt x="3398" y="259"/>
                </a:lnTo>
                <a:lnTo>
                  <a:pt x="3402" y="270"/>
                </a:lnTo>
                <a:lnTo>
                  <a:pt x="3403" y="276"/>
                </a:lnTo>
                <a:lnTo>
                  <a:pt x="3403" y="282"/>
                </a:lnTo>
                <a:lnTo>
                  <a:pt x="3404" y="295"/>
                </a:lnTo>
                <a:close/>
                <a:moveTo>
                  <a:pt x="4822" y="429"/>
                </a:moveTo>
                <a:lnTo>
                  <a:pt x="4822" y="407"/>
                </a:lnTo>
                <a:lnTo>
                  <a:pt x="4820" y="386"/>
                </a:lnTo>
                <a:lnTo>
                  <a:pt x="4818" y="366"/>
                </a:lnTo>
                <a:lnTo>
                  <a:pt x="4815" y="346"/>
                </a:lnTo>
                <a:lnTo>
                  <a:pt x="4810" y="327"/>
                </a:lnTo>
                <a:lnTo>
                  <a:pt x="4805" y="307"/>
                </a:lnTo>
                <a:lnTo>
                  <a:pt x="4799" y="289"/>
                </a:lnTo>
                <a:lnTo>
                  <a:pt x="4791" y="271"/>
                </a:lnTo>
                <a:lnTo>
                  <a:pt x="4783" y="252"/>
                </a:lnTo>
                <a:lnTo>
                  <a:pt x="4774" y="235"/>
                </a:lnTo>
                <a:lnTo>
                  <a:pt x="4764" y="219"/>
                </a:lnTo>
                <a:lnTo>
                  <a:pt x="4754" y="202"/>
                </a:lnTo>
                <a:lnTo>
                  <a:pt x="4743" y="186"/>
                </a:lnTo>
                <a:lnTo>
                  <a:pt x="4730" y="171"/>
                </a:lnTo>
                <a:lnTo>
                  <a:pt x="4718" y="156"/>
                </a:lnTo>
                <a:lnTo>
                  <a:pt x="4704" y="142"/>
                </a:lnTo>
                <a:lnTo>
                  <a:pt x="4690" y="129"/>
                </a:lnTo>
                <a:lnTo>
                  <a:pt x="4675" y="116"/>
                </a:lnTo>
                <a:lnTo>
                  <a:pt x="4660" y="105"/>
                </a:lnTo>
                <a:lnTo>
                  <a:pt x="4645" y="94"/>
                </a:lnTo>
                <a:lnTo>
                  <a:pt x="4629" y="82"/>
                </a:lnTo>
                <a:lnTo>
                  <a:pt x="4612" y="72"/>
                </a:lnTo>
                <a:lnTo>
                  <a:pt x="4594" y="64"/>
                </a:lnTo>
                <a:lnTo>
                  <a:pt x="4577" y="56"/>
                </a:lnTo>
                <a:lnTo>
                  <a:pt x="4558" y="49"/>
                </a:lnTo>
                <a:lnTo>
                  <a:pt x="4539" y="42"/>
                </a:lnTo>
                <a:lnTo>
                  <a:pt x="4521" y="36"/>
                </a:lnTo>
                <a:lnTo>
                  <a:pt x="4501" y="32"/>
                </a:lnTo>
                <a:lnTo>
                  <a:pt x="4481" y="29"/>
                </a:lnTo>
                <a:lnTo>
                  <a:pt x="4461" y="26"/>
                </a:lnTo>
                <a:lnTo>
                  <a:pt x="4441" y="25"/>
                </a:lnTo>
                <a:lnTo>
                  <a:pt x="4420" y="24"/>
                </a:lnTo>
                <a:lnTo>
                  <a:pt x="4119" y="24"/>
                </a:lnTo>
                <a:lnTo>
                  <a:pt x="4119" y="832"/>
                </a:lnTo>
                <a:lnTo>
                  <a:pt x="4420" y="832"/>
                </a:lnTo>
                <a:lnTo>
                  <a:pt x="4441" y="831"/>
                </a:lnTo>
                <a:lnTo>
                  <a:pt x="4461" y="830"/>
                </a:lnTo>
                <a:lnTo>
                  <a:pt x="4481" y="827"/>
                </a:lnTo>
                <a:lnTo>
                  <a:pt x="4501" y="824"/>
                </a:lnTo>
                <a:lnTo>
                  <a:pt x="4521" y="820"/>
                </a:lnTo>
                <a:lnTo>
                  <a:pt x="4539" y="814"/>
                </a:lnTo>
                <a:lnTo>
                  <a:pt x="4558" y="807"/>
                </a:lnTo>
                <a:lnTo>
                  <a:pt x="4577" y="800"/>
                </a:lnTo>
                <a:lnTo>
                  <a:pt x="4594" y="792"/>
                </a:lnTo>
                <a:lnTo>
                  <a:pt x="4612" y="784"/>
                </a:lnTo>
                <a:lnTo>
                  <a:pt x="4629" y="774"/>
                </a:lnTo>
                <a:lnTo>
                  <a:pt x="4645" y="764"/>
                </a:lnTo>
                <a:lnTo>
                  <a:pt x="4660" y="752"/>
                </a:lnTo>
                <a:lnTo>
                  <a:pt x="4675" y="740"/>
                </a:lnTo>
                <a:lnTo>
                  <a:pt x="4690" y="727"/>
                </a:lnTo>
                <a:lnTo>
                  <a:pt x="4704" y="714"/>
                </a:lnTo>
                <a:lnTo>
                  <a:pt x="4718" y="700"/>
                </a:lnTo>
                <a:lnTo>
                  <a:pt x="4730" y="685"/>
                </a:lnTo>
                <a:lnTo>
                  <a:pt x="4743" y="670"/>
                </a:lnTo>
                <a:lnTo>
                  <a:pt x="4754" y="654"/>
                </a:lnTo>
                <a:lnTo>
                  <a:pt x="4764" y="637"/>
                </a:lnTo>
                <a:lnTo>
                  <a:pt x="4774" y="621"/>
                </a:lnTo>
                <a:lnTo>
                  <a:pt x="4783" y="604"/>
                </a:lnTo>
                <a:lnTo>
                  <a:pt x="4791" y="585"/>
                </a:lnTo>
                <a:lnTo>
                  <a:pt x="4799" y="567"/>
                </a:lnTo>
                <a:lnTo>
                  <a:pt x="4805" y="549"/>
                </a:lnTo>
                <a:lnTo>
                  <a:pt x="4810" y="529"/>
                </a:lnTo>
                <a:lnTo>
                  <a:pt x="4815" y="510"/>
                </a:lnTo>
                <a:lnTo>
                  <a:pt x="4818" y="490"/>
                </a:lnTo>
                <a:lnTo>
                  <a:pt x="4820" y="470"/>
                </a:lnTo>
                <a:lnTo>
                  <a:pt x="4822" y="449"/>
                </a:lnTo>
                <a:lnTo>
                  <a:pt x="4822" y="429"/>
                </a:lnTo>
                <a:close/>
                <a:moveTo>
                  <a:pt x="4674" y="429"/>
                </a:moveTo>
                <a:lnTo>
                  <a:pt x="4673" y="441"/>
                </a:lnTo>
                <a:lnTo>
                  <a:pt x="4672" y="454"/>
                </a:lnTo>
                <a:lnTo>
                  <a:pt x="4668" y="480"/>
                </a:lnTo>
                <a:lnTo>
                  <a:pt x="4665" y="491"/>
                </a:lnTo>
                <a:lnTo>
                  <a:pt x="4662" y="504"/>
                </a:lnTo>
                <a:lnTo>
                  <a:pt x="4658" y="516"/>
                </a:lnTo>
                <a:lnTo>
                  <a:pt x="4654" y="527"/>
                </a:lnTo>
                <a:lnTo>
                  <a:pt x="4648" y="539"/>
                </a:lnTo>
                <a:lnTo>
                  <a:pt x="4643" y="550"/>
                </a:lnTo>
                <a:lnTo>
                  <a:pt x="4637" y="560"/>
                </a:lnTo>
                <a:lnTo>
                  <a:pt x="4630" y="570"/>
                </a:lnTo>
                <a:lnTo>
                  <a:pt x="4623" y="580"/>
                </a:lnTo>
                <a:lnTo>
                  <a:pt x="4615" y="590"/>
                </a:lnTo>
                <a:lnTo>
                  <a:pt x="4608" y="599"/>
                </a:lnTo>
                <a:lnTo>
                  <a:pt x="4599" y="609"/>
                </a:lnTo>
                <a:lnTo>
                  <a:pt x="4590" y="616"/>
                </a:lnTo>
                <a:lnTo>
                  <a:pt x="4580" y="625"/>
                </a:lnTo>
                <a:lnTo>
                  <a:pt x="4572" y="632"/>
                </a:lnTo>
                <a:lnTo>
                  <a:pt x="4562" y="639"/>
                </a:lnTo>
                <a:lnTo>
                  <a:pt x="4551" y="646"/>
                </a:lnTo>
                <a:lnTo>
                  <a:pt x="4541" y="652"/>
                </a:lnTo>
                <a:lnTo>
                  <a:pt x="4529" y="657"/>
                </a:lnTo>
                <a:lnTo>
                  <a:pt x="4518" y="662"/>
                </a:lnTo>
                <a:lnTo>
                  <a:pt x="4507" y="667"/>
                </a:lnTo>
                <a:lnTo>
                  <a:pt x="4494" y="671"/>
                </a:lnTo>
                <a:lnTo>
                  <a:pt x="4483" y="675"/>
                </a:lnTo>
                <a:lnTo>
                  <a:pt x="4471" y="677"/>
                </a:lnTo>
                <a:lnTo>
                  <a:pt x="4458" y="680"/>
                </a:lnTo>
                <a:lnTo>
                  <a:pt x="4446" y="681"/>
                </a:lnTo>
                <a:lnTo>
                  <a:pt x="4432" y="682"/>
                </a:lnTo>
                <a:lnTo>
                  <a:pt x="4420" y="682"/>
                </a:lnTo>
                <a:lnTo>
                  <a:pt x="4269" y="682"/>
                </a:lnTo>
                <a:lnTo>
                  <a:pt x="4269" y="174"/>
                </a:lnTo>
                <a:lnTo>
                  <a:pt x="4420" y="174"/>
                </a:lnTo>
                <a:lnTo>
                  <a:pt x="4432" y="174"/>
                </a:lnTo>
                <a:lnTo>
                  <a:pt x="4446" y="175"/>
                </a:lnTo>
                <a:lnTo>
                  <a:pt x="4471" y="179"/>
                </a:lnTo>
                <a:lnTo>
                  <a:pt x="4483" y="181"/>
                </a:lnTo>
                <a:lnTo>
                  <a:pt x="4494" y="185"/>
                </a:lnTo>
                <a:lnTo>
                  <a:pt x="4507" y="189"/>
                </a:lnTo>
                <a:lnTo>
                  <a:pt x="4518" y="194"/>
                </a:lnTo>
                <a:lnTo>
                  <a:pt x="4529" y="199"/>
                </a:lnTo>
                <a:lnTo>
                  <a:pt x="4541" y="204"/>
                </a:lnTo>
                <a:lnTo>
                  <a:pt x="4551" y="210"/>
                </a:lnTo>
                <a:lnTo>
                  <a:pt x="4562" y="217"/>
                </a:lnTo>
                <a:lnTo>
                  <a:pt x="4572" y="224"/>
                </a:lnTo>
                <a:lnTo>
                  <a:pt x="4580" y="231"/>
                </a:lnTo>
                <a:lnTo>
                  <a:pt x="4590" y="240"/>
                </a:lnTo>
                <a:lnTo>
                  <a:pt x="4599" y="249"/>
                </a:lnTo>
                <a:lnTo>
                  <a:pt x="4608" y="257"/>
                </a:lnTo>
                <a:lnTo>
                  <a:pt x="4615" y="266"/>
                </a:lnTo>
                <a:lnTo>
                  <a:pt x="4623" y="276"/>
                </a:lnTo>
                <a:lnTo>
                  <a:pt x="4630" y="286"/>
                </a:lnTo>
                <a:lnTo>
                  <a:pt x="4637" y="296"/>
                </a:lnTo>
                <a:lnTo>
                  <a:pt x="4643" y="306"/>
                </a:lnTo>
                <a:lnTo>
                  <a:pt x="4648" y="317"/>
                </a:lnTo>
                <a:lnTo>
                  <a:pt x="4654" y="329"/>
                </a:lnTo>
                <a:lnTo>
                  <a:pt x="4658" y="341"/>
                </a:lnTo>
                <a:lnTo>
                  <a:pt x="4662" y="352"/>
                </a:lnTo>
                <a:lnTo>
                  <a:pt x="4665" y="365"/>
                </a:lnTo>
                <a:lnTo>
                  <a:pt x="4668" y="376"/>
                </a:lnTo>
                <a:lnTo>
                  <a:pt x="4670" y="390"/>
                </a:lnTo>
                <a:lnTo>
                  <a:pt x="4672" y="402"/>
                </a:lnTo>
                <a:lnTo>
                  <a:pt x="4673" y="415"/>
                </a:lnTo>
                <a:lnTo>
                  <a:pt x="4674" y="429"/>
                </a:lnTo>
                <a:close/>
                <a:moveTo>
                  <a:pt x="3738" y="832"/>
                </a:moveTo>
                <a:lnTo>
                  <a:pt x="3887" y="832"/>
                </a:lnTo>
                <a:lnTo>
                  <a:pt x="3887" y="24"/>
                </a:lnTo>
                <a:lnTo>
                  <a:pt x="3738" y="24"/>
                </a:lnTo>
                <a:lnTo>
                  <a:pt x="3738" y="832"/>
                </a:lnTo>
                <a:close/>
                <a:moveTo>
                  <a:pt x="0" y="24"/>
                </a:moveTo>
                <a:lnTo>
                  <a:pt x="0" y="832"/>
                </a:lnTo>
                <a:lnTo>
                  <a:pt x="150" y="832"/>
                </a:lnTo>
                <a:lnTo>
                  <a:pt x="150" y="565"/>
                </a:lnTo>
                <a:lnTo>
                  <a:pt x="442" y="565"/>
                </a:lnTo>
                <a:lnTo>
                  <a:pt x="519" y="416"/>
                </a:lnTo>
                <a:lnTo>
                  <a:pt x="150" y="416"/>
                </a:lnTo>
                <a:lnTo>
                  <a:pt x="150" y="174"/>
                </a:lnTo>
                <a:lnTo>
                  <a:pt x="555" y="174"/>
                </a:lnTo>
                <a:lnTo>
                  <a:pt x="555" y="24"/>
                </a:lnTo>
                <a:lnTo>
                  <a:pt x="0" y="24"/>
                </a:lnTo>
                <a:close/>
                <a:moveTo>
                  <a:pt x="1624" y="24"/>
                </a:moveTo>
                <a:lnTo>
                  <a:pt x="1624" y="617"/>
                </a:lnTo>
                <a:lnTo>
                  <a:pt x="1315" y="24"/>
                </a:lnTo>
                <a:lnTo>
                  <a:pt x="1104" y="24"/>
                </a:lnTo>
                <a:lnTo>
                  <a:pt x="1104" y="832"/>
                </a:lnTo>
                <a:lnTo>
                  <a:pt x="1252" y="832"/>
                </a:lnTo>
                <a:lnTo>
                  <a:pt x="1252" y="239"/>
                </a:lnTo>
                <a:lnTo>
                  <a:pt x="1563" y="832"/>
                </a:lnTo>
                <a:lnTo>
                  <a:pt x="1774" y="832"/>
                </a:lnTo>
                <a:lnTo>
                  <a:pt x="1774" y="24"/>
                </a:lnTo>
                <a:lnTo>
                  <a:pt x="1624" y="24"/>
                </a:lnTo>
                <a:close/>
                <a:moveTo>
                  <a:pt x="723" y="832"/>
                </a:moveTo>
                <a:lnTo>
                  <a:pt x="872" y="832"/>
                </a:lnTo>
                <a:lnTo>
                  <a:pt x="872" y="24"/>
                </a:lnTo>
                <a:lnTo>
                  <a:pt x="723" y="24"/>
                </a:lnTo>
                <a:lnTo>
                  <a:pt x="723" y="832"/>
                </a:lnTo>
                <a:close/>
              </a:path>
            </a:pathLst>
          </a:custGeom>
          <a:solidFill>
            <a:srgbClr val="D512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rtl="0"/>
            <a:endParaRPr lang="en-GB" sz="1350" dirty="0"/>
          </a:p>
        </p:txBody>
      </p:sp>
    </p:spTree>
    <p:extLst>
      <p:ext uri="{BB962C8B-B14F-4D97-AF65-F5344CB8AC3E}">
        <p14:creationId xmlns:p14="http://schemas.microsoft.com/office/powerpoint/2010/main" val="1171933921"/>
      </p:ext>
    </p:extLst>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 id="2147483789" r:id="rId12"/>
    <p:sldLayoutId id="2147483790" r:id="rId13"/>
    <p:sldLayoutId id="2147483791" r:id="rId14"/>
    <p:sldLayoutId id="2147483792" r:id="rId15"/>
    <p:sldLayoutId id="2147483793" r:id="rId16"/>
    <p:sldLayoutId id="2147483794" r:id="rId17"/>
    <p:sldLayoutId id="2147483795" r:id="rId18"/>
    <p:sldLayoutId id="2147483796" r:id="rId19"/>
    <p:sldLayoutId id="2147483797" r:id="rId20"/>
    <p:sldLayoutId id="2147483798" r:id="rId21"/>
    <p:sldLayoutId id="2147483799" r:id="rId22"/>
    <p:sldLayoutId id="2147483800" r:id="rId23"/>
    <p:sldLayoutId id="2147483801" r:id="rId24"/>
    <p:sldLayoutId id="2147483802" r:id="rId25"/>
    <p:sldLayoutId id="2147483803" r:id="rId26"/>
    <p:sldLayoutId id="2147483804" r:id="rId27"/>
    <p:sldLayoutId id="2147483805" r:id="rId28"/>
    <p:sldLayoutId id="2147483806" r:id="rId29"/>
    <p:sldLayoutId id="2147483807" r:id="rId30"/>
    <p:sldLayoutId id="2147483808" r:id="rId31"/>
    <p:sldLayoutId id="2147483809" r:id="rId32"/>
    <p:sldLayoutId id="2147483810" r:id="rId33"/>
    <p:sldLayoutId id="2147483811" r:id="rId34"/>
    <p:sldLayoutId id="2147483812" r:id="rId35"/>
    <p:sldLayoutId id="2147483813" r:id="rId36"/>
    <p:sldLayoutId id="2147483814" r:id="rId37"/>
    <p:sldLayoutId id="2147483815" r:id="rId38"/>
    <p:sldLayoutId id="2147483816" r:id="rId39"/>
  </p:sldLayoutIdLst>
  <p:hf sldNum="0" hdr="0"/>
  <p:txStyles>
    <p:titleStyle>
      <a:lvl1pPr algn="l" defTabSz="685800" rtl="0" eaLnBrk="1" latinLnBrk="0" hangingPunct="1">
        <a:lnSpc>
          <a:spcPct val="100000"/>
        </a:lnSpc>
        <a:spcBef>
          <a:spcPct val="0"/>
        </a:spcBef>
        <a:buNone/>
        <a:defRPr sz="2100" b="1" kern="1200">
          <a:solidFill>
            <a:schemeClr val="accent2"/>
          </a:solidFill>
          <a:latin typeface="+mj-lt"/>
          <a:ea typeface="+mj-ea"/>
          <a:cs typeface="+mj-cs"/>
        </a:defRPr>
      </a:lvl1pPr>
    </p:titleStyle>
    <p:bodyStyle>
      <a:lvl1pPr marL="242888" indent="-242888" algn="l" defTabSz="685800" rtl="0" eaLnBrk="1" latinLnBrk="0" hangingPunct="1">
        <a:lnSpc>
          <a:spcPts val="1575"/>
        </a:lnSpc>
        <a:spcBef>
          <a:spcPts val="750"/>
        </a:spcBef>
        <a:buClr>
          <a:schemeClr val="accent1"/>
        </a:buClr>
        <a:buFont typeface="Arial" panose="020B0604020202020204" pitchFamily="34" charset="0"/>
        <a:buChar char="•"/>
        <a:defRPr sz="1125" kern="1200">
          <a:solidFill>
            <a:schemeClr val="accent2"/>
          </a:solidFill>
          <a:latin typeface="+mn-lt"/>
          <a:ea typeface="+mn-ea"/>
          <a:cs typeface="+mn-cs"/>
        </a:defRPr>
      </a:lvl1pPr>
      <a:lvl2pPr marL="243000" indent="-243000" algn="l" defTabSz="685800" rtl="0" eaLnBrk="1" latinLnBrk="0" hangingPunct="1">
        <a:lnSpc>
          <a:spcPts val="1575"/>
        </a:lnSpc>
        <a:spcBef>
          <a:spcPts val="750"/>
        </a:spcBef>
        <a:buClr>
          <a:schemeClr val="accent1"/>
        </a:buClr>
        <a:buSzPct val="70000"/>
        <a:buFont typeface="Courier New" panose="02070309020205020404" pitchFamily="49" charset="0"/>
        <a:buChar char="o"/>
        <a:defRPr sz="1125" kern="1200">
          <a:solidFill>
            <a:schemeClr val="accent2"/>
          </a:solidFill>
          <a:latin typeface="+mn-lt"/>
          <a:ea typeface="+mn-ea"/>
          <a:cs typeface="+mn-cs"/>
        </a:defRPr>
      </a:lvl2pPr>
      <a:lvl3pPr marL="243000" indent="-243000" algn="l" defTabSz="685800" rtl="0" eaLnBrk="1" latinLnBrk="0" hangingPunct="1">
        <a:lnSpc>
          <a:spcPts val="1575"/>
        </a:lnSpc>
        <a:spcBef>
          <a:spcPts val="750"/>
        </a:spcBef>
        <a:buClr>
          <a:schemeClr val="accent1"/>
        </a:buClr>
        <a:buFont typeface="Wingdings" panose="05000000000000000000" pitchFamily="2" charset="2"/>
        <a:buChar char="§"/>
        <a:defRPr sz="1125" kern="1200">
          <a:solidFill>
            <a:schemeClr val="accent2"/>
          </a:solidFill>
          <a:latin typeface="+mn-lt"/>
          <a:ea typeface="+mn-ea"/>
          <a:cs typeface="+mn-cs"/>
        </a:defRPr>
      </a:lvl3pPr>
      <a:lvl4pPr marL="486000" indent="-243000" algn="l" defTabSz="685800" rtl="0" eaLnBrk="1" latinLnBrk="0" hangingPunct="1">
        <a:lnSpc>
          <a:spcPts val="1575"/>
        </a:lnSpc>
        <a:spcBef>
          <a:spcPts val="750"/>
        </a:spcBef>
        <a:buClr>
          <a:schemeClr val="accent1"/>
        </a:buClr>
        <a:buFont typeface="Arial" panose="020B0604020202020204" pitchFamily="34" charset="0"/>
        <a:buChar char="•"/>
        <a:defRPr sz="1125" kern="1200">
          <a:solidFill>
            <a:schemeClr val="accent2"/>
          </a:solidFill>
          <a:latin typeface="+mn-lt"/>
          <a:ea typeface="+mn-ea"/>
          <a:cs typeface="+mn-cs"/>
        </a:defRPr>
      </a:lvl4pPr>
      <a:lvl5pPr marL="486000" indent="-243000" algn="l" defTabSz="685800" rtl="0" eaLnBrk="1" latinLnBrk="0" hangingPunct="1">
        <a:lnSpc>
          <a:spcPts val="1575"/>
        </a:lnSpc>
        <a:spcBef>
          <a:spcPts val="750"/>
        </a:spcBef>
        <a:buClr>
          <a:schemeClr val="accent1"/>
        </a:buClr>
        <a:buSzPct val="70000"/>
        <a:buFont typeface="Courier New" panose="02070309020205020404" pitchFamily="49" charset="0"/>
        <a:buChar char="o"/>
        <a:defRPr sz="1125" kern="1200">
          <a:solidFill>
            <a:schemeClr val="accent2"/>
          </a:solidFill>
          <a:latin typeface="+mn-lt"/>
          <a:ea typeface="+mn-ea"/>
          <a:cs typeface="+mn-cs"/>
        </a:defRPr>
      </a:lvl5pPr>
      <a:lvl6pPr marL="486000" indent="-243000" algn="l" defTabSz="685800" rtl="0" eaLnBrk="1" latinLnBrk="0" hangingPunct="1">
        <a:lnSpc>
          <a:spcPts val="1575"/>
        </a:lnSpc>
        <a:spcBef>
          <a:spcPts val="750"/>
        </a:spcBef>
        <a:buClr>
          <a:schemeClr val="accent1"/>
        </a:buClr>
        <a:buFont typeface="Wingdings" panose="05000000000000000000" pitchFamily="2" charset="2"/>
        <a:buChar char="§"/>
        <a:defRPr sz="1125" kern="1200">
          <a:solidFill>
            <a:schemeClr val="accent2"/>
          </a:solidFill>
          <a:latin typeface="+mn-lt"/>
          <a:ea typeface="+mn-ea"/>
          <a:cs typeface="+mn-cs"/>
        </a:defRPr>
      </a:lvl6pPr>
      <a:lvl7pPr marL="756000" indent="-243000" algn="l" defTabSz="685800" rtl="0" eaLnBrk="1" latinLnBrk="0" hangingPunct="1">
        <a:lnSpc>
          <a:spcPts val="1575"/>
        </a:lnSpc>
        <a:spcBef>
          <a:spcPts val="750"/>
        </a:spcBef>
        <a:buClr>
          <a:schemeClr val="accent1"/>
        </a:buClr>
        <a:buFont typeface="Arial" panose="020B0604020202020204" pitchFamily="34" charset="0"/>
        <a:buChar char="•"/>
        <a:defRPr sz="1125" kern="1200">
          <a:solidFill>
            <a:schemeClr val="accent2"/>
          </a:solidFill>
          <a:latin typeface="+mn-lt"/>
          <a:ea typeface="+mn-ea"/>
          <a:cs typeface="+mn-cs"/>
        </a:defRPr>
      </a:lvl7pPr>
      <a:lvl8pPr marL="756000" indent="-243000" algn="l" defTabSz="685800" rtl="0" eaLnBrk="1" latinLnBrk="0" hangingPunct="1">
        <a:lnSpc>
          <a:spcPts val="1575"/>
        </a:lnSpc>
        <a:spcBef>
          <a:spcPts val="750"/>
        </a:spcBef>
        <a:buClr>
          <a:schemeClr val="accent1"/>
        </a:buClr>
        <a:buSzPct val="70000"/>
        <a:buFont typeface="Courier New" panose="02070309020205020404" pitchFamily="49" charset="0"/>
        <a:buChar char="o"/>
        <a:defRPr sz="1125" kern="1200">
          <a:solidFill>
            <a:schemeClr val="accent2"/>
          </a:solidFill>
          <a:latin typeface="+mn-lt"/>
          <a:ea typeface="+mn-ea"/>
          <a:cs typeface="+mn-cs"/>
        </a:defRPr>
      </a:lvl8pPr>
      <a:lvl9pPr marL="756000" indent="-243000" algn="l" defTabSz="685800" rtl="0" eaLnBrk="1" latinLnBrk="0" hangingPunct="1">
        <a:lnSpc>
          <a:spcPts val="1575"/>
        </a:lnSpc>
        <a:spcBef>
          <a:spcPts val="750"/>
        </a:spcBef>
        <a:buClr>
          <a:schemeClr val="accent1"/>
        </a:buClr>
        <a:buFont typeface="Wingdings" panose="05000000000000000000" pitchFamily="2" charset="2"/>
        <a:buChar char="§"/>
        <a:defRPr sz="1125" kern="1200">
          <a:solidFill>
            <a:schemeClr val="accent2"/>
          </a:solidFill>
          <a:latin typeface="+mn-lt"/>
          <a:ea typeface="+mn-ea"/>
          <a:cs typeface="+mn-cs"/>
        </a:defRPr>
      </a:lvl9pPr>
    </p:bodyStyle>
    <p:otherStyle>
      <a:defPPr>
        <a:defRPr lang="fi-FI"/>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orient="horz" pos="3800">
          <p15:clr>
            <a:srgbClr val="F26B43"/>
          </p15:clr>
        </p15:guide>
      </p15:sldGuideLst>
    </p:ext>
  </p:extLst>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14" name="Kuva 13" descr="Kuva, joka sisältää kohteen istuminen, pöytä, kannettava, musta&#10;&#10;Kuvaus luotu automaattisesti">
            <a:extLst>
              <a:ext uri="{FF2B5EF4-FFF2-40B4-BE49-F238E27FC236}">
                <a16:creationId xmlns:a16="http://schemas.microsoft.com/office/drawing/2014/main" id="{146A491B-636F-3E44-8966-7CF5322CBC7B}"/>
              </a:ext>
            </a:extLst>
          </p:cNvPr>
          <p:cNvPicPr>
            <a:picLocks noChangeAspect="1"/>
          </p:cNvPicPr>
          <p:nvPr/>
        </p:nvPicPr>
        <p:blipFill>
          <a:blip r:embed="rId29"/>
          <a:stretch>
            <a:fillRect/>
          </a:stretch>
        </p:blipFill>
        <p:spPr>
          <a:xfrm>
            <a:off x="0" y="-2040"/>
            <a:ext cx="9144000" cy="6851650"/>
          </a:xfrm>
          <a:prstGeom prst="rect">
            <a:avLst/>
          </a:prstGeom>
        </p:spPr>
      </p:pic>
      <p:sp>
        <p:nvSpPr>
          <p:cNvPr id="2" name="Otsikon paikkamerkki 1">
            <a:extLst>
              <a:ext uri="{FF2B5EF4-FFF2-40B4-BE49-F238E27FC236}">
                <a16:creationId xmlns:a16="http://schemas.microsoft.com/office/drawing/2014/main" id="{7737077E-75BF-2D47-8119-523F6C5BDBB9}"/>
              </a:ext>
            </a:extLst>
          </p:cNvPr>
          <p:cNvSpPr>
            <a:spLocks noGrp="1"/>
          </p:cNvSpPr>
          <p:nvPr>
            <p:ph type="title"/>
          </p:nvPr>
        </p:nvSpPr>
        <p:spPr>
          <a:xfrm>
            <a:off x="672773" y="1859556"/>
            <a:ext cx="7886700" cy="468479"/>
          </a:xfrm>
          <a:prstGeom prst="rect">
            <a:avLst/>
          </a:prstGeom>
        </p:spPr>
        <p:txBody>
          <a:bodyPr vert="horz" lIns="91440" tIns="45720" rIns="91440" bIns="45720" rtlCol="0" anchor="t">
            <a:normAutofit/>
          </a:bodyPr>
          <a:lstStyle/>
          <a:p>
            <a:endParaRPr lang="fi-FI" dirty="0"/>
          </a:p>
        </p:txBody>
      </p:sp>
      <p:sp>
        <p:nvSpPr>
          <p:cNvPr id="7" name="Dian numeron paikkamerkki 6">
            <a:extLst>
              <a:ext uri="{FF2B5EF4-FFF2-40B4-BE49-F238E27FC236}">
                <a16:creationId xmlns:a16="http://schemas.microsoft.com/office/drawing/2014/main" id="{FF7931C4-CCCE-1249-9F24-0D4D6E5E19A1}"/>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96748D3B-1FF9-624C-8C50-0B4815CF6181}" type="slidenum">
              <a:rPr lang="fi-FI" smtClean="0"/>
              <a:t>‹#›</a:t>
            </a:fld>
            <a:endParaRPr lang="fi-FI"/>
          </a:p>
        </p:txBody>
      </p:sp>
      <p:pic>
        <p:nvPicPr>
          <p:cNvPr id="11" name="Kuva 10" descr="Kuva, joka sisältää kohteen piirtäminen&#10;&#10;Kuvaus luotu automaattisesti">
            <a:extLst>
              <a:ext uri="{FF2B5EF4-FFF2-40B4-BE49-F238E27FC236}">
                <a16:creationId xmlns:a16="http://schemas.microsoft.com/office/drawing/2014/main" id="{4D7171AA-1D90-B440-8FE9-4E47D7ED058C}"/>
              </a:ext>
            </a:extLst>
          </p:cNvPr>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a:off x="8004266" y="267650"/>
            <a:ext cx="799133" cy="468000"/>
          </a:xfrm>
          <a:prstGeom prst="rect">
            <a:avLst/>
          </a:prstGeom>
        </p:spPr>
      </p:pic>
      <p:sp>
        <p:nvSpPr>
          <p:cNvPr id="8" name="Suorakulmio 7">
            <a:extLst>
              <a:ext uri="{FF2B5EF4-FFF2-40B4-BE49-F238E27FC236}">
                <a16:creationId xmlns:a16="http://schemas.microsoft.com/office/drawing/2014/main" id="{1F321E91-2DA2-C34F-8B08-32A73593A20E}"/>
              </a:ext>
            </a:extLst>
          </p:cNvPr>
          <p:cNvSpPr/>
          <p:nvPr/>
        </p:nvSpPr>
        <p:spPr>
          <a:xfrm>
            <a:off x="759055" y="1608159"/>
            <a:ext cx="390001" cy="108000"/>
          </a:xfrm>
          <a:prstGeom prst="rect">
            <a:avLst/>
          </a:prstGeom>
          <a:solidFill>
            <a:srgbClr val="23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350"/>
          </a:p>
        </p:txBody>
      </p:sp>
      <p:sp>
        <p:nvSpPr>
          <p:cNvPr id="12" name="Suorakulmio 11">
            <a:extLst>
              <a:ext uri="{FF2B5EF4-FFF2-40B4-BE49-F238E27FC236}">
                <a16:creationId xmlns:a16="http://schemas.microsoft.com/office/drawing/2014/main" id="{8E5311F8-9D87-9048-ACBA-034D9456BA86}"/>
              </a:ext>
            </a:extLst>
          </p:cNvPr>
          <p:cNvSpPr/>
          <p:nvPr userDrawn="1"/>
        </p:nvSpPr>
        <p:spPr>
          <a:xfrm>
            <a:off x="759055" y="1608159"/>
            <a:ext cx="390001" cy="108000"/>
          </a:xfrm>
          <a:prstGeom prst="rect">
            <a:avLst/>
          </a:prstGeom>
          <a:solidFill>
            <a:srgbClr val="23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350"/>
          </a:p>
        </p:txBody>
      </p:sp>
      <p:sp>
        <p:nvSpPr>
          <p:cNvPr id="13" name="Tekstin paikkamerkki 2">
            <a:extLst>
              <a:ext uri="{FF2B5EF4-FFF2-40B4-BE49-F238E27FC236}">
                <a16:creationId xmlns:a16="http://schemas.microsoft.com/office/drawing/2014/main" id="{13C37F92-B9B7-4C4E-B015-149356DF0A15}"/>
              </a:ext>
            </a:extLst>
          </p:cNvPr>
          <p:cNvSpPr>
            <a:spLocks noGrp="1"/>
          </p:cNvSpPr>
          <p:nvPr>
            <p:ph type="body" idx="1"/>
          </p:nvPr>
        </p:nvSpPr>
        <p:spPr>
          <a:xfrm>
            <a:off x="1257301" y="2525801"/>
            <a:ext cx="7302173" cy="3726120"/>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FI" dirty="0"/>
          </a:p>
          <a:p>
            <a:pPr lvl="0"/>
            <a:endParaRPr lang="fi-FI" dirty="0"/>
          </a:p>
        </p:txBody>
      </p:sp>
    </p:spTree>
    <p:extLst>
      <p:ext uri="{BB962C8B-B14F-4D97-AF65-F5344CB8AC3E}">
        <p14:creationId xmlns:p14="http://schemas.microsoft.com/office/powerpoint/2010/main" val="2530751962"/>
      </p:ext>
    </p:extLst>
  </p:cSld>
  <p:clrMap bg1="dk1" tx1="lt1" bg2="dk2" tx2="lt2" accent1="accent1" accent2="accent2" accent3="accent3" accent4="accent4" accent5="accent5" accent6="accent6" hlink="hlink" folHlink="folHlink"/>
  <p:sldLayoutIdLst>
    <p:sldLayoutId id="2147483818" r:id="rId1"/>
    <p:sldLayoutId id="2147483819" r:id="rId2"/>
    <p:sldLayoutId id="2147483820" r:id="rId3"/>
    <p:sldLayoutId id="2147483821" r:id="rId4"/>
    <p:sldLayoutId id="2147483822" r:id="rId5"/>
    <p:sldLayoutId id="2147483823" r:id="rId6"/>
    <p:sldLayoutId id="2147483824" r:id="rId7"/>
    <p:sldLayoutId id="2147483825" r:id="rId8"/>
    <p:sldLayoutId id="2147483826" r:id="rId9"/>
    <p:sldLayoutId id="2147483827" r:id="rId10"/>
    <p:sldLayoutId id="2147483828" r:id="rId11"/>
    <p:sldLayoutId id="2147483829" r:id="rId12"/>
    <p:sldLayoutId id="2147483830" r:id="rId13"/>
    <p:sldLayoutId id="2147483831" r:id="rId14"/>
    <p:sldLayoutId id="2147483832" r:id="rId15"/>
    <p:sldLayoutId id="2147483833" r:id="rId16"/>
    <p:sldLayoutId id="2147483834" r:id="rId17"/>
    <p:sldLayoutId id="2147483835" r:id="rId18"/>
    <p:sldLayoutId id="2147483836" r:id="rId19"/>
    <p:sldLayoutId id="2147483837" r:id="rId20"/>
    <p:sldLayoutId id="2147483838" r:id="rId21"/>
    <p:sldLayoutId id="2147483839" r:id="rId22"/>
    <p:sldLayoutId id="2147483840" r:id="rId23"/>
    <p:sldLayoutId id="2147483841" r:id="rId24"/>
    <p:sldLayoutId id="2147483842" r:id="rId25"/>
    <p:sldLayoutId id="2147483843" r:id="rId26"/>
    <p:sldLayoutId id="2147483844" r:id="rId27"/>
  </p:sldLayoutIdLst>
  <p:txStyles>
    <p:titleStyle>
      <a:lvl1pPr algn="l" defTabSz="685800" rtl="0" eaLnBrk="1" latinLnBrk="0" hangingPunct="1">
        <a:lnSpc>
          <a:spcPct val="90000"/>
        </a:lnSpc>
        <a:spcBef>
          <a:spcPct val="0"/>
        </a:spcBef>
        <a:buNone/>
        <a:defRPr sz="2625" b="1" i="0" kern="1200" cap="all" baseline="0">
          <a:solidFill>
            <a:schemeClr val="tx1"/>
          </a:solidFill>
          <a:latin typeface="+mj-lt"/>
          <a:ea typeface="+mj-ea"/>
          <a:cs typeface="+mj-cs"/>
        </a:defRPr>
      </a:lvl1pPr>
    </p:titleStyle>
    <p:bodyStyle>
      <a:lvl1pPr marL="214313" indent="-214313" algn="l" defTabSz="685800" rtl="0" eaLnBrk="1" latinLnBrk="0" hangingPunct="1">
        <a:lnSpc>
          <a:spcPct val="120000"/>
        </a:lnSpc>
        <a:spcBef>
          <a:spcPts val="750"/>
        </a:spcBef>
        <a:spcAft>
          <a:spcPts val="75"/>
        </a:spcAft>
        <a:buClr>
          <a:srgbClr val="23B900"/>
        </a:buClr>
        <a:buSzPct val="100000"/>
        <a:buFontTx/>
        <a:buBlip>
          <a:blip r:embed="rId31"/>
        </a:buBlip>
        <a:defRPr sz="1350" b="0" i="0" kern="1200" baseline="0">
          <a:solidFill>
            <a:schemeClr val="tx1"/>
          </a:solidFill>
          <a:latin typeface="+mn-lt"/>
          <a:ea typeface="+mn-ea"/>
          <a:cs typeface="+mn-cs"/>
        </a:defRPr>
      </a:lvl1pPr>
      <a:lvl2pPr marL="557213" marR="0" indent="-214313" algn="l" defTabSz="685800" rtl="0" eaLnBrk="1" fontAlgn="auto" latinLnBrk="0" hangingPunct="1">
        <a:lnSpc>
          <a:spcPct val="120000"/>
        </a:lnSpc>
        <a:spcBef>
          <a:spcPts val="150"/>
        </a:spcBef>
        <a:spcAft>
          <a:spcPts val="75"/>
        </a:spcAft>
        <a:buClr>
          <a:srgbClr val="23B900"/>
        </a:buClr>
        <a:buSzTx/>
        <a:buFontTx/>
        <a:buBlip>
          <a:blip r:embed="rId31"/>
        </a:buBlip>
        <a:tabLst/>
        <a:defRPr sz="1125" kern="1200" baseline="0">
          <a:solidFill>
            <a:schemeClr val="tx1"/>
          </a:solidFill>
          <a:latin typeface="+mn-lt"/>
          <a:ea typeface="+mn-ea"/>
          <a:cs typeface="+mn-cs"/>
        </a:defRPr>
      </a:lvl2pPr>
      <a:lvl3pPr marL="857250" indent="-171450" algn="l" defTabSz="685800" rtl="0" eaLnBrk="1" latinLnBrk="0" hangingPunct="1">
        <a:lnSpc>
          <a:spcPct val="120000"/>
        </a:lnSpc>
        <a:spcBef>
          <a:spcPts val="375"/>
        </a:spcBef>
        <a:spcAft>
          <a:spcPts val="75"/>
        </a:spcAft>
        <a:buClr>
          <a:srgbClr val="23B900"/>
        </a:buClr>
        <a:buFont typeface="Wingdings" pitchFamily="2" charset="2"/>
        <a:buChar char="§"/>
        <a:defRPr sz="900" kern="1200" baseline="0">
          <a:solidFill>
            <a:schemeClr val="tx1"/>
          </a:solidFill>
          <a:latin typeface="+mn-lt"/>
          <a:ea typeface="+mn-ea"/>
          <a:cs typeface="+mn-cs"/>
        </a:defRPr>
      </a:lvl3pPr>
      <a:lvl4pPr marL="1200150" indent="-171450" algn="l" defTabSz="685800" rtl="0" eaLnBrk="1" latinLnBrk="0" hangingPunct="1">
        <a:lnSpc>
          <a:spcPct val="120000"/>
        </a:lnSpc>
        <a:spcBef>
          <a:spcPts val="375"/>
        </a:spcBef>
        <a:spcAft>
          <a:spcPts val="75"/>
        </a:spcAft>
        <a:buClr>
          <a:srgbClr val="23B900"/>
        </a:buClr>
        <a:buFont typeface="Wingdings" pitchFamily="2" charset="2"/>
        <a:buChar char="§"/>
        <a:defRPr sz="900" kern="1200" baseline="0">
          <a:solidFill>
            <a:schemeClr val="tx1"/>
          </a:solidFill>
          <a:latin typeface="+mn-lt"/>
          <a:ea typeface="+mn-ea"/>
          <a:cs typeface="+mn-cs"/>
        </a:defRPr>
      </a:lvl4pPr>
      <a:lvl5pPr marL="1543050" indent="-171450" algn="l" defTabSz="685800" rtl="0" eaLnBrk="1" latinLnBrk="0" hangingPunct="1">
        <a:lnSpc>
          <a:spcPct val="120000"/>
        </a:lnSpc>
        <a:spcBef>
          <a:spcPts val="375"/>
        </a:spcBef>
        <a:spcAft>
          <a:spcPts val="75"/>
        </a:spcAft>
        <a:buClr>
          <a:srgbClr val="23B900"/>
        </a:buClr>
        <a:buFont typeface="Wingdings" pitchFamily="2" charset="2"/>
        <a:buChar char="§"/>
        <a:defRPr sz="900" kern="1200" baseline="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i-FI"/>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85873" y="360000"/>
            <a:ext cx="5398594" cy="720000"/>
          </a:xfrm>
          <a:prstGeom prst="rect">
            <a:avLst/>
          </a:prstGeom>
        </p:spPr>
        <p:txBody>
          <a:bodyPr vert="horz" lIns="0" tIns="0" rIns="0" bIns="0" rtlCol="0" anchor="b" anchorCtr="0">
            <a:noAutofit/>
          </a:bodyPr>
          <a:lstStyle/>
          <a:p>
            <a:r>
              <a:rPr lang="en-GB"/>
              <a:t>Click to edit Master title style</a:t>
            </a:r>
            <a:endParaRPr lang="en-GB" dirty="0"/>
          </a:p>
        </p:txBody>
      </p:sp>
      <p:sp>
        <p:nvSpPr>
          <p:cNvPr id="3" name="Text Placeholder 2"/>
          <p:cNvSpPr>
            <a:spLocks noGrp="1"/>
          </p:cNvSpPr>
          <p:nvPr>
            <p:ph type="body" idx="1"/>
          </p:nvPr>
        </p:nvSpPr>
        <p:spPr>
          <a:xfrm>
            <a:off x="485873" y="1331692"/>
            <a:ext cx="8178870" cy="4426975"/>
          </a:xfrm>
          <a:prstGeom prst="rect">
            <a:avLst/>
          </a:prstGeom>
        </p:spPr>
        <p:txBody>
          <a:bodyPr vert="horz" lIns="0" tIns="0" rIns="0" bIns="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6" name="Slide Number Placeholder 5"/>
          <p:cNvSpPr>
            <a:spLocks noGrp="1"/>
          </p:cNvSpPr>
          <p:nvPr>
            <p:ph type="sldNum" sz="quarter" idx="4"/>
          </p:nvPr>
        </p:nvSpPr>
        <p:spPr>
          <a:xfrm>
            <a:off x="485873" y="6373543"/>
            <a:ext cx="242937" cy="144000"/>
          </a:xfrm>
          <a:prstGeom prst="rect">
            <a:avLst/>
          </a:prstGeom>
        </p:spPr>
        <p:txBody>
          <a:bodyPr vert="horz" lIns="0" tIns="0" rIns="0" bIns="0" rtlCol="0" anchor="ctr"/>
          <a:lstStyle>
            <a:lvl1pPr algn="l">
              <a:defRPr sz="675">
                <a:solidFill>
                  <a:srgbClr val="8B8A8D"/>
                </a:solidFill>
              </a:defRPr>
            </a:lvl1pPr>
          </a:lstStyle>
          <a:p>
            <a:fld id="{D14BCCD3-0010-4FBA-B965-2126ADC31932}" type="slidenum">
              <a:rPr lang="en-GB" smtClean="0"/>
              <a:pPr/>
              <a:t>‹#›</a:t>
            </a:fld>
            <a:endParaRPr lang="en-GB" dirty="0"/>
          </a:p>
        </p:txBody>
      </p:sp>
      <p:sp>
        <p:nvSpPr>
          <p:cNvPr id="20" name="Footer Placeholder 4"/>
          <p:cNvSpPr>
            <a:spLocks noGrp="1"/>
          </p:cNvSpPr>
          <p:nvPr>
            <p:ph type="ftr" sz="quarter" idx="3"/>
          </p:nvPr>
        </p:nvSpPr>
        <p:spPr>
          <a:xfrm>
            <a:off x="1148309" y="6373575"/>
            <a:ext cx="2969227" cy="143967"/>
          </a:xfrm>
          <a:prstGeom prst="rect">
            <a:avLst/>
          </a:prstGeom>
        </p:spPr>
        <p:txBody>
          <a:bodyPr vert="horz" lIns="0" tIns="0" rIns="0" bIns="0" rtlCol="0" anchor="ctr"/>
          <a:lstStyle>
            <a:lvl1pPr algn="l">
              <a:defRPr sz="675" cap="all" baseline="0">
                <a:solidFill>
                  <a:srgbClr val="8B8A8D"/>
                </a:solidFill>
              </a:defRPr>
            </a:lvl1pPr>
          </a:lstStyle>
          <a:p>
            <a:endParaRPr lang="en-GB" dirty="0"/>
          </a:p>
        </p:txBody>
      </p:sp>
      <p:sp>
        <p:nvSpPr>
          <p:cNvPr id="30" name="Logotype, static">
            <a:extLst>
              <a:ext uri="{FF2B5EF4-FFF2-40B4-BE49-F238E27FC236}">
                <a16:creationId xmlns:a16="http://schemas.microsoft.com/office/drawing/2014/main" id="{4CDFEBFF-56BA-BA38-B9E3-B6FC44861925}"/>
              </a:ext>
            </a:extLst>
          </p:cNvPr>
          <p:cNvSpPr>
            <a:spLocks noChangeAspect="1"/>
          </p:cNvSpPr>
          <p:nvPr userDrawn="1"/>
        </p:nvSpPr>
        <p:spPr>
          <a:xfrm>
            <a:off x="8015082" y="6387892"/>
            <a:ext cx="647831" cy="180025"/>
          </a:xfrm>
          <a:custGeom>
            <a:avLst/>
            <a:gdLst>
              <a:gd name="connsiteX0" fmla="*/ 1189292 w 1295686"/>
              <a:gd name="connsiteY0" fmla="*/ 102299 h 270035"/>
              <a:gd name="connsiteX1" fmla="*/ 1128522 w 1295686"/>
              <a:gd name="connsiteY1" fmla="*/ 170593 h 270035"/>
              <a:gd name="connsiteX2" fmla="*/ 1181576 w 1295686"/>
              <a:gd name="connsiteY2" fmla="*/ 224219 h 270035"/>
              <a:gd name="connsiteX3" fmla="*/ 1250537 w 1295686"/>
              <a:gd name="connsiteY3" fmla="*/ 166688 h 270035"/>
              <a:gd name="connsiteX4" fmla="*/ 1250442 w 1295686"/>
              <a:gd name="connsiteY4" fmla="*/ 166688 h 270035"/>
              <a:gd name="connsiteX5" fmla="*/ 1250442 w 1295686"/>
              <a:gd name="connsiteY5" fmla="*/ 160306 h 270035"/>
              <a:gd name="connsiteX6" fmla="*/ 1189292 w 1295686"/>
              <a:gd name="connsiteY6" fmla="*/ 102299 h 270035"/>
              <a:gd name="connsiteX7" fmla="*/ 717519 w 1295686"/>
              <a:gd name="connsiteY7" fmla="*/ 102299 h 270035"/>
              <a:gd name="connsiteX8" fmla="*/ 656749 w 1295686"/>
              <a:gd name="connsiteY8" fmla="*/ 170593 h 270035"/>
              <a:gd name="connsiteX9" fmla="*/ 709803 w 1295686"/>
              <a:gd name="connsiteY9" fmla="*/ 224218 h 270035"/>
              <a:gd name="connsiteX10" fmla="*/ 778764 w 1295686"/>
              <a:gd name="connsiteY10" fmla="*/ 166687 h 270035"/>
              <a:gd name="connsiteX11" fmla="*/ 778669 w 1295686"/>
              <a:gd name="connsiteY11" fmla="*/ 166687 h 270035"/>
              <a:gd name="connsiteX12" fmla="*/ 778669 w 1295686"/>
              <a:gd name="connsiteY12" fmla="*/ 160306 h 270035"/>
              <a:gd name="connsiteX13" fmla="*/ 717519 w 1295686"/>
              <a:gd name="connsiteY13" fmla="*/ 102299 h 270035"/>
              <a:gd name="connsiteX14" fmla="*/ 366808 w 1295686"/>
              <a:gd name="connsiteY14" fmla="*/ 102299 h 270035"/>
              <a:gd name="connsiteX15" fmla="*/ 305657 w 1295686"/>
              <a:gd name="connsiteY15" fmla="*/ 163449 h 270035"/>
              <a:gd name="connsiteX16" fmla="*/ 366808 w 1295686"/>
              <a:gd name="connsiteY16" fmla="*/ 224600 h 270035"/>
              <a:gd name="connsiteX17" fmla="*/ 427958 w 1295686"/>
              <a:gd name="connsiteY17" fmla="*/ 163449 h 270035"/>
              <a:gd name="connsiteX18" fmla="*/ 366808 w 1295686"/>
              <a:gd name="connsiteY18" fmla="*/ 102299 h 270035"/>
              <a:gd name="connsiteX19" fmla="*/ 962039 w 1295686"/>
              <a:gd name="connsiteY19" fmla="*/ 96385 h 270035"/>
              <a:gd name="connsiteX20" fmla="*/ 938499 w 1295686"/>
              <a:gd name="connsiteY20" fmla="*/ 100585 h 270035"/>
              <a:gd name="connsiteX21" fmla="*/ 896779 w 1295686"/>
              <a:gd name="connsiteY21" fmla="*/ 159068 h 270035"/>
              <a:gd name="connsiteX22" fmla="*/ 896779 w 1295686"/>
              <a:gd name="connsiteY22" fmla="*/ 159164 h 270035"/>
              <a:gd name="connsiteX23" fmla="*/ 1011746 w 1295686"/>
              <a:gd name="connsiteY23" fmla="*/ 127541 h 270035"/>
              <a:gd name="connsiteX24" fmla="*/ 962039 w 1295686"/>
              <a:gd name="connsiteY24" fmla="*/ 96385 h 270035"/>
              <a:gd name="connsiteX25" fmla="*/ 1181005 w 1295686"/>
              <a:gd name="connsiteY25" fmla="*/ 57436 h 270035"/>
              <a:gd name="connsiteX26" fmla="*/ 1295686 w 1295686"/>
              <a:gd name="connsiteY26" fmla="*/ 165354 h 270035"/>
              <a:gd name="connsiteX27" fmla="*/ 1295686 w 1295686"/>
              <a:gd name="connsiteY27" fmla="*/ 266700 h 270035"/>
              <a:gd name="connsiteX28" fmla="*/ 1254538 w 1295686"/>
              <a:gd name="connsiteY28" fmla="*/ 266700 h 270035"/>
              <a:gd name="connsiteX29" fmla="*/ 1254538 w 1295686"/>
              <a:gd name="connsiteY29" fmla="*/ 235458 h 270035"/>
              <a:gd name="connsiteX30" fmla="*/ 1189292 w 1295686"/>
              <a:gd name="connsiteY30" fmla="*/ 269558 h 270035"/>
              <a:gd name="connsiteX31" fmla="*/ 1083278 w 1295686"/>
              <a:gd name="connsiteY31" fmla="*/ 156591 h 270035"/>
              <a:gd name="connsiteX32" fmla="*/ 1181005 w 1295686"/>
              <a:gd name="connsiteY32" fmla="*/ 57531 h 270035"/>
              <a:gd name="connsiteX33" fmla="*/ 956311 w 1295686"/>
              <a:gd name="connsiteY33" fmla="*/ 57246 h 270035"/>
              <a:gd name="connsiteX34" fmla="*/ 956311 w 1295686"/>
              <a:gd name="connsiteY34" fmla="*/ 57341 h 270035"/>
              <a:gd name="connsiteX35" fmla="*/ 1064134 w 1295686"/>
              <a:gd name="connsiteY35" fmla="*/ 151924 h 270035"/>
              <a:gd name="connsiteX36" fmla="*/ 904876 w 1295686"/>
              <a:gd name="connsiteY36" fmla="*/ 195359 h 270035"/>
              <a:gd name="connsiteX37" fmla="*/ 970503 w 1295686"/>
              <a:gd name="connsiteY37" fmla="*/ 227172 h 270035"/>
              <a:gd name="connsiteX38" fmla="*/ 1016413 w 1295686"/>
              <a:gd name="connsiteY38" fmla="*/ 191930 h 270035"/>
              <a:gd name="connsiteX39" fmla="*/ 1057371 w 1295686"/>
              <a:gd name="connsiteY39" fmla="*/ 204121 h 270035"/>
              <a:gd name="connsiteX40" fmla="*/ 958787 w 1295686"/>
              <a:gd name="connsiteY40" fmla="*/ 270035 h 270035"/>
              <a:gd name="connsiteX41" fmla="*/ 852488 w 1295686"/>
              <a:gd name="connsiteY41" fmla="*/ 164593 h 270035"/>
              <a:gd name="connsiteX42" fmla="*/ 956311 w 1295686"/>
              <a:gd name="connsiteY42" fmla="*/ 57246 h 270035"/>
              <a:gd name="connsiteX43" fmla="*/ 366903 w 1295686"/>
              <a:gd name="connsiteY43" fmla="*/ 57055 h 270035"/>
              <a:gd name="connsiteX44" fmla="*/ 473298 w 1295686"/>
              <a:gd name="connsiteY44" fmla="*/ 163449 h 270035"/>
              <a:gd name="connsiteX45" fmla="*/ 366903 w 1295686"/>
              <a:gd name="connsiteY45" fmla="*/ 269844 h 270035"/>
              <a:gd name="connsiteX46" fmla="*/ 260509 w 1295686"/>
              <a:gd name="connsiteY46" fmla="*/ 163449 h 270035"/>
              <a:gd name="connsiteX47" fmla="*/ 366903 w 1295686"/>
              <a:gd name="connsiteY47" fmla="*/ 57055 h 270035"/>
              <a:gd name="connsiteX48" fmla="*/ 605885 w 1295686"/>
              <a:gd name="connsiteY48" fmla="*/ 56769 h 270035"/>
              <a:gd name="connsiteX49" fmla="*/ 605885 w 1295686"/>
              <a:gd name="connsiteY49" fmla="*/ 100393 h 270035"/>
              <a:gd name="connsiteX50" fmla="*/ 605981 w 1295686"/>
              <a:gd name="connsiteY50" fmla="*/ 100393 h 270035"/>
              <a:gd name="connsiteX51" fmla="*/ 547307 w 1295686"/>
              <a:gd name="connsiteY51" fmla="*/ 167164 h 270035"/>
              <a:gd name="connsiteX52" fmla="*/ 547402 w 1295686"/>
              <a:gd name="connsiteY52" fmla="*/ 266795 h 270035"/>
              <a:gd name="connsiteX53" fmla="*/ 500920 w 1295686"/>
              <a:gd name="connsiteY53" fmla="*/ 266795 h 270035"/>
              <a:gd name="connsiteX54" fmla="*/ 500920 w 1295686"/>
              <a:gd name="connsiteY54" fmla="*/ 63722 h 270035"/>
              <a:gd name="connsiteX55" fmla="*/ 546164 w 1295686"/>
              <a:gd name="connsiteY55" fmla="*/ 63722 h 270035"/>
              <a:gd name="connsiteX56" fmla="*/ 546164 w 1295686"/>
              <a:gd name="connsiteY56" fmla="*/ 87154 h 270035"/>
              <a:gd name="connsiteX57" fmla="*/ 605885 w 1295686"/>
              <a:gd name="connsiteY57" fmla="*/ 56769 h 270035"/>
              <a:gd name="connsiteX58" fmla="*/ 0 w 1295686"/>
              <a:gd name="connsiteY58" fmla="*/ 21622 h 270035"/>
              <a:gd name="connsiteX59" fmla="*/ 47339 w 1295686"/>
              <a:gd name="connsiteY59" fmla="*/ 21622 h 270035"/>
              <a:gd name="connsiteX60" fmla="*/ 186214 w 1295686"/>
              <a:gd name="connsiteY60" fmla="*/ 185166 h 270035"/>
              <a:gd name="connsiteX61" fmla="*/ 186214 w 1295686"/>
              <a:gd name="connsiteY61" fmla="*/ 21622 h 270035"/>
              <a:gd name="connsiteX62" fmla="*/ 233077 w 1295686"/>
              <a:gd name="connsiteY62" fmla="*/ 21622 h 270035"/>
              <a:gd name="connsiteX63" fmla="*/ 232982 w 1295686"/>
              <a:gd name="connsiteY63" fmla="*/ 266700 h 270035"/>
              <a:gd name="connsiteX64" fmla="*/ 189548 w 1295686"/>
              <a:gd name="connsiteY64" fmla="*/ 266700 h 270035"/>
              <a:gd name="connsiteX65" fmla="*/ 48959 w 1295686"/>
              <a:gd name="connsiteY65" fmla="*/ 102680 h 270035"/>
              <a:gd name="connsiteX66" fmla="*/ 48959 w 1295686"/>
              <a:gd name="connsiteY66" fmla="*/ 266414 h 270035"/>
              <a:gd name="connsiteX67" fmla="*/ 0 w 1295686"/>
              <a:gd name="connsiteY67" fmla="*/ 266414 h 270035"/>
              <a:gd name="connsiteX68" fmla="*/ 780098 w 1295686"/>
              <a:gd name="connsiteY68" fmla="*/ 0 h 270035"/>
              <a:gd name="connsiteX69" fmla="*/ 823722 w 1295686"/>
              <a:gd name="connsiteY69" fmla="*/ 0 h 270035"/>
              <a:gd name="connsiteX70" fmla="*/ 823722 w 1295686"/>
              <a:gd name="connsiteY70" fmla="*/ 161449 h 270035"/>
              <a:gd name="connsiteX71" fmla="*/ 823722 w 1295686"/>
              <a:gd name="connsiteY71" fmla="*/ 163449 h 270035"/>
              <a:gd name="connsiteX72" fmla="*/ 823722 w 1295686"/>
              <a:gd name="connsiteY72" fmla="*/ 165449 h 270035"/>
              <a:gd name="connsiteX73" fmla="*/ 823722 w 1295686"/>
              <a:gd name="connsiteY73" fmla="*/ 266795 h 270035"/>
              <a:gd name="connsiteX74" fmla="*/ 782765 w 1295686"/>
              <a:gd name="connsiteY74" fmla="*/ 266795 h 270035"/>
              <a:gd name="connsiteX75" fmla="*/ 782765 w 1295686"/>
              <a:gd name="connsiteY75" fmla="*/ 239649 h 270035"/>
              <a:gd name="connsiteX76" fmla="*/ 717519 w 1295686"/>
              <a:gd name="connsiteY76" fmla="*/ 269748 h 270035"/>
              <a:gd name="connsiteX77" fmla="*/ 611505 w 1295686"/>
              <a:gd name="connsiteY77" fmla="*/ 156591 h 270035"/>
              <a:gd name="connsiteX78" fmla="*/ 709232 w 1295686"/>
              <a:gd name="connsiteY78" fmla="*/ 57531 h 270035"/>
              <a:gd name="connsiteX79" fmla="*/ 780098 w 1295686"/>
              <a:gd name="connsiteY79" fmla="*/ 79819 h 270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295686" h="270035">
                <a:moveTo>
                  <a:pt x="1189292" y="102299"/>
                </a:moveTo>
                <a:cubicBezTo>
                  <a:pt x="1153192" y="102299"/>
                  <a:pt x="1124426" y="133636"/>
                  <a:pt x="1128522" y="170593"/>
                </a:cubicBezTo>
                <a:cubicBezTo>
                  <a:pt x="1131665" y="198215"/>
                  <a:pt x="1153859" y="220790"/>
                  <a:pt x="1181576" y="224219"/>
                </a:cubicBezTo>
                <a:cubicBezTo>
                  <a:pt x="1217771" y="228695"/>
                  <a:pt x="1248728" y="201549"/>
                  <a:pt x="1250537" y="166688"/>
                </a:cubicBezTo>
                <a:lnTo>
                  <a:pt x="1250442" y="166688"/>
                </a:lnTo>
                <a:lnTo>
                  <a:pt x="1250442" y="160306"/>
                </a:lnTo>
                <a:cubicBezTo>
                  <a:pt x="1248728" y="128016"/>
                  <a:pt x="1222058" y="102299"/>
                  <a:pt x="1189292" y="102299"/>
                </a:cubicBezTo>
                <a:close/>
                <a:moveTo>
                  <a:pt x="717519" y="102299"/>
                </a:moveTo>
                <a:cubicBezTo>
                  <a:pt x="681419" y="102299"/>
                  <a:pt x="652653" y="133636"/>
                  <a:pt x="656749" y="170593"/>
                </a:cubicBezTo>
                <a:cubicBezTo>
                  <a:pt x="659892" y="198215"/>
                  <a:pt x="682086" y="220789"/>
                  <a:pt x="709803" y="224218"/>
                </a:cubicBezTo>
                <a:cubicBezTo>
                  <a:pt x="745998" y="228695"/>
                  <a:pt x="776955" y="201549"/>
                  <a:pt x="778764" y="166687"/>
                </a:cubicBezTo>
                <a:lnTo>
                  <a:pt x="778669" y="166687"/>
                </a:lnTo>
                <a:lnTo>
                  <a:pt x="778669" y="160306"/>
                </a:lnTo>
                <a:cubicBezTo>
                  <a:pt x="776955" y="128016"/>
                  <a:pt x="750285" y="102299"/>
                  <a:pt x="717519" y="102299"/>
                </a:cubicBezTo>
                <a:close/>
                <a:moveTo>
                  <a:pt x="366808" y="102299"/>
                </a:moveTo>
                <a:cubicBezTo>
                  <a:pt x="333089" y="102299"/>
                  <a:pt x="305657" y="129731"/>
                  <a:pt x="305657" y="163449"/>
                </a:cubicBezTo>
                <a:cubicBezTo>
                  <a:pt x="305657" y="197168"/>
                  <a:pt x="332994" y="224600"/>
                  <a:pt x="366808" y="224600"/>
                </a:cubicBezTo>
                <a:cubicBezTo>
                  <a:pt x="400527" y="224600"/>
                  <a:pt x="427958" y="197168"/>
                  <a:pt x="427958" y="163449"/>
                </a:cubicBezTo>
                <a:cubicBezTo>
                  <a:pt x="427958" y="129731"/>
                  <a:pt x="400527" y="102299"/>
                  <a:pt x="366808" y="102299"/>
                </a:cubicBezTo>
                <a:close/>
                <a:moveTo>
                  <a:pt x="962039" y="96385"/>
                </a:moveTo>
                <a:cubicBezTo>
                  <a:pt x="954578" y="96227"/>
                  <a:pt x="946666" y="97513"/>
                  <a:pt x="938499" y="100585"/>
                </a:cubicBezTo>
                <a:cubicBezTo>
                  <a:pt x="909733" y="111348"/>
                  <a:pt x="896779" y="136875"/>
                  <a:pt x="896779" y="159068"/>
                </a:cubicBezTo>
                <a:lnTo>
                  <a:pt x="896779" y="159164"/>
                </a:lnTo>
                <a:lnTo>
                  <a:pt x="1011746" y="127541"/>
                </a:lnTo>
                <a:cubicBezTo>
                  <a:pt x="1002744" y="110324"/>
                  <a:pt x="984421" y="96858"/>
                  <a:pt x="962039" y="96385"/>
                </a:cubicBezTo>
                <a:close/>
                <a:moveTo>
                  <a:pt x="1181005" y="57436"/>
                </a:moveTo>
                <a:cubicBezTo>
                  <a:pt x="1242060" y="52673"/>
                  <a:pt x="1295686" y="99346"/>
                  <a:pt x="1295686" y="165354"/>
                </a:cubicBezTo>
                <a:lnTo>
                  <a:pt x="1295686" y="266700"/>
                </a:lnTo>
                <a:lnTo>
                  <a:pt x="1254538" y="266700"/>
                </a:lnTo>
                <a:lnTo>
                  <a:pt x="1254538" y="235458"/>
                </a:lnTo>
                <a:cubicBezTo>
                  <a:pt x="1241108" y="258604"/>
                  <a:pt x="1211295" y="269558"/>
                  <a:pt x="1189292" y="269558"/>
                </a:cubicBezTo>
                <a:cubicBezTo>
                  <a:pt x="1128332" y="269558"/>
                  <a:pt x="1079373" y="218408"/>
                  <a:pt x="1083278" y="156591"/>
                </a:cubicBezTo>
                <a:cubicBezTo>
                  <a:pt x="1086612" y="104299"/>
                  <a:pt x="1128236" y="61627"/>
                  <a:pt x="1181005" y="57531"/>
                </a:cubicBezTo>
                <a:close/>
                <a:moveTo>
                  <a:pt x="956311" y="57246"/>
                </a:moveTo>
                <a:lnTo>
                  <a:pt x="956311" y="57341"/>
                </a:lnTo>
                <a:cubicBezTo>
                  <a:pt x="1023557" y="55436"/>
                  <a:pt x="1059466" y="111062"/>
                  <a:pt x="1064134" y="151924"/>
                </a:cubicBezTo>
                <a:lnTo>
                  <a:pt x="904876" y="195359"/>
                </a:lnTo>
                <a:cubicBezTo>
                  <a:pt x="915258" y="214980"/>
                  <a:pt x="941737" y="232506"/>
                  <a:pt x="970503" y="227172"/>
                </a:cubicBezTo>
                <a:cubicBezTo>
                  <a:pt x="991077" y="223267"/>
                  <a:pt x="1008984" y="208693"/>
                  <a:pt x="1016413" y="191930"/>
                </a:cubicBezTo>
                <a:lnTo>
                  <a:pt x="1057371" y="204121"/>
                </a:lnTo>
                <a:cubicBezTo>
                  <a:pt x="1041274" y="244889"/>
                  <a:pt x="1000507" y="270035"/>
                  <a:pt x="958787" y="270035"/>
                </a:cubicBezTo>
                <a:cubicBezTo>
                  <a:pt x="898970" y="270035"/>
                  <a:pt x="852488" y="222029"/>
                  <a:pt x="852488" y="164593"/>
                </a:cubicBezTo>
                <a:cubicBezTo>
                  <a:pt x="852488" y="102299"/>
                  <a:pt x="900494" y="58770"/>
                  <a:pt x="956311" y="57246"/>
                </a:cubicBezTo>
                <a:close/>
                <a:moveTo>
                  <a:pt x="366903" y="57055"/>
                </a:moveTo>
                <a:cubicBezTo>
                  <a:pt x="425673" y="57055"/>
                  <a:pt x="473298" y="104680"/>
                  <a:pt x="473298" y="163449"/>
                </a:cubicBezTo>
                <a:cubicBezTo>
                  <a:pt x="473298" y="222219"/>
                  <a:pt x="425673" y="269844"/>
                  <a:pt x="366903" y="269844"/>
                </a:cubicBezTo>
                <a:cubicBezTo>
                  <a:pt x="308134" y="269844"/>
                  <a:pt x="260509" y="222219"/>
                  <a:pt x="260509" y="163449"/>
                </a:cubicBezTo>
                <a:cubicBezTo>
                  <a:pt x="260509" y="104680"/>
                  <a:pt x="308134" y="57055"/>
                  <a:pt x="366903" y="57055"/>
                </a:cubicBezTo>
                <a:close/>
                <a:moveTo>
                  <a:pt x="605885" y="56769"/>
                </a:moveTo>
                <a:lnTo>
                  <a:pt x="605885" y="100393"/>
                </a:lnTo>
                <a:lnTo>
                  <a:pt x="605981" y="100393"/>
                </a:lnTo>
                <a:cubicBezTo>
                  <a:pt x="574453" y="102013"/>
                  <a:pt x="547307" y="120301"/>
                  <a:pt x="547307" y="167164"/>
                </a:cubicBezTo>
                <a:cubicBezTo>
                  <a:pt x="547307" y="205073"/>
                  <a:pt x="547402" y="204025"/>
                  <a:pt x="547402" y="266795"/>
                </a:cubicBezTo>
                <a:lnTo>
                  <a:pt x="500920" y="266795"/>
                </a:lnTo>
                <a:lnTo>
                  <a:pt x="500920" y="63722"/>
                </a:lnTo>
                <a:lnTo>
                  <a:pt x="546164" y="63722"/>
                </a:lnTo>
                <a:lnTo>
                  <a:pt x="546164" y="87154"/>
                </a:lnTo>
                <a:cubicBezTo>
                  <a:pt x="552069" y="76295"/>
                  <a:pt x="566166" y="56769"/>
                  <a:pt x="605885" y="56769"/>
                </a:cubicBezTo>
                <a:close/>
                <a:moveTo>
                  <a:pt x="0" y="21622"/>
                </a:moveTo>
                <a:lnTo>
                  <a:pt x="47339" y="21622"/>
                </a:lnTo>
                <a:lnTo>
                  <a:pt x="186214" y="185166"/>
                </a:lnTo>
                <a:lnTo>
                  <a:pt x="186214" y="21622"/>
                </a:lnTo>
                <a:lnTo>
                  <a:pt x="233077" y="21622"/>
                </a:lnTo>
                <a:lnTo>
                  <a:pt x="232982" y="266700"/>
                </a:lnTo>
                <a:lnTo>
                  <a:pt x="189548" y="266700"/>
                </a:lnTo>
                <a:lnTo>
                  <a:pt x="48959" y="102680"/>
                </a:lnTo>
                <a:lnTo>
                  <a:pt x="48959" y="266414"/>
                </a:lnTo>
                <a:lnTo>
                  <a:pt x="0" y="266414"/>
                </a:lnTo>
                <a:close/>
                <a:moveTo>
                  <a:pt x="780098" y="0"/>
                </a:moveTo>
                <a:lnTo>
                  <a:pt x="823722" y="0"/>
                </a:lnTo>
                <a:lnTo>
                  <a:pt x="823722" y="161449"/>
                </a:lnTo>
                <a:cubicBezTo>
                  <a:pt x="823722" y="162115"/>
                  <a:pt x="823722" y="162782"/>
                  <a:pt x="823722" y="163449"/>
                </a:cubicBezTo>
                <a:cubicBezTo>
                  <a:pt x="823722" y="164116"/>
                  <a:pt x="823722" y="164783"/>
                  <a:pt x="823722" y="165449"/>
                </a:cubicBezTo>
                <a:lnTo>
                  <a:pt x="823722" y="266795"/>
                </a:lnTo>
                <a:cubicBezTo>
                  <a:pt x="823722" y="266795"/>
                  <a:pt x="782765" y="266795"/>
                  <a:pt x="782765" y="266795"/>
                </a:cubicBezTo>
                <a:lnTo>
                  <a:pt x="782765" y="239649"/>
                </a:lnTo>
                <a:cubicBezTo>
                  <a:pt x="771906" y="258889"/>
                  <a:pt x="740283" y="269748"/>
                  <a:pt x="717519" y="269748"/>
                </a:cubicBezTo>
                <a:cubicBezTo>
                  <a:pt x="656559" y="269748"/>
                  <a:pt x="607600" y="218408"/>
                  <a:pt x="611505" y="156591"/>
                </a:cubicBezTo>
                <a:cubicBezTo>
                  <a:pt x="614839" y="104299"/>
                  <a:pt x="656940" y="61722"/>
                  <a:pt x="709232" y="57531"/>
                </a:cubicBezTo>
                <a:cubicBezTo>
                  <a:pt x="737235" y="55245"/>
                  <a:pt x="769716" y="66104"/>
                  <a:pt x="780098" y="79819"/>
                </a:cubicBezTo>
                <a:close/>
              </a:path>
            </a:pathLst>
          </a:custGeom>
          <a:solidFill>
            <a:srgbClr val="0000A0"/>
          </a:solidFill>
          <a:ln w="9525" cap="flat">
            <a:noFill/>
            <a:prstDash val="solid"/>
            <a:miter/>
          </a:ln>
        </p:spPr>
        <p:txBody>
          <a:bodyPr rtlCol="0" anchor="ctr"/>
          <a:lstStyle/>
          <a:p>
            <a:endParaRPr lang="en-GB" sz="1350" dirty="0"/>
          </a:p>
        </p:txBody>
      </p:sp>
      <p:sp>
        <p:nvSpPr>
          <p:cNvPr id="5" name="xxLanguageTextBox">
            <a:extLst>
              <a:ext uri="{FF2B5EF4-FFF2-40B4-BE49-F238E27FC236}">
                <a16:creationId xmlns:a16="http://schemas.microsoft.com/office/drawing/2014/main" id="{8EA123C0-E8AC-4691-E071-B21DA47C9A24}"/>
              </a:ext>
            </a:extLst>
          </p:cNvPr>
          <p:cNvSpPr/>
          <p:nvPr userDrawn="1">
            <p:custDataLst>
              <p:tags r:id="rId28"/>
            </p:custDataLst>
          </p:nvPr>
        </p:nvSpPr>
        <p:spPr>
          <a:xfrm>
            <a:off x="0" y="0"/>
            <a:ext cx="9523" cy="12697"/>
          </a:xfrm>
          <a:prstGeom prst="rect">
            <a:avLst/>
          </a:prstGeom>
          <a:noFill/>
          <a:ln>
            <a:noFill/>
          </a:ln>
          <a:extLst>
            <a:ext uri="{909E8E84-426E-40DD-AFC4-6F175D3DCCD1}">
              <a14:hiddenFill xmlns:a14="http://schemas.microsoft.com/office/drawing/2010/main">
                <a:solidFill>
                  <a:schemeClr val="accent3"/>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2" tIns="34281" rIns="68562" bIns="34281" numCol="1" spcCol="0" rtlCol="0" fromWordArt="0" anchor="ctr" anchorCtr="0" forceAA="0" compatLnSpc="1">
            <a:prstTxWarp prst="textNoShape">
              <a:avLst/>
            </a:prstTxWarp>
            <a:noAutofit/>
          </a:bodyPr>
          <a:lstStyle/>
          <a:p>
            <a:pPr algn="ctr"/>
            <a:endParaRPr lang="en-GB" sz="900" dirty="0">
              <a:solidFill>
                <a:schemeClr val="tx1"/>
              </a:solidFill>
            </a:endParaRPr>
          </a:p>
        </p:txBody>
      </p:sp>
    </p:spTree>
    <p:extLst>
      <p:ext uri="{BB962C8B-B14F-4D97-AF65-F5344CB8AC3E}">
        <p14:creationId xmlns:p14="http://schemas.microsoft.com/office/powerpoint/2010/main" val="2186826293"/>
      </p:ext>
    </p:extLst>
  </p:cSld>
  <p:clrMap bg1="lt1" tx1="dk1" bg2="lt2" tx2="dk2" accent1="accent1" accent2="accent2" accent3="accent3" accent4="accent4" accent5="accent5" accent6="accent6" hlink="hlink" folHlink="folHlink"/>
  <p:sldLayoutIdLst>
    <p:sldLayoutId id="2147483846" r:id="rId1"/>
    <p:sldLayoutId id="2147483847" r:id="rId2"/>
    <p:sldLayoutId id="2147483848" r:id="rId3"/>
    <p:sldLayoutId id="2147483849" r:id="rId4"/>
    <p:sldLayoutId id="2147483850" r:id="rId5"/>
    <p:sldLayoutId id="2147483851" r:id="rId6"/>
    <p:sldLayoutId id="2147483852" r:id="rId7"/>
    <p:sldLayoutId id="2147483853" r:id="rId8"/>
    <p:sldLayoutId id="2147483854" r:id="rId9"/>
    <p:sldLayoutId id="2147483855" r:id="rId10"/>
    <p:sldLayoutId id="2147483856" r:id="rId11"/>
    <p:sldLayoutId id="2147483857" r:id="rId12"/>
    <p:sldLayoutId id="2147483858" r:id="rId13"/>
    <p:sldLayoutId id="2147483859" r:id="rId14"/>
    <p:sldLayoutId id="2147483860" r:id="rId15"/>
    <p:sldLayoutId id="2147483861" r:id="rId16"/>
    <p:sldLayoutId id="2147483862" r:id="rId17"/>
    <p:sldLayoutId id="2147483863" r:id="rId18"/>
    <p:sldLayoutId id="2147483864" r:id="rId19"/>
    <p:sldLayoutId id="2147483865" r:id="rId20"/>
    <p:sldLayoutId id="2147483866" r:id="rId21"/>
    <p:sldLayoutId id="2147483867" r:id="rId22"/>
    <p:sldLayoutId id="2147483868" r:id="rId23"/>
    <p:sldLayoutId id="2147483869" r:id="rId24"/>
    <p:sldLayoutId id="2147483870" r:id="rId25"/>
    <p:sldLayoutId id="2147483871" r:id="rId26"/>
  </p:sldLayoutIdLst>
  <p:hf hdr="0" ftr="0" dt="0"/>
  <p:txStyles>
    <p:titleStyle>
      <a:lvl1pPr algn="l" defTabSz="816364" rtl="0" eaLnBrk="1" latinLnBrk="0" hangingPunct="1">
        <a:spcBef>
          <a:spcPct val="0"/>
        </a:spcBef>
        <a:buNone/>
        <a:defRPr sz="1500" b="1" kern="1200">
          <a:solidFill>
            <a:schemeClr val="accent1"/>
          </a:solidFill>
          <a:latin typeface="+mj-lt"/>
          <a:ea typeface="+mj-ea"/>
          <a:cs typeface="+mj-cs"/>
        </a:defRPr>
      </a:lvl1pPr>
    </p:titleStyle>
    <p:bodyStyle>
      <a:lvl1pPr marL="161572" indent="-161572" algn="l" defTabSz="816364" rtl="0" eaLnBrk="1" latinLnBrk="0" hangingPunct="1">
        <a:spcBef>
          <a:spcPts val="900"/>
        </a:spcBef>
        <a:buFont typeface="Arial" pitchFamily="34" charset="0"/>
        <a:buChar char="•"/>
        <a:defRPr sz="1200" kern="1200">
          <a:solidFill>
            <a:schemeClr val="accent1"/>
          </a:solidFill>
          <a:latin typeface="+mn-lt"/>
          <a:ea typeface="+mn-ea"/>
          <a:cs typeface="+mn-cs"/>
        </a:defRPr>
      </a:lvl1pPr>
      <a:lvl2pPr marL="353543" indent="-160702" algn="l" defTabSz="816364" rtl="0" eaLnBrk="1" latinLnBrk="0" hangingPunct="1">
        <a:spcBef>
          <a:spcPts val="0"/>
        </a:spcBef>
        <a:buFont typeface="Arial" pitchFamily="34" charset="0"/>
        <a:buChar char="–"/>
        <a:defRPr sz="900" kern="1200">
          <a:solidFill>
            <a:schemeClr val="accent1"/>
          </a:solidFill>
          <a:latin typeface="+mn-lt"/>
          <a:ea typeface="+mn-ea"/>
          <a:cs typeface="+mn-cs"/>
        </a:defRPr>
      </a:lvl2pPr>
      <a:lvl3pPr marL="546385" indent="-160702" algn="l" defTabSz="816364" rtl="0" eaLnBrk="1" latinLnBrk="0" hangingPunct="1">
        <a:spcBef>
          <a:spcPts val="0"/>
        </a:spcBef>
        <a:buFont typeface="Arial" pitchFamily="34" charset="0"/>
        <a:buChar char="−"/>
        <a:defRPr sz="900" kern="1200">
          <a:solidFill>
            <a:schemeClr val="accent1"/>
          </a:solidFill>
          <a:latin typeface="+mn-lt"/>
          <a:ea typeface="+mn-ea"/>
          <a:cs typeface="+mn-cs"/>
        </a:defRPr>
      </a:lvl3pPr>
      <a:lvl4pPr marL="739228" indent="-160702" algn="l" defTabSz="816364" rtl="0" eaLnBrk="1" latinLnBrk="0" hangingPunct="1">
        <a:spcBef>
          <a:spcPts val="0"/>
        </a:spcBef>
        <a:buFont typeface="Arial" pitchFamily="34" charset="0"/>
        <a:buChar char="−"/>
        <a:defRPr sz="900" kern="1200">
          <a:solidFill>
            <a:schemeClr val="accent1"/>
          </a:solidFill>
          <a:latin typeface="+mn-lt"/>
          <a:ea typeface="+mn-ea"/>
          <a:cs typeface="+mn-cs"/>
        </a:defRPr>
      </a:lvl4pPr>
      <a:lvl5pPr marL="932070" indent="-160702" algn="l" defTabSz="816364" rtl="0" eaLnBrk="1" latinLnBrk="0" hangingPunct="1">
        <a:spcBef>
          <a:spcPts val="0"/>
        </a:spcBef>
        <a:buFont typeface="Arial" pitchFamily="34" charset="0"/>
        <a:buChar char="−"/>
        <a:defRPr sz="900" kern="1200">
          <a:solidFill>
            <a:schemeClr val="accent1"/>
          </a:solidFill>
          <a:latin typeface="+mn-lt"/>
          <a:ea typeface="+mn-ea"/>
          <a:cs typeface="+mn-cs"/>
        </a:defRPr>
      </a:lvl5pPr>
      <a:lvl6pPr marL="2245002" indent="-204091" algn="l" defTabSz="816364"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53184" indent="-204091" algn="l" defTabSz="816364"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61366" indent="-204091" algn="l" defTabSz="816364"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69548" indent="-204091" algn="l" defTabSz="816364" rtl="0" eaLnBrk="1" latinLnBrk="0" hangingPunct="1">
        <a:spcBef>
          <a:spcPct val="200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816364" rtl="0" eaLnBrk="1" latinLnBrk="0" hangingPunct="1">
        <a:defRPr sz="1575" kern="1200">
          <a:solidFill>
            <a:schemeClr val="tx1"/>
          </a:solidFill>
          <a:latin typeface="+mn-lt"/>
          <a:ea typeface="+mn-ea"/>
          <a:cs typeface="+mn-cs"/>
        </a:defRPr>
      </a:lvl1pPr>
      <a:lvl2pPr marL="408182" algn="l" defTabSz="816364" rtl="0" eaLnBrk="1" latinLnBrk="0" hangingPunct="1">
        <a:defRPr sz="1575" kern="1200">
          <a:solidFill>
            <a:schemeClr val="tx1"/>
          </a:solidFill>
          <a:latin typeface="+mn-lt"/>
          <a:ea typeface="+mn-ea"/>
          <a:cs typeface="+mn-cs"/>
        </a:defRPr>
      </a:lvl2pPr>
      <a:lvl3pPr marL="816364" algn="l" defTabSz="816364" rtl="0" eaLnBrk="1" latinLnBrk="0" hangingPunct="1">
        <a:defRPr sz="1575" kern="1200">
          <a:solidFill>
            <a:schemeClr val="tx1"/>
          </a:solidFill>
          <a:latin typeface="+mn-lt"/>
          <a:ea typeface="+mn-ea"/>
          <a:cs typeface="+mn-cs"/>
        </a:defRPr>
      </a:lvl3pPr>
      <a:lvl4pPr marL="1224546" algn="l" defTabSz="816364" rtl="0" eaLnBrk="1" latinLnBrk="0" hangingPunct="1">
        <a:defRPr sz="1575" kern="1200">
          <a:solidFill>
            <a:schemeClr val="tx1"/>
          </a:solidFill>
          <a:latin typeface="+mn-lt"/>
          <a:ea typeface="+mn-ea"/>
          <a:cs typeface="+mn-cs"/>
        </a:defRPr>
      </a:lvl4pPr>
      <a:lvl5pPr marL="1632728" algn="l" defTabSz="816364" rtl="0" eaLnBrk="1" latinLnBrk="0" hangingPunct="1">
        <a:defRPr sz="1575" kern="1200">
          <a:solidFill>
            <a:schemeClr val="tx1"/>
          </a:solidFill>
          <a:latin typeface="+mn-lt"/>
          <a:ea typeface="+mn-ea"/>
          <a:cs typeface="+mn-cs"/>
        </a:defRPr>
      </a:lvl5pPr>
      <a:lvl6pPr marL="2040911" algn="l" defTabSz="816364" rtl="0" eaLnBrk="1" latinLnBrk="0" hangingPunct="1">
        <a:defRPr sz="1575" kern="1200">
          <a:solidFill>
            <a:schemeClr val="tx1"/>
          </a:solidFill>
          <a:latin typeface="+mn-lt"/>
          <a:ea typeface="+mn-ea"/>
          <a:cs typeface="+mn-cs"/>
        </a:defRPr>
      </a:lvl6pPr>
      <a:lvl7pPr marL="2449093" algn="l" defTabSz="816364" rtl="0" eaLnBrk="1" latinLnBrk="0" hangingPunct="1">
        <a:defRPr sz="1575" kern="1200">
          <a:solidFill>
            <a:schemeClr val="tx1"/>
          </a:solidFill>
          <a:latin typeface="+mn-lt"/>
          <a:ea typeface="+mn-ea"/>
          <a:cs typeface="+mn-cs"/>
        </a:defRPr>
      </a:lvl7pPr>
      <a:lvl8pPr marL="2857275" algn="l" defTabSz="816364" rtl="0" eaLnBrk="1" latinLnBrk="0" hangingPunct="1">
        <a:defRPr sz="1575" kern="1200">
          <a:solidFill>
            <a:schemeClr val="tx1"/>
          </a:solidFill>
          <a:latin typeface="+mn-lt"/>
          <a:ea typeface="+mn-ea"/>
          <a:cs typeface="+mn-cs"/>
        </a:defRPr>
      </a:lvl8pPr>
      <a:lvl9pPr marL="3265457" algn="l" defTabSz="816364" rtl="0" eaLnBrk="1" latinLnBrk="0" hangingPunct="1">
        <a:defRPr sz="1575" kern="1200">
          <a:solidFill>
            <a:schemeClr val="tx1"/>
          </a:solidFill>
          <a:latin typeface="+mn-lt"/>
          <a:ea typeface="+mn-ea"/>
          <a:cs typeface="+mn-cs"/>
        </a:defRPr>
      </a:lvl9pPr>
    </p:otherStyle>
  </p:txStyles>
  <p:extLst>
    <p:ext uri="{27BBF7A9-308A-43DC-89C8-2F10F3537804}">
      <p15:sldGuideLst xmlns:p15="http://schemas.microsoft.com/office/powerpoint/2012/main">
        <p15:guide id="3" pos="408">
          <p15:clr>
            <a:srgbClr val="F26B43"/>
          </p15:clr>
        </p15:guide>
        <p15:guide id="4" pos="7284">
          <p15:clr>
            <a:srgbClr val="F26B43"/>
          </p15:clr>
        </p15:guide>
        <p15:guide id="5" orient="horz" pos="224">
          <p15:clr>
            <a:srgbClr val="F26B43"/>
          </p15:clr>
        </p15:guide>
        <p15:guide id="6" orient="horz" pos="686">
          <p15:clr>
            <a:srgbClr val="F26B43"/>
          </p15:clr>
        </p15:guide>
        <p15:guide id="7" orient="horz" pos="836">
          <p15:clr>
            <a:srgbClr val="F26B43"/>
          </p15:clr>
        </p15:guide>
        <p15:guide id="8" orient="horz" pos="3636">
          <p15:clr>
            <a:srgbClr val="F26B43"/>
          </p15:clr>
        </p15:guide>
      </p15:sldGuideLst>
    </p:ext>
  </p:extLst>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4BC3ABF-8A94-0B5B-BFDA-B1F3AF5CB736}"/>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GB" dirty="0"/>
              <a:t>Click to edit Master </a:t>
            </a:r>
            <a:r>
              <a:rPr lang="en-GB" dirty="0" err="1"/>
              <a:t>xtitle</a:t>
            </a:r>
            <a:r>
              <a:rPr lang="en-GB" dirty="0"/>
              <a:t> style</a:t>
            </a:r>
            <a:endParaRPr lang="en-RO" dirty="0"/>
          </a:p>
        </p:txBody>
      </p:sp>
      <p:sp>
        <p:nvSpPr>
          <p:cNvPr id="3" name="Text Placeholder 2">
            <a:extLst>
              <a:ext uri="{FF2B5EF4-FFF2-40B4-BE49-F238E27FC236}">
                <a16:creationId xmlns:a16="http://schemas.microsoft.com/office/drawing/2014/main" id="{F5B61D27-B1C8-C2CA-9906-D095590F5C6D}"/>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RO" dirty="0"/>
          </a:p>
        </p:txBody>
      </p:sp>
      <p:sp>
        <p:nvSpPr>
          <p:cNvPr id="4" name="Date Placeholder 3">
            <a:extLst>
              <a:ext uri="{FF2B5EF4-FFF2-40B4-BE49-F238E27FC236}">
                <a16:creationId xmlns:a16="http://schemas.microsoft.com/office/drawing/2014/main" id="{4410305E-449B-A07F-81CC-9303DE5C13BB}"/>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A558699-38D6-8145-8D07-56D363258B66}" type="datetimeFigureOut">
              <a:t>23/09/2024</a:t>
            </a:fld>
            <a:endParaRPr lang="en-RO"/>
          </a:p>
        </p:txBody>
      </p:sp>
      <p:sp>
        <p:nvSpPr>
          <p:cNvPr id="5" name="Footer Placeholder 4">
            <a:extLst>
              <a:ext uri="{FF2B5EF4-FFF2-40B4-BE49-F238E27FC236}">
                <a16:creationId xmlns:a16="http://schemas.microsoft.com/office/drawing/2014/main" id="{D04807AB-5311-88D1-BD71-AB7D5D3A851D}"/>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RO"/>
          </a:p>
        </p:txBody>
      </p:sp>
      <p:sp>
        <p:nvSpPr>
          <p:cNvPr id="6" name="Slide Number Placeholder 5">
            <a:extLst>
              <a:ext uri="{FF2B5EF4-FFF2-40B4-BE49-F238E27FC236}">
                <a16:creationId xmlns:a16="http://schemas.microsoft.com/office/drawing/2014/main" id="{7B94187C-F33C-82AA-1808-069C8704822F}"/>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EDF01720-461E-A540-8F82-98EDA1A987DF}" type="slidenum">
              <a:t>‹#›</a:t>
            </a:fld>
            <a:endParaRPr lang="en-RO"/>
          </a:p>
        </p:txBody>
      </p:sp>
      <p:sp>
        <p:nvSpPr>
          <p:cNvPr id="8" name="TextBox 7">
            <a:extLst>
              <a:ext uri="{FF2B5EF4-FFF2-40B4-BE49-F238E27FC236}">
                <a16:creationId xmlns:a16="http://schemas.microsoft.com/office/drawing/2014/main" id="{B62A6815-452B-3577-B3E0-0C7CD3FF0E8B}"/>
              </a:ext>
            </a:extLst>
          </p:cNvPr>
          <p:cNvSpPr txBox="1"/>
          <p:nvPr userDrawn="1">
            <p:extLst>
              <p:ext uri="{1162E1C5-73C7-4A58-AE30-91384D911F3F}">
                <p184:classification xmlns:p184="http://schemas.microsoft.com/office/powerpoint/2018/4/main" val="hdr"/>
              </p:ext>
            </p:extLst>
          </p:nvPr>
        </p:nvSpPr>
        <p:spPr>
          <a:xfrm>
            <a:off x="8221267" y="63500"/>
            <a:ext cx="896540" cy="115416"/>
          </a:xfrm>
          <a:prstGeom prst="rect">
            <a:avLst/>
          </a:prstGeom>
        </p:spPr>
        <p:txBody>
          <a:bodyPr horzOverflow="overflow" lIns="0" tIns="0" rIns="0" bIns="0">
            <a:spAutoFit/>
          </a:bodyPr>
          <a:lstStyle/>
          <a:p>
            <a:pPr algn="l"/>
            <a:r>
              <a:rPr lang="en-GB" sz="750">
                <a:solidFill>
                  <a:srgbClr val="000000"/>
                </a:solidFill>
                <a:latin typeface="Calibri" panose="020F0502020204030204" pitchFamily="34" charset="0"/>
                <a:ea typeface="Calibri" panose="020F0502020204030204" pitchFamily="34" charset="0"/>
                <a:cs typeface="Calibri" panose="020F0502020204030204" pitchFamily="34" charset="0"/>
              </a:rPr>
              <a:t>DISTRIBUIRE LIMITATA</a:t>
            </a:r>
          </a:p>
        </p:txBody>
      </p:sp>
    </p:spTree>
    <p:extLst>
      <p:ext uri="{BB962C8B-B14F-4D97-AF65-F5344CB8AC3E}">
        <p14:creationId xmlns:p14="http://schemas.microsoft.com/office/powerpoint/2010/main" val="762072807"/>
      </p:ext>
    </p:extLst>
  </p:cSld>
  <p:clrMap bg1="lt1" tx1="dk1" bg2="lt2" tx2="dk2" accent1="accent1" accent2="accent2" accent3="accent3" accent4="accent4" accent5="accent5" accent6="accent6" hlink="hlink" folHlink="folHlink"/>
  <p:sldLayoutIdLst>
    <p:sldLayoutId id="2147483873" r:id="rId1"/>
    <p:sldLayoutId id="2147483874" r:id="rId2"/>
    <p:sldLayoutId id="2147483875" r:id="rId3"/>
    <p:sldLayoutId id="2147483876" r:id="rId4"/>
    <p:sldLayoutId id="2147483877" r:id="rId5"/>
    <p:sldLayoutId id="2147483878" r:id="rId6"/>
    <p:sldLayoutId id="2147483879" r:id="rId7"/>
    <p:sldLayoutId id="2147483880" r:id="rId8"/>
    <p:sldLayoutId id="2147483881" r:id="rId9"/>
    <p:sldLayoutId id="2147483882" r:id="rId10"/>
    <p:sldLayoutId id="2147483883" r:id="rId11"/>
  </p:sldLayoutIdLst>
  <p:txStyles>
    <p:titleStyle>
      <a:lvl1pPr algn="l" defTabSz="685800" rtl="0" eaLnBrk="1" latinLnBrk="0" hangingPunct="1">
        <a:lnSpc>
          <a:spcPct val="90000"/>
        </a:lnSpc>
        <a:spcBef>
          <a:spcPct val="0"/>
        </a:spcBef>
        <a:buNone/>
        <a:defRPr sz="33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RO"/>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A8108AD-C6B1-98EC-FF5E-88B9AC90F13C}"/>
              </a:ext>
            </a:extLst>
          </p:cNvPr>
          <p:cNvSpPr>
            <a:spLocks noGrp="1"/>
          </p:cNvSpPr>
          <p:nvPr>
            <p:ph type="title"/>
          </p:nvPr>
        </p:nvSpPr>
        <p:spPr>
          <a:xfrm>
            <a:off x="628650" y="365126"/>
            <a:ext cx="7886700" cy="744008"/>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BB2914C2-F0AD-2FFC-5A92-E542FD22BEE1}"/>
              </a:ext>
            </a:extLst>
          </p:cNvPr>
          <p:cNvSpPr>
            <a:spLocks noGrp="1"/>
          </p:cNvSpPr>
          <p:nvPr>
            <p:ph type="body" idx="1"/>
          </p:nvPr>
        </p:nvSpPr>
        <p:spPr>
          <a:xfrm>
            <a:off x="628650" y="1253331"/>
            <a:ext cx="78867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CA254712-D98D-1C7E-376E-C850745BA1DC}"/>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82000"/>
                  </a:schemeClr>
                </a:solidFill>
              </a:defRPr>
            </a:lvl1pPr>
          </a:lstStyle>
          <a:p>
            <a:fld id="{EC326095-EFE3-4EDE-8B90-5ECADC982C4F}" type="datetimeFigureOut">
              <a:rPr lang="en-GB" smtClean="0"/>
              <a:t>23/09/2024</a:t>
            </a:fld>
            <a:endParaRPr lang="en-GB"/>
          </a:p>
        </p:txBody>
      </p:sp>
      <p:sp>
        <p:nvSpPr>
          <p:cNvPr id="5" name="Footer Placeholder 4">
            <a:extLst>
              <a:ext uri="{FF2B5EF4-FFF2-40B4-BE49-F238E27FC236}">
                <a16:creationId xmlns:a16="http://schemas.microsoft.com/office/drawing/2014/main" id="{38966E05-1D7B-CD29-5F8F-5B55DCDAA5D2}"/>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BEFD492C-B390-D3BB-870A-93D7D4217BD0}"/>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82000"/>
                  </a:schemeClr>
                </a:solidFill>
              </a:defRPr>
            </a:lvl1pPr>
          </a:lstStyle>
          <a:p>
            <a:fld id="{566BD299-1718-4C05-8CAA-618D852AF7B7}" type="slidenum">
              <a:rPr lang="en-GB" smtClean="0"/>
              <a:t>‹#›</a:t>
            </a:fld>
            <a:endParaRPr lang="en-GB"/>
          </a:p>
        </p:txBody>
      </p:sp>
      <p:sp>
        <p:nvSpPr>
          <p:cNvPr id="12" name="TextBox 11">
            <a:extLst>
              <a:ext uri="{FF2B5EF4-FFF2-40B4-BE49-F238E27FC236}">
                <a16:creationId xmlns:a16="http://schemas.microsoft.com/office/drawing/2014/main" id="{67E88C7D-0B02-29E5-87E5-D5C5E745EBE5}"/>
              </a:ext>
            </a:extLst>
          </p:cNvPr>
          <p:cNvSpPr txBox="1"/>
          <p:nvPr userDrawn="1">
            <p:extLst>
              <p:ext uri="{1162E1C5-73C7-4A58-AE30-91384D911F3F}">
                <p184:classification xmlns:p184="http://schemas.microsoft.com/office/powerpoint/2018/4/main" val="hdr"/>
              </p:ext>
            </p:extLst>
          </p:nvPr>
        </p:nvSpPr>
        <p:spPr>
          <a:xfrm>
            <a:off x="8221267" y="63500"/>
            <a:ext cx="896540" cy="115416"/>
          </a:xfrm>
          <a:prstGeom prst="rect">
            <a:avLst/>
          </a:prstGeom>
        </p:spPr>
        <p:txBody>
          <a:bodyPr horzOverflow="overflow" lIns="0" tIns="0" rIns="0" bIns="0">
            <a:spAutoFit/>
          </a:bodyPr>
          <a:lstStyle/>
          <a:p>
            <a:pPr algn="l"/>
            <a:r>
              <a:rPr lang="en-GB" sz="750" dirty="0" err="1">
                <a:solidFill>
                  <a:srgbClr val="000000"/>
                </a:solidFill>
                <a:latin typeface="Calibri" panose="020F0502020204030204" pitchFamily="34" charset="0"/>
                <a:ea typeface="Calibri" panose="020F0502020204030204" pitchFamily="34" charset="0"/>
                <a:cs typeface="Calibri" panose="020F0502020204030204" pitchFamily="34" charset="0"/>
              </a:rPr>
              <a:t>DISTRIBUIRE</a:t>
            </a:r>
            <a:r>
              <a:rPr lang="en-GB" sz="750" dirty="0">
                <a:solidFill>
                  <a:srgbClr val="000000"/>
                </a:solidFill>
                <a:latin typeface="Calibri" panose="020F0502020204030204" pitchFamily="34" charset="0"/>
                <a:ea typeface="Calibri" panose="020F0502020204030204" pitchFamily="34" charset="0"/>
                <a:cs typeface="Calibri" panose="020F0502020204030204" pitchFamily="34" charset="0"/>
              </a:rPr>
              <a:t> </a:t>
            </a:r>
            <a:r>
              <a:rPr lang="en-GB" sz="750" dirty="0" err="1">
                <a:solidFill>
                  <a:srgbClr val="000000"/>
                </a:solidFill>
                <a:latin typeface="Calibri" panose="020F0502020204030204" pitchFamily="34" charset="0"/>
                <a:ea typeface="Calibri" panose="020F0502020204030204" pitchFamily="34" charset="0"/>
                <a:cs typeface="Calibri" panose="020F0502020204030204" pitchFamily="34" charset="0"/>
              </a:rPr>
              <a:t>LIMITATA</a:t>
            </a:r>
            <a:endParaRPr lang="en-GB" sz="750" dirty="0">
              <a:solidFill>
                <a:srgbClr val="000000"/>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98699197"/>
      </p:ext>
    </p:extLst>
  </p:cSld>
  <p:clrMap bg1="lt1" tx1="dk1" bg2="lt2" tx2="dk2" accent1="accent1" accent2="accent2" accent3="accent3" accent4="accent4" accent5="accent5" accent6="accent6" hlink="hlink" folHlink="folHlink"/>
  <p:sldLayoutIdLst>
    <p:sldLayoutId id="2147483885" r:id="rId1"/>
    <p:sldLayoutId id="2147483886" r:id="rId2"/>
    <p:sldLayoutId id="2147483887" r:id="rId3"/>
    <p:sldLayoutId id="2147483888" r:id="rId4"/>
    <p:sldLayoutId id="2147483889" r:id="rId5"/>
    <p:sldLayoutId id="2147483890" r:id="rId6"/>
    <p:sldLayoutId id="2147483891" r:id="rId7"/>
    <p:sldLayoutId id="2147483892" r:id="rId8"/>
    <p:sldLayoutId id="2147483893" r:id="rId9"/>
    <p:sldLayoutId id="2147483894" r:id="rId10"/>
    <p:sldLayoutId id="2147483895" r:id="rId11"/>
  </p:sldLayoutIdLst>
  <p:txStyles>
    <p:titleStyle>
      <a:lvl1pPr algn="l" defTabSz="685800" rtl="0" eaLnBrk="1" latinLnBrk="0" hangingPunct="1">
        <a:lnSpc>
          <a:spcPct val="90000"/>
        </a:lnSpc>
        <a:spcBef>
          <a:spcPct val="0"/>
        </a:spcBef>
        <a:buNone/>
        <a:defRPr sz="3000" kern="1200">
          <a:solidFill>
            <a:srgbClr val="302C97"/>
          </a:solidFill>
          <a:latin typeface="Poppins" panose="00000500000000000000" pitchFamily="2" charset="0"/>
          <a:ea typeface="+mj-ea"/>
          <a:cs typeface="Poppins" panose="00000500000000000000" pitchFamily="2" charset="0"/>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Poppins" panose="00000500000000000000" pitchFamily="2" charset="0"/>
          <a:ea typeface="+mn-ea"/>
          <a:cs typeface="Poppins" panose="00000500000000000000" pitchFamily="2"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Poppins" panose="00000500000000000000" pitchFamily="2" charset="0"/>
          <a:ea typeface="+mn-ea"/>
          <a:cs typeface="Poppins" panose="00000500000000000000" pitchFamily="2" charset="0"/>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Poppins" panose="00000500000000000000" pitchFamily="2" charset="0"/>
          <a:ea typeface="+mn-ea"/>
          <a:cs typeface="Poppins" panose="00000500000000000000" pitchFamily="2"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Poppins" panose="00000500000000000000" pitchFamily="2" charset="0"/>
          <a:ea typeface="+mn-ea"/>
          <a:cs typeface="Poppins" panose="00000500000000000000" pitchFamily="2"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Poppins" panose="00000500000000000000" pitchFamily="2" charset="0"/>
          <a:ea typeface="+mn-ea"/>
          <a:cs typeface="Poppins" panose="00000500000000000000"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F095F1B-D449-B0EF-15AB-2722E408E6D1}"/>
              </a:ext>
            </a:extLst>
          </p:cNvPr>
          <p:cNvSpPr>
            <a:spLocks noGrp="1"/>
          </p:cNvSpPr>
          <p:nvPr>
            <p:ph type="title"/>
          </p:nvPr>
        </p:nvSpPr>
        <p:spPr>
          <a:xfrm>
            <a:off x="323850" y="1081617"/>
            <a:ext cx="7079456" cy="1080000"/>
          </a:xfrm>
          <a:prstGeom prst="rect">
            <a:avLst/>
          </a:prstGeom>
        </p:spPr>
        <p:txBody>
          <a:bodyPr vert="horz" lIns="0" tIns="0" rIns="0" bIns="0" rtlCol="0" anchor="t" anchorCtr="0">
            <a:noAutofit/>
          </a:bodyPr>
          <a:lstStyle/>
          <a:p>
            <a:r>
              <a:rPr lang="en-GB" dirty="0" err="1"/>
              <a:t>Overskrift</a:t>
            </a:r>
            <a:br>
              <a:rPr lang="en-GB" dirty="0"/>
            </a:br>
            <a:r>
              <a:rPr lang="en-GB" dirty="0"/>
              <a:t>max 2 </a:t>
            </a:r>
            <a:r>
              <a:rPr lang="en-GB" dirty="0" err="1"/>
              <a:t>linjer</a:t>
            </a:r>
            <a:endParaRPr lang="en-US" dirty="0"/>
          </a:p>
        </p:txBody>
      </p:sp>
      <p:sp>
        <p:nvSpPr>
          <p:cNvPr id="3" name="Text Placeholder 2">
            <a:extLst>
              <a:ext uri="{FF2B5EF4-FFF2-40B4-BE49-F238E27FC236}">
                <a16:creationId xmlns:a16="http://schemas.microsoft.com/office/drawing/2014/main" id="{2FA8C3B6-DCD1-EC06-3CDC-1FA08665A616}"/>
              </a:ext>
            </a:extLst>
          </p:cNvPr>
          <p:cNvSpPr>
            <a:spLocks noGrp="1"/>
          </p:cNvSpPr>
          <p:nvPr>
            <p:ph type="body" idx="1"/>
          </p:nvPr>
        </p:nvSpPr>
        <p:spPr>
          <a:xfrm>
            <a:off x="323850" y="2671201"/>
            <a:ext cx="3834000" cy="3311999"/>
          </a:xfrm>
          <a:prstGeom prst="rect">
            <a:avLst/>
          </a:prstGeom>
        </p:spPr>
        <p:txBody>
          <a:bodyPr vert="horz" lIns="0" tIns="0" rIns="0" bIns="0" rtlCol="0">
            <a:noAutofit/>
          </a:bodyPr>
          <a:lstStyle/>
          <a:p>
            <a:pPr lvl="0"/>
            <a:r>
              <a:rPr lang="en-GB" dirty="0"/>
              <a:t>Bullet </a:t>
            </a:r>
            <a:r>
              <a:rPr lang="en-GB" dirty="0" err="1"/>
              <a:t>niveau</a:t>
            </a:r>
            <a:r>
              <a:rPr lang="en-GB" dirty="0"/>
              <a:t> 1</a:t>
            </a:r>
          </a:p>
          <a:p>
            <a:pPr lvl="1"/>
            <a:r>
              <a:rPr lang="en-GB" dirty="0" err="1"/>
              <a:t>Niveau</a:t>
            </a:r>
            <a:r>
              <a:rPr lang="en-GB" dirty="0"/>
              <a:t> 2</a:t>
            </a:r>
          </a:p>
          <a:p>
            <a:pPr lvl="1"/>
            <a:r>
              <a:rPr lang="en-GB" dirty="0" err="1"/>
              <a:t>Niveau</a:t>
            </a:r>
            <a:r>
              <a:rPr lang="en-GB" dirty="0"/>
              <a:t> 3</a:t>
            </a:r>
          </a:p>
          <a:p>
            <a:pPr lvl="1"/>
            <a:r>
              <a:rPr lang="en-GB" dirty="0" err="1"/>
              <a:t>Niveau</a:t>
            </a:r>
            <a:r>
              <a:rPr lang="en-GB" dirty="0"/>
              <a:t> 4</a:t>
            </a:r>
          </a:p>
          <a:p>
            <a:pPr lvl="4"/>
            <a:r>
              <a:rPr lang="en-GB" dirty="0" err="1"/>
              <a:t>Niveau</a:t>
            </a:r>
            <a:r>
              <a:rPr lang="en-GB" dirty="0"/>
              <a:t> 5</a:t>
            </a:r>
            <a:endParaRPr lang="en-US" dirty="0"/>
          </a:p>
        </p:txBody>
      </p:sp>
      <p:sp>
        <p:nvSpPr>
          <p:cNvPr id="4" name="Date Placeholder 3">
            <a:extLst>
              <a:ext uri="{FF2B5EF4-FFF2-40B4-BE49-F238E27FC236}">
                <a16:creationId xmlns:a16="http://schemas.microsoft.com/office/drawing/2014/main" id="{B8FA212E-893F-1AF6-8228-401D05581E44}"/>
              </a:ext>
            </a:extLst>
          </p:cNvPr>
          <p:cNvSpPr>
            <a:spLocks noGrp="1"/>
          </p:cNvSpPr>
          <p:nvPr>
            <p:ph type="dt" sz="half" idx="2"/>
          </p:nvPr>
        </p:nvSpPr>
        <p:spPr>
          <a:xfrm>
            <a:off x="1031082" y="6067215"/>
            <a:ext cx="708422" cy="360000"/>
          </a:xfrm>
          <a:prstGeom prst="rect">
            <a:avLst/>
          </a:prstGeom>
        </p:spPr>
        <p:txBody>
          <a:bodyPr vert="horz" lIns="0" tIns="0" rIns="0" bIns="0" rtlCol="0" anchor="b" anchorCtr="0"/>
          <a:lstStyle>
            <a:lvl1pPr algn="l">
              <a:defRPr sz="600" b="0" i="0">
                <a:solidFill>
                  <a:schemeClr val="tx1"/>
                </a:solidFill>
                <a:latin typeface="Eifont" pitchFamily="2" charset="77"/>
              </a:defRPr>
            </a:lvl1pPr>
          </a:lstStyle>
          <a:p>
            <a:endParaRPr lang="en-US" dirty="0"/>
          </a:p>
        </p:txBody>
      </p:sp>
      <p:sp>
        <p:nvSpPr>
          <p:cNvPr id="5" name="Footer Placeholder 4">
            <a:extLst>
              <a:ext uri="{FF2B5EF4-FFF2-40B4-BE49-F238E27FC236}">
                <a16:creationId xmlns:a16="http://schemas.microsoft.com/office/drawing/2014/main" id="{00C5DFB4-E390-CB90-E52A-916A6E93E378}"/>
              </a:ext>
            </a:extLst>
          </p:cNvPr>
          <p:cNvSpPr>
            <a:spLocks noGrp="1"/>
          </p:cNvSpPr>
          <p:nvPr>
            <p:ph type="ftr" sz="quarter" idx="3"/>
          </p:nvPr>
        </p:nvSpPr>
        <p:spPr>
          <a:xfrm>
            <a:off x="323849" y="432000"/>
            <a:ext cx="2124076" cy="432000"/>
          </a:xfrm>
          <a:prstGeom prst="rect">
            <a:avLst/>
          </a:prstGeom>
        </p:spPr>
        <p:txBody>
          <a:bodyPr vert="horz" lIns="0" tIns="0" rIns="0" bIns="0" rtlCol="0" anchor="t" anchorCtr="0"/>
          <a:lstStyle>
            <a:lvl1pPr algn="l">
              <a:defRPr sz="600" b="0" i="0">
                <a:solidFill>
                  <a:schemeClr val="tx1"/>
                </a:solidFill>
                <a:latin typeface="Eifont" pitchFamily="2" charset="77"/>
              </a:defRPr>
            </a:lvl1pPr>
          </a:lstStyle>
          <a:p>
            <a:r>
              <a:rPr lang="en-US"/>
              <a:t>Denmark's Export and Investment Fund</a:t>
            </a:r>
            <a:endParaRPr lang="en-US" dirty="0"/>
          </a:p>
        </p:txBody>
      </p:sp>
      <p:sp>
        <p:nvSpPr>
          <p:cNvPr id="6" name="Slide Number Placeholder 5">
            <a:extLst>
              <a:ext uri="{FF2B5EF4-FFF2-40B4-BE49-F238E27FC236}">
                <a16:creationId xmlns:a16="http://schemas.microsoft.com/office/drawing/2014/main" id="{D5EDBF17-CC51-0134-61D9-DA8FE805C361}"/>
              </a:ext>
            </a:extLst>
          </p:cNvPr>
          <p:cNvSpPr>
            <a:spLocks noGrp="1"/>
          </p:cNvSpPr>
          <p:nvPr>
            <p:ph type="sldNum" sz="quarter" idx="4"/>
          </p:nvPr>
        </p:nvSpPr>
        <p:spPr>
          <a:xfrm>
            <a:off x="323849" y="6067215"/>
            <a:ext cx="707232" cy="360000"/>
          </a:xfrm>
          <a:prstGeom prst="rect">
            <a:avLst/>
          </a:prstGeom>
        </p:spPr>
        <p:txBody>
          <a:bodyPr vert="horz" lIns="0" tIns="0" rIns="0" bIns="0" rtlCol="0" anchor="b" anchorCtr="0"/>
          <a:lstStyle>
            <a:lvl1pPr algn="l">
              <a:defRPr sz="600" b="0" i="0">
                <a:solidFill>
                  <a:schemeClr val="tx1"/>
                </a:solidFill>
                <a:latin typeface="Eifont" pitchFamily="2" charset="77"/>
              </a:defRPr>
            </a:lvl1pPr>
          </a:lstStyle>
          <a:p>
            <a:r>
              <a:rPr lang="en-US" dirty="0"/>
              <a:t>Slide </a:t>
            </a:r>
            <a:fld id="{E68BB47B-6AA6-7343-BE79-ECEFD83B2C88}" type="slidenum">
              <a:rPr lang="en-US" smtClean="0"/>
              <a:pPr/>
              <a:t>‹#›</a:t>
            </a:fld>
            <a:endParaRPr lang="en-US" dirty="0"/>
          </a:p>
        </p:txBody>
      </p:sp>
    </p:spTree>
    <p:extLst>
      <p:ext uri="{BB962C8B-B14F-4D97-AF65-F5344CB8AC3E}">
        <p14:creationId xmlns:p14="http://schemas.microsoft.com/office/powerpoint/2010/main" val="1949530444"/>
      </p:ext>
    </p:extLst>
  </p:cSld>
  <p:clrMap bg1="lt1" tx1="dk1" bg2="lt2" tx2="dk2" accent1="accent1" accent2="accent2" accent3="accent3" accent4="accent4" accent5="accent5" accent6="accent6" hlink="hlink" folHlink="folHlink"/>
  <p:sldLayoutIdLst>
    <p:sldLayoutId id="2147483897" r:id="rId1"/>
    <p:sldLayoutId id="2147483898" r:id="rId2"/>
    <p:sldLayoutId id="2147483899" r:id="rId3"/>
    <p:sldLayoutId id="2147483900" r:id="rId4"/>
    <p:sldLayoutId id="2147483901" r:id="rId5"/>
    <p:sldLayoutId id="2147483902" r:id="rId6"/>
    <p:sldLayoutId id="2147483903" r:id="rId7"/>
    <p:sldLayoutId id="2147483904" r:id="rId8"/>
    <p:sldLayoutId id="2147483905" r:id="rId9"/>
    <p:sldLayoutId id="2147483906" r:id="rId10"/>
    <p:sldLayoutId id="2147483907" r:id="rId11"/>
    <p:sldLayoutId id="2147483908" r:id="rId12"/>
    <p:sldLayoutId id="2147483909" r:id="rId13"/>
    <p:sldLayoutId id="2147483910" r:id="rId14"/>
    <p:sldLayoutId id="2147483911" r:id="rId15"/>
    <p:sldLayoutId id="2147483912" r:id="rId16"/>
    <p:sldLayoutId id="2147483913" r:id="rId17"/>
    <p:sldLayoutId id="2147483914" r:id="rId18"/>
    <p:sldLayoutId id="2147483915" r:id="rId19"/>
    <p:sldLayoutId id="2147483916" r:id="rId20"/>
    <p:sldLayoutId id="2147483917" r:id="rId21"/>
    <p:sldLayoutId id="2147483918" r:id="rId22"/>
    <p:sldLayoutId id="2147483919" r:id="rId23"/>
    <p:sldLayoutId id="2147483920" r:id="rId24"/>
    <p:sldLayoutId id="2147483921" r:id="rId25"/>
    <p:sldLayoutId id="2147483922" r:id="rId26"/>
    <p:sldLayoutId id="2147483923" r:id="rId27"/>
    <p:sldLayoutId id="2147483924" r:id="rId28"/>
    <p:sldLayoutId id="2147483925" r:id="rId29"/>
    <p:sldLayoutId id="2147483926" r:id="rId30"/>
    <p:sldLayoutId id="2147483927" r:id="rId31"/>
  </p:sldLayoutIdLst>
  <p:hf hdr="0" ftr="0" dt="0"/>
  <p:txStyles>
    <p:titleStyle>
      <a:lvl1pPr algn="l" defTabSz="685800" rtl="0" eaLnBrk="1" latinLnBrk="0" hangingPunct="1">
        <a:lnSpc>
          <a:spcPct val="90000"/>
        </a:lnSpc>
        <a:spcBef>
          <a:spcPct val="0"/>
        </a:spcBef>
        <a:buNone/>
        <a:defRPr sz="2700" b="0" i="0" kern="1200">
          <a:solidFill>
            <a:schemeClr val="tx1"/>
          </a:solidFill>
          <a:latin typeface="Eifont Display" pitchFamily="2" charset="77"/>
          <a:ea typeface="+mj-ea"/>
          <a:cs typeface="+mj-cs"/>
        </a:defRPr>
      </a:lvl1pPr>
    </p:titleStyle>
    <p:bodyStyle>
      <a:lvl1pPr marL="171450" indent="-171450" algn="l" defTabSz="685800" rtl="0" eaLnBrk="1" latinLnBrk="0" hangingPunct="1">
        <a:lnSpc>
          <a:spcPct val="90000"/>
        </a:lnSpc>
        <a:spcBef>
          <a:spcPts val="750"/>
        </a:spcBef>
        <a:buFontTx/>
        <a:buBlip>
          <a:blip r:embed="rId33">
            <a:extLst>
              <a:ext uri="{96DAC541-7B7A-43D3-8B79-37D633B846F1}">
                <asvg:svgBlip xmlns:asvg="http://schemas.microsoft.com/office/drawing/2016/SVG/main" r:embed="rId34"/>
              </a:ext>
            </a:extLst>
          </a:blip>
        </a:buBlip>
        <a:defRPr sz="1200" b="0" i="0" kern="1200">
          <a:solidFill>
            <a:schemeClr val="tx1"/>
          </a:solidFill>
          <a:latin typeface="Eifont" pitchFamily="2" charset="77"/>
          <a:ea typeface="+mn-ea"/>
          <a:cs typeface="+mn-cs"/>
        </a:defRPr>
      </a:lvl1pPr>
      <a:lvl2pPr marL="334566" indent="-167879" algn="l" defTabSz="685800" rtl="0" eaLnBrk="1" latinLnBrk="0" hangingPunct="1">
        <a:lnSpc>
          <a:spcPct val="90000"/>
        </a:lnSpc>
        <a:spcBef>
          <a:spcPts val="375"/>
        </a:spcBef>
        <a:buFont typeface="Arial" panose="020B0604020202020204" pitchFamily="34" charset="0"/>
        <a:buChar char="•"/>
        <a:tabLst/>
        <a:defRPr sz="1200" b="0" i="0" kern="1200">
          <a:solidFill>
            <a:schemeClr val="tx1"/>
          </a:solidFill>
          <a:latin typeface="Eifont" pitchFamily="2" charset="77"/>
          <a:ea typeface="+mn-ea"/>
          <a:cs typeface="+mn-cs"/>
        </a:defRPr>
      </a:lvl2pPr>
      <a:lvl3pPr marL="166688" indent="0" algn="l" defTabSz="685800" rtl="0" eaLnBrk="1" latinLnBrk="0" hangingPunct="1">
        <a:lnSpc>
          <a:spcPts val="1650"/>
        </a:lnSpc>
        <a:spcBef>
          <a:spcPts val="0"/>
        </a:spcBef>
        <a:buFontTx/>
        <a:buNone/>
        <a:tabLst/>
        <a:defRPr sz="1200" b="0" i="0" kern="1200">
          <a:solidFill>
            <a:schemeClr val="tx1"/>
          </a:solidFill>
          <a:latin typeface="Eifont" pitchFamily="2" charset="77"/>
          <a:ea typeface="+mn-ea"/>
          <a:cs typeface="+mn-cs"/>
        </a:defRPr>
      </a:lvl3pPr>
      <a:lvl4pPr marL="334566" indent="-167879" algn="l" defTabSz="685800" rtl="0" eaLnBrk="1" latinLnBrk="0" hangingPunct="1">
        <a:lnSpc>
          <a:spcPct val="90000"/>
        </a:lnSpc>
        <a:spcBef>
          <a:spcPts val="375"/>
        </a:spcBef>
        <a:buFontTx/>
        <a:buBlip>
          <a:blip r:embed="rId33">
            <a:extLst>
              <a:ext uri="{96DAC541-7B7A-43D3-8B79-37D633B846F1}">
                <asvg:svgBlip xmlns:asvg="http://schemas.microsoft.com/office/drawing/2016/SVG/main" r:embed="rId34"/>
              </a:ext>
            </a:extLst>
          </a:blip>
        </a:buBlip>
        <a:tabLst/>
        <a:defRPr sz="1200" b="0" i="0" kern="1200">
          <a:solidFill>
            <a:schemeClr val="tx1"/>
          </a:solidFill>
          <a:latin typeface="Eifont" pitchFamily="2" charset="77"/>
          <a:ea typeface="+mn-ea"/>
          <a:cs typeface="+mn-cs"/>
        </a:defRPr>
      </a:lvl4pPr>
      <a:lvl5pPr marL="334566" indent="-167879" algn="l" defTabSz="685800" rtl="0" eaLnBrk="1" latinLnBrk="0" hangingPunct="1">
        <a:lnSpc>
          <a:spcPct val="90000"/>
        </a:lnSpc>
        <a:spcBef>
          <a:spcPts val="375"/>
        </a:spcBef>
        <a:buFont typeface="Arial" panose="020B0604020202020204" pitchFamily="34" charset="0"/>
        <a:buChar char="•"/>
        <a:tabLst/>
        <a:defRPr sz="1200" b="0" i="0" kern="1200">
          <a:solidFill>
            <a:schemeClr val="tx1"/>
          </a:solidFill>
          <a:latin typeface="Eifont" pitchFamily="2"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p15:clr>
            <a:srgbClr val="F26B43"/>
          </p15:clr>
        </p15:guide>
        <p15:guide id="2" pos="7680">
          <p15:clr>
            <a:srgbClr val="F26B43"/>
          </p15:clr>
        </p15:guide>
        <p15:guide id="3" pos="272">
          <p15:clr>
            <a:srgbClr val="F26B43"/>
          </p15:clr>
        </p15:guide>
        <p15:guide id="4" pos="846">
          <p15:clr>
            <a:srgbClr val="F26B43"/>
          </p15:clr>
        </p15:guide>
        <p15:guide id="5" pos="1461">
          <p15:clr>
            <a:srgbClr val="F26B43"/>
          </p15:clr>
        </p15:guide>
        <p15:guide id="6" pos="2056">
          <p15:clr>
            <a:srgbClr val="F26B43"/>
          </p15:clr>
        </p15:guide>
        <p15:guide id="7" pos="2650">
          <p15:clr>
            <a:srgbClr val="F26B43"/>
          </p15:clr>
        </p15:guide>
        <p15:guide id="8" pos="3245">
          <p15:clr>
            <a:srgbClr val="F26B43"/>
          </p15:clr>
        </p15:guide>
        <p15:guide id="9" pos="3840">
          <p15:clr>
            <a:srgbClr val="F26B43"/>
          </p15:clr>
        </p15:guide>
        <p15:guide id="10" pos="4434">
          <p15:clr>
            <a:srgbClr val="F26B43"/>
          </p15:clr>
        </p15:guide>
        <p15:guide id="11" pos="5029">
          <p15:clr>
            <a:srgbClr val="F26B43"/>
          </p15:clr>
        </p15:guide>
        <p15:guide id="12" pos="5623">
          <p15:clr>
            <a:srgbClr val="F26B43"/>
          </p15:clr>
        </p15:guide>
        <p15:guide id="13" pos="6218">
          <p15:clr>
            <a:srgbClr val="F26B43"/>
          </p15:clr>
        </p15:guide>
        <p15:guide id="14" pos="6813">
          <p15:clr>
            <a:srgbClr val="F26B43"/>
          </p15:clr>
        </p15:guide>
        <p15:guide id="15" pos="7407">
          <p15:clr>
            <a:srgbClr val="F26B43"/>
          </p15:clr>
        </p15:guide>
        <p15:guide id="16" orient="horz">
          <p15:clr>
            <a:srgbClr val="F26B43"/>
          </p15:clr>
        </p15:guide>
        <p15:guide id="17" orient="horz" pos="4320">
          <p15:clr>
            <a:srgbClr val="F26B43"/>
          </p15:clr>
        </p15:guide>
        <p15:guide id="18" orient="horz" pos="272">
          <p15:clr>
            <a:srgbClr val="F26B43"/>
          </p15:clr>
        </p15:guide>
        <p15:guide id="19" orient="horz" pos="4047">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Obrázek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flipH="1">
            <a:off x="0" y="0"/>
            <a:ext cx="381101" cy="6858000"/>
          </a:xfrm>
          <a:prstGeom prst="rect">
            <a:avLst/>
          </a:prstGeom>
        </p:spPr>
      </p:pic>
      <p:pic>
        <p:nvPicPr>
          <p:cNvPr id="4" name="Obrázek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007593" y="5880886"/>
            <a:ext cx="3136407" cy="977114"/>
          </a:xfrm>
          <a:prstGeom prst="rect">
            <a:avLst/>
          </a:prstGeom>
        </p:spPr>
      </p:pic>
      <p:sp>
        <p:nvSpPr>
          <p:cNvPr id="5" name="TextBox 4">
            <a:extLst>
              <a:ext uri="{FF2B5EF4-FFF2-40B4-BE49-F238E27FC236}">
                <a16:creationId xmlns:a16="http://schemas.microsoft.com/office/drawing/2014/main" id="{45665244-E6E0-AEB2-5DD4-EBA4B3184B50}"/>
              </a:ext>
            </a:extLst>
          </p:cNvPr>
          <p:cNvSpPr txBox="1"/>
          <p:nvPr userDrawn="1">
            <p:extLst>
              <p:ext uri="{1162E1C5-73C7-4A58-AE30-91384D911F3F}">
                <p184:classification xmlns:p184="http://schemas.microsoft.com/office/powerpoint/2018/4/main" val="hdr"/>
              </p:ext>
            </p:extLst>
          </p:nvPr>
        </p:nvSpPr>
        <p:spPr>
          <a:xfrm>
            <a:off x="7646988" y="190500"/>
            <a:ext cx="1341437" cy="152400"/>
          </a:xfrm>
          <a:prstGeom prst="rect">
            <a:avLst/>
          </a:prstGeom>
        </p:spPr>
        <p:txBody>
          <a:bodyPr horzOverflow="overflow" lIns="0" tIns="0" rIns="0" bIns="0">
            <a:spAutoFit/>
          </a:bodyPr>
          <a:lstStyle/>
          <a:p>
            <a:pPr algn="l"/>
            <a:r>
              <a:rPr lang="en-FI" sz="1000">
                <a:solidFill>
                  <a:srgbClr val="FF8C00"/>
                </a:solidFill>
                <a:latin typeface="Arial" panose="020B0604020202020204" pitchFamily="34" charset="0"/>
                <a:cs typeface="Arial" panose="020B0604020202020204" pitchFamily="34" charset="0"/>
              </a:rPr>
              <a:t>Sensitivity: Confidential</a:t>
            </a:r>
          </a:p>
        </p:txBody>
      </p:sp>
    </p:spTree>
    <p:extLst>
      <p:ext uri="{BB962C8B-B14F-4D97-AF65-F5344CB8AC3E}">
        <p14:creationId xmlns:p14="http://schemas.microsoft.com/office/powerpoint/2010/main" val="2117573533"/>
      </p:ext>
    </p:extLst>
  </p:cSld>
  <p:clrMap bg1="lt1" tx1="dk1" bg2="lt2" tx2="dk2" accent1="accent1" accent2="accent2" accent3="accent3" accent4="accent4" accent5="accent5" accent6="accent6" hlink="hlink" folHlink="folHlink"/>
  <p:sldLayoutIdLst>
    <p:sldLayoutId id="2147483681" r:id="rId1"/>
  </p:sldLayoutIdLst>
  <p:hf hdr="0" ftr="0" dt="0"/>
  <p:txStyles>
    <p:titleStyle>
      <a:lvl1pPr algn="l" defTabSz="685800" rtl="0" eaLnBrk="1" latinLnBrk="0" hangingPunct="1">
        <a:lnSpc>
          <a:spcPct val="90000"/>
        </a:lnSpc>
        <a:spcBef>
          <a:spcPct val="0"/>
        </a:spcBef>
        <a:buNone/>
        <a:defRPr sz="3000" b="1" kern="1200">
          <a:solidFill>
            <a:srgbClr val="2896D4"/>
          </a:solidFill>
          <a:latin typeface="AvenirNext LT Pro Bold" panose="020B0804020202020204" pitchFamily="34" charset="-18"/>
          <a:ea typeface="Roboto Slab" pitchFamily="2" charset="0"/>
          <a:cs typeface="+mj-cs"/>
        </a:defRPr>
      </a:lvl1pPr>
    </p:titleStyle>
    <p:bodyStyle>
      <a:lvl1pPr marL="0" indent="0" algn="l" defTabSz="685800" rtl="0" eaLnBrk="1" latinLnBrk="0" hangingPunct="1">
        <a:lnSpc>
          <a:spcPct val="90000"/>
        </a:lnSpc>
        <a:spcBef>
          <a:spcPts val="750"/>
        </a:spcBef>
        <a:buFont typeface="Arial" panose="020B0604020202020204" pitchFamily="34" charset="0"/>
        <a:buNone/>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cs-CZ"/>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Obrázek 3"/>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0" y="6169560"/>
            <a:ext cx="9144000" cy="688440"/>
          </a:xfrm>
          <a:prstGeom prst="rect">
            <a:avLst/>
          </a:prstGeom>
        </p:spPr>
      </p:pic>
      <p:sp>
        <p:nvSpPr>
          <p:cNvPr id="2" name="Zástupný symbol pro nadpis 1"/>
          <p:cNvSpPr>
            <a:spLocks noGrp="1"/>
          </p:cNvSpPr>
          <p:nvPr>
            <p:ph type="title"/>
          </p:nvPr>
        </p:nvSpPr>
        <p:spPr>
          <a:xfrm>
            <a:off x="628650" y="365126"/>
            <a:ext cx="7886700" cy="1158224"/>
          </a:xfrm>
          <a:prstGeom prst="rect">
            <a:avLst/>
          </a:prstGeom>
        </p:spPr>
        <p:txBody>
          <a:bodyPr vert="horz" lIns="91440" tIns="45720" rIns="91440" bIns="45720" rtlCol="0" anchor="ctr">
            <a:noAutofit/>
          </a:bodyPr>
          <a:lstStyle/>
          <a:p>
            <a:r>
              <a:rPr lang="en-GB" noProof="0" dirty="0"/>
              <a:t>Headline</a:t>
            </a:r>
          </a:p>
        </p:txBody>
      </p:sp>
      <p:sp>
        <p:nvSpPr>
          <p:cNvPr id="3" name="Zástupný symbol pro text 2"/>
          <p:cNvSpPr>
            <a:spLocks noGrp="1"/>
          </p:cNvSpPr>
          <p:nvPr>
            <p:ph type="body" idx="1"/>
          </p:nvPr>
        </p:nvSpPr>
        <p:spPr>
          <a:xfrm>
            <a:off x="628650" y="1728000"/>
            <a:ext cx="7886700" cy="4320000"/>
          </a:xfrm>
          <a:prstGeom prst="rect">
            <a:avLst/>
          </a:prstGeom>
        </p:spPr>
        <p:txBody>
          <a:bodyPr vert="horz" lIns="180000" tIns="45720" rIns="91440" bIns="45720" rtlCol="0">
            <a:noAutofit/>
          </a:bodyPr>
          <a:lstStyle/>
          <a:p>
            <a:pPr lvl="0"/>
            <a:r>
              <a:rPr lang="en-GB" noProof="0" dirty="0"/>
              <a:t>Insert text</a:t>
            </a:r>
          </a:p>
        </p:txBody>
      </p:sp>
      <p:sp>
        <p:nvSpPr>
          <p:cNvPr id="6" name="Zástupný symbol pro číslo snímku 5"/>
          <p:cNvSpPr>
            <a:spLocks noGrp="1"/>
          </p:cNvSpPr>
          <p:nvPr>
            <p:ph type="sldNum" sz="quarter" idx="4"/>
          </p:nvPr>
        </p:nvSpPr>
        <p:spPr>
          <a:xfrm>
            <a:off x="629100" y="6170401"/>
            <a:ext cx="332088" cy="395417"/>
          </a:xfrm>
          <a:prstGeom prst="rect">
            <a:avLst/>
          </a:prstGeom>
        </p:spPr>
        <p:txBody>
          <a:bodyPr vert="horz" lIns="91440" tIns="45720" rIns="91440" bIns="45720" rtlCol="0" anchor="ctr"/>
          <a:lstStyle>
            <a:lvl1pPr algn="l">
              <a:defRPr sz="900">
                <a:solidFill>
                  <a:schemeClr val="tx1"/>
                </a:solidFill>
                <a:latin typeface="Segoe UI" panose="020B0502040204020203" pitchFamily="34" charset="0"/>
                <a:ea typeface="Roboto Light" panose="02000000000000000000" pitchFamily="2" charset="0"/>
                <a:cs typeface="Segoe UI" panose="020B0502040204020203" pitchFamily="34" charset="0"/>
              </a:defRPr>
            </a:lvl1pPr>
          </a:lstStyle>
          <a:p>
            <a:fld id="{7EB3CF81-40B1-461F-ABB1-DF8E3BDEAF2C}" type="slidenum">
              <a:rPr lang="cs-CZ" smtClean="0"/>
              <a:pPr/>
              <a:t>‹#›</a:t>
            </a:fld>
            <a:endParaRPr lang="cs-CZ" dirty="0"/>
          </a:p>
        </p:txBody>
      </p:sp>
      <p:sp>
        <p:nvSpPr>
          <p:cNvPr id="7" name="TextBox 6">
            <a:extLst>
              <a:ext uri="{FF2B5EF4-FFF2-40B4-BE49-F238E27FC236}">
                <a16:creationId xmlns:a16="http://schemas.microsoft.com/office/drawing/2014/main" id="{87F08D8F-6661-50A0-A434-983113160DF5}"/>
              </a:ext>
            </a:extLst>
          </p:cNvPr>
          <p:cNvSpPr txBox="1"/>
          <p:nvPr userDrawn="1">
            <p:extLst>
              <p:ext uri="{1162E1C5-73C7-4A58-AE30-91384D911F3F}">
                <p184:classification xmlns:p184="http://schemas.microsoft.com/office/powerpoint/2018/4/main" val="hdr"/>
              </p:ext>
            </p:extLst>
          </p:nvPr>
        </p:nvSpPr>
        <p:spPr>
          <a:xfrm>
            <a:off x="7646988" y="190500"/>
            <a:ext cx="1341437" cy="152400"/>
          </a:xfrm>
          <a:prstGeom prst="rect">
            <a:avLst/>
          </a:prstGeom>
        </p:spPr>
        <p:txBody>
          <a:bodyPr horzOverflow="overflow" lIns="0" tIns="0" rIns="0" bIns="0">
            <a:spAutoFit/>
          </a:bodyPr>
          <a:lstStyle/>
          <a:p>
            <a:pPr algn="l"/>
            <a:r>
              <a:rPr lang="en-FI" sz="1000">
                <a:solidFill>
                  <a:srgbClr val="FF8C00"/>
                </a:solidFill>
                <a:latin typeface="Arial" panose="020B0604020202020204" pitchFamily="34" charset="0"/>
                <a:cs typeface="Arial" panose="020B0604020202020204" pitchFamily="34" charset="0"/>
              </a:rPr>
              <a:t>Sensitivity: Confidential</a:t>
            </a:r>
          </a:p>
        </p:txBody>
      </p:sp>
    </p:spTree>
    <p:extLst>
      <p:ext uri="{BB962C8B-B14F-4D97-AF65-F5344CB8AC3E}">
        <p14:creationId xmlns:p14="http://schemas.microsoft.com/office/powerpoint/2010/main" val="140673225"/>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Lst>
  <p:hf hdr="0" ftr="0" dt="0"/>
  <p:txStyles>
    <p:titleStyle>
      <a:lvl1pPr algn="ctr" defTabSz="685800" rtl="0" eaLnBrk="1" latinLnBrk="0" hangingPunct="1">
        <a:lnSpc>
          <a:spcPct val="113000"/>
        </a:lnSpc>
        <a:spcBef>
          <a:spcPct val="0"/>
        </a:spcBef>
        <a:buNone/>
        <a:defRPr sz="2700" b="1" kern="1200">
          <a:solidFill>
            <a:srgbClr val="2896D4"/>
          </a:solidFill>
          <a:latin typeface="Segoe UI" panose="020B0502040204020203" pitchFamily="34" charset="0"/>
          <a:ea typeface="Roboto Slab" pitchFamily="2" charset="0"/>
          <a:cs typeface="Segoe UI" panose="020B0502040204020203" pitchFamily="34" charset="0"/>
        </a:defRPr>
      </a:lvl1pPr>
    </p:titleStyle>
    <p:bodyStyle>
      <a:lvl1pPr marL="171450" indent="-171450" algn="l" defTabSz="685800" rtl="0" eaLnBrk="1" latinLnBrk="0" hangingPunct="1">
        <a:lnSpc>
          <a:spcPct val="114000"/>
        </a:lnSpc>
        <a:spcBef>
          <a:spcPts val="750"/>
        </a:spcBef>
        <a:buClr>
          <a:srgbClr val="2896D4"/>
        </a:buClr>
        <a:buFont typeface="Wingdings" panose="05000000000000000000" pitchFamily="2" charset="2"/>
        <a:buChar char="§"/>
        <a:defRPr sz="1500" kern="1200">
          <a:solidFill>
            <a:schemeClr val="tx1"/>
          </a:solidFill>
          <a:latin typeface="Segoe UI" panose="020B0502040204020203" pitchFamily="34" charset="0"/>
          <a:ea typeface="Roboto" panose="02000000000000000000" pitchFamily="2" charset="0"/>
          <a:cs typeface="Segoe UI" panose="020B0502040204020203" pitchFamily="34" charset="0"/>
        </a:defRPr>
      </a:lvl1pPr>
      <a:lvl2pPr marL="514350" indent="-171450" algn="l" defTabSz="685800" rtl="0" eaLnBrk="1" latinLnBrk="0" hangingPunct="1">
        <a:lnSpc>
          <a:spcPct val="114000"/>
        </a:lnSpc>
        <a:spcBef>
          <a:spcPts val="375"/>
        </a:spcBef>
        <a:buClr>
          <a:srgbClr val="2896D4"/>
        </a:buClr>
        <a:buFont typeface="Wingdings" panose="05000000000000000000" pitchFamily="2" charset="2"/>
        <a:buChar char="§"/>
        <a:defRPr sz="1350" kern="1200">
          <a:solidFill>
            <a:schemeClr val="tx1"/>
          </a:solidFill>
          <a:latin typeface="Segoe UI" panose="020B0502040204020203" pitchFamily="34" charset="0"/>
          <a:ea typeface="Roboto" panose="02000000000000000000" pitchFamily="2" charset="0"/>
          <a:cs typeface="Segoe UI" panose="020B0502040204020203" pitchFamily="34" charset="0"/>
        </a:defRPr>
      </a:lvl2pPr>
      <a:lvl3pPr marL="857250" indent="-171450" algn="l" defTabSz="685800" rtl="0" eaLnBrk="1" latinLnBrk="0" hangingPunct="1">
        <a:lnSpc>
          <a:spcPct val="114000"/>
        </a:lnSpc>
        <a:spcBef>
          <a:spcPts val="375"/>
        </a:spcBef>
        <a:buClr>
          <a:srgbClr val="2896D4"/>
        </a:buClr>
        <a:buFont typeface="Wingdings" panose="05000000000000000000" pitchFamily="2" charset="2"/>
        <a:buChar char="§"/>
        <a:defRPr sz="1350" kern="1200">
          <a:solidFill>
            <a:schemeClr val="tx1"/>
          </a:solidFill>
          <a:latin typeface="Segoe UI" panose="020B0502040204020203" pitchFamily="34" charset="0"/>
          <a:ea typeface="Roboto" panose="02000000000000000000" pitchFamily="2" charset="0"/>
          <a:cs typeface="Segoe UI" panose="020B0502040204020203" pitchFamily="34" charset="0"/>
        </a:defRPr>
      </a:lvl3pPr>
      <a:lvl4pPr marL="1200150" indent="-171450" algn="l" defTabSz="685800" rtl="0" eaLnBrk="1" latinLnBrk="0" hangingPunct="1">
        <a:lnSpc>
          <a:spcPct val="114000"/>
        </a:lnSpc>
        <a:spcBef>
          <a:spcPts val="375"/>
        </a:spcBef>
        <a:buClr>
          <a:srgbClr val="2896D4"/>
        </a:buClr>
        <a:buFont typeface="Wingdings" panose="05000000000000000000" pitchFamily="2" charset="2"/>
        <a:buChar char="§"/>
        <a:defRPr sz="1350" kern="1200">
          <a:solidFill>
            <a:schemeClr val="tx1"/>
          </a:solidFill>
          <a:latin typeface="Segoe UI" panose="020B0502040204020203" pitchFamily="34" charset="0"/>
          <a:ea typeface="Roboto" panose="02000000000000000000" pitchFamily="2" charset="0"/>
          <a:cs typeface="Segoe UI" panose="020B0502040204020203" pitchFamily="34" charset="0"/>
        </a:defRPr>
      </a:lvl4pPr>
      <a:lvl5pPr marL="1543050" indent="-171450" algn="l" defTabSz="685800" rtl="0" eaLnBrk="1" latinLnBrk="0" hangingPunct="1">
        <a:lnSpc>
          <a:spcPct val="114000"/>
        </a:lnSpc>
        <a:spcBef>
          <a:spcPts val="375"/>
        </a:spcBef>
        <a:buClr>
          <a:srgbClr val="2896D4"/>
        </a:buClr>
        <a:buFont typeface="Wingdings" panose="05000000000000000000" pitchFamily="2" charset="2"/>
        <a:buChar char="§"/>
        <a:defRPr sz="1350" kern="1200">
          <a:solidFill>
            <a:schemeClr val="tx1"/>
          </a:solidFill>
          <a:latin typeface="Segoe UI" panose="020B0502040204020203" pitchFamily="34" charset="0"/>
          <a:ea typeface="Roboto" panose="02000000000000000000" pitchFamily="2" charset="0"/>
          <a:cs typeface="Segoe UI" panose="020B0502040204020203"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cs-CZ"/>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Grafický objekt 6">
            <a:extLst>
              <a:ext uri="{FF2B5EF4-FFF2-40B4-BE49-F238E27FC236}">
                <a16:creationId xmlns:a16="http://schemas.microsoft.com/office/drawing/2014/main" id="{C5E9BBC0-7B22-4D2E-BD1E-5ED4B013D28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0" y="-3085"/>
            <a:ext cx="9144000" cy="6861085"/>
          </a:xfrm>
          <a:prstGeom prst="rect">
            <a:avLst/>
          </a:prstGeom>
        </p:spPr>
      </p:pic>
      <p:sp>
        <p:nvSpPr>
          <p:cNvPr id="2" name="Zástupný nadpis 1">
            <a:extLst>
              <a:ext uri="{FF2B5EF4-FFF2-40B4-BE49-F238E27FC236}">
                <a16:creationId xmlns:a16="http://schemas.microsoft.com/office/drawing/2014/main" id="{6144A193-2443-4336-B8E6-567C50C42C32}"/>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cs-CZ" dirty="0"/>
              <a:t>Kliknutím lze upravit styl.</a:t>
            </a:r>
          </a:p>
        </p:txBody>
      </p:sp>
      <p:sp>
        <p:nvSpPr>
          <p:cNvPr id="3" name="Zástupný text 2">
            <a:extLst>
              <a:ext uri="{FF2B5EF4-FFF2-40B4-BE49-F238E27FC236}">
                <a16:creationId xmlns:a16="http://schemas.microsoft.com/office/drawing/2014/main" id="{6B62FE8A-B6A8-4920-9B7E-768DE3DF4B4F}"/>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cs-CZ" dirty="0"/>
              <a:t>Po kliknutí můžete upravovat styly textu v předloze.</a:t>
            </a:r>
          </a:p>
          <a:p>
            <a:pPr lvl="1"/>
            <a:r>
              <a:rPr lang="cs-CZ" dirty="0"/>
              <a:t>Druhá úroveň</a:t>
            </a:r>
          </a:p>
          <a:p>
            <a:pPr lvl="2"/>
            <a:r>
              <a:rPr lang="cs-CZ" dirty="0"/>
              <a:t>Třetí úroveň</a:t>
            </a:r>
          </a:p>
          <a:p>
            <a:pPr lvl="3"/>
            <a:r>
              <a:rPr lang="cs-CZ" dirty="0"/>
              <a:t>Čtvrtá úroveň</a:t>
            </a:r>
          </a:p>
          <a:p>
            <a:pPr lvl="4"/>
            <a:r>
              <a:rPr lang="cs-CZ" dirty="0"/>
              <a:t>Pátá úroveň</a:t>
            </a:r>
          </a:p>
        </p:txBody>
      </p:sp>
      <p:sp>
        <p:nvSpPr>
          <p:cNvPr id="4" name="Zástupný symbol pro datum 3">
            <a:extLst>
              <a:ext uri="{FF2B5EF4-FFF2-40B4-BE49-F238E27FC236}">
                <a16:creationId xmlns:a16="http://schemas.microsoft.com/office/drawing/2014/main" id="{8712BF67-B920-4B8E-84CF-AAC489B8ABDB}"/>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A669A5A-A9A4-4358-85AD-76995227BCA3}" type="datetime1">
              <a:rPr lang="cs-CZ" smtClean="0"/>
              <a:t>23.09.2024</a:t>
            </a:fld>
            <a:endParaRPr lang="cs-CZ" dirty="0"/>
          </a:p>
        </p:txBody>
      </p:sp>
      <p:sp>
        <p:nvSpPr>
          <p:cNvPr id="5" name="Zástupný symbol pro zápatí 4">
            <a:extLst>
              <a:ext uri="{FF2B5EF4-FFF2-40B4-BE49-F238E27FC236}">
                <a16:creationId xmlns:a16="http://schemas.microsoft.com/office/drawing/2014/main" id="{985ED088-792C-4229-99A4-13C382DAC64D}"/>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cs-CZ" dirty="0"/>
          </a:p>
        </p:txBody>
      </p:sp>
      <p:sp>
        <p:nvSpPr>
          <p:cNvPr id="6" name="Zástupný symbol pro číslo snímku 5">
            <a:extLst>
              <a:ext uri="{FF2B5EF4-FFF2-40B4-BE49-F238E27FC236}">
                <a16:creationId xmlns:a16="http://schemas.microsoft.com/office/drawing/2014/main" id="{8FF2DEB4-37E5-4BE0-984C-F6914BD2CAC6}"/>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249FAB3-BFA5-4172-A475-10F9ABCB38BA}" type="slidenum">
              <a:rPr lang="cs-CZ" smtClean="0"/>
              <a:t>‹#›</a:t>
            </a:fld>
            <a:endParaRPr lang="cs-CZ"/>
          </a:p>
        </p:txBody>
      </p:sp>
      <p:sp>
        <p:nvSpPr>
          <p:cNvPr id="8" name="Zástupný nadpis 1">
            <a:extLst>
              <a:ext uri="{FF2B5EF4-FFF2-40B4-BE49-F238E27FC236}">
                <a16:creationId xmlns:a16="http://schemas.microsoft.com/office/drawing/2014/main" id="{94C1DCCB-777C-4182-951E-1EBBD9E13336}"/>
              </a:ext>
            </a:extLst>
          </p:cNvPr>
          <p:cNvSpPr txBox="1">
            <a:spLocks/>
          </p:cNvSpPr>
          <p:nvPr userDrawn="1"/>
        </p:nvSpPr>
        <p:spPr>
          <a:xfrm>
            <a:off x="8904339" y="6386024"/>
            <a:ext cx="290513" cy="452926"/>
          </a:xfrm>
          <a:prstGeom prst="rect">
            <a:avLst/>
          </a:prstGeom>
        </p:spPr>
        <p:txBody>
          <a:bodyPr vert="horz" lIns="68580" tIns="34290" rIns="68580" bIns="34290" rtlCol="0" anchor="t">
            <a:normAutofit/>
          </a:bodyPr>
          <a:lstStyle>
            <a:lvl1pPr algn="l" defTabSz="914400" rtl="0" eaLnBrk="1" latinLnBrk="0" hangingPunct="1">
              <a:lnSpc>
                <a:spcPct val="90000"/>
              </a:lnSpc>
              <a:spcBef>
                <a:spcPct val="0"/>
              </a:spcBef>
              <a:buNone/>
              <a:defRPr sz="4000" kern="1200">
                <a:solidFill>
                  <a:srgbClr val="5BC4F1"/>
                </a:solidFill>
                <a:latin typeface="Arial" panose="020B0604020202020204" pitchFamily="34" charset="0"/>
                <a:ea typeface="+mj-ea"/>
                <a:cs typeface="Arial" panose="020B0604020202020204" pitchFamily="34" charset="0"/>
              </a:defRPr>
            </a:lvl1pPr>
          </a:lstStyle>
          <a:p>
            <a:pPr algn="ctr"/>
            <a:fld id="{166024C8-F27F-4469-B950-3CAEC9128C7E}" type="slidenum">
              <a:rPr lang="cs-CZ" sz="900" smtClean="0">
                <a:solidFill>
                  <a:schemeClr val="bg1"/>
                </a:solidFill>
              </a:rPr>
              <a:pPr algn="ctr"/>
              <a:t>‹#›</a:t>
            </a:fld>
            <a:endParaRPr lang="cs-CZ" sz="2400" dirty="0">
              <a:solidFill>
                <a:schemeClr val="bg1"/>
              </a:solidFill>
            </a:endParaRPr>
          </a:p>
        </p:txBody>
      </p:sp>
      <p:sp>
        <p:nvSpPr>
          <p:cNvPr id="10" name="TextBox 9">
            <a:extLst>
              <a:ext uri="{FF2B5EF4-FFF2-40B4-BE49-F238E27FC236}">
                <a16:creationId xmlns:a16="http://schemas.microsoft.com/office/drawing/2014/main" id="{4CA1B231-2BB9-6E53-8402-46ED15F8B2FC}"/>
              </a:ext>
            </a:extLst>
          </p:cNvPr>
          <p:cNvSpPr txBox="1"/>
          <p:nvPr userDrawn="1">
            <p:extLst>
              <p:ext uri="{1162E1C5-73C7-4A58-AE30-91384D911F3F}">
                <p184:classification xmlns:p184="http://schemas.microsoft.com/office/powerpoint/2018/4/main" val="hdr"/>
              </p:ext>
            </p:extLst>
          </p:nvPr>
        </p:nvSpPr>
        <p:spPr>
          <a:xfrm>
            <a:off x="7646988" y="190500"/>
            <a:ext cx="1341437" cy="152400"/>
          </a:xfrm>
          <a:prstGeom prst="rect">
            <a:avLst/>
          </a:prstGeom>
        </p:spPr>
        <p:txBody>
          <a:bodyPr horzOverflow="overflow" lIns="0" tIns="0" rIns="0" bIns="0">
            <a:spAutoFit/>
          </a:bodyPr>
          <a:lstStyle/>
          <a:p>
            <a:pPr algn="l"/>
            <a:r>
              <a:rPr lang="en-FI" sz="1000">
                <a:solidFill>
                  <a:srgbClr val="FF8C00"/>
                </a:solidFill>
                <a:latin typeface="Arial" panose="020B0604020202020204" pitchFamily="34" charset="0"/>
                <a:cs typeface="Arial" panose="020B0604020202020204" pitchFamily="34" charset="0"/>
              </a:rPr>
              <a:t>Sensitivity: Confidential</a:t>
            </a:r>
          </a:p>
        </p:txBody>
      </p:sp>
    </p:spTree>
    <p:extLst>
      <p:ext uri="{BB962C8B-B14F-4D97-AF65-F5344CB8AC3E}">
        <p14:creationId xmlns:p14="http://schemas.microsoft.com/office/powerpoint/2010/main" val="1046194456"/>
      </p:ext>
    </p:extLst>
  </p:cSld>
  <p:clrMap bg1="lt1" tx1="dk1" bg2="lt2" tx2="dk2" accent1="accent1" accent2="accent2" accent3="accent3" accent4="accent4" accent5="accent5" accent6="accent6" hlink="hlink" folHlink="folHlink"/>
  <p:sldLayoutIdLst>
    <p:sldLayoutId id="2147483697" r:id="rId1"/>
  </p:sldLayoutIdLst>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hf hdr="0" ftr="0" dt="0"/>
  <p:txStyles>
    <p:titleStyle>
      <a:lvl1pPr algn="l" defTabSz="685800" rtl="0" eaLnBrk="1" latinLnBrk="0" hangingPunct="1">
        <a:lnSpc>
          <a:spcPct val="90000"/>
        </a:lnSpc>
        <a:spcBef>
          <a:spcPct val="0"/>
        </a:spcBef>
        <a:buNone/>
        <a:defRPr sz="3300" kern="1200">
          <a:solidFill>
            <a:srgbClr val="4A4A49"/>
          </a:solidFill>
          <a:latin typeface="Arial" panose="020B0604020202020204" pitchFamily="34" charset="0"/>
          <a:ea typeface="+mj-ea"/>
          <a:cs typeface="Arial" panose="020B0604020202020204" pitchFamily="34" charset="0"/>
        </a:defRPr>
      </a:lvl1pPr>
    </p:titleStyle>
    <p:bodyStyle>
      <a:lvl1pPr marL="171450" indent="-171450" algn="l" defTabSz="685800" rtl="0" eaLnBrk="1" latinLnBrk="0" hangingPunct="1">
        <a:lnSpc>
          <a:spcPct val="90000"/>
        </a:lnSpc>
        <a:spcBef>
          <a:spcPts val="750"/>
        </a:spcBef>
        <a:buClr>
          <a:srgbClr val="B10062"/>
        </a:buClr>
        <a:buFont typeface="Arial" panose="020B0604020202020204" pitchFamily="34" charset="0"/>
        <a:buChar char="•"/>
        <a:defRPr sz="2100" kern="1200">
          <a:solidFill>
            <a:srgbClr val="4A4A49"/>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Clr>
          <a:srgbClr val="B10062"/>
        </a:buClr>
        <a:buFont typeface="Arial" panose="020B0604020202020204" pitchFamily="34" charset="0"/>
        <a:buChar char="•"/>
        <a:defRPr sz="1800" kern="1200">
          <a:solidFill>
            <a:srgbClr val="4A4A49"/>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Clr>
          <a:srgbClr val="B10062"/>
        </a:buClr>
        <a:buFont typeface="Arial" panose="020B0604020202020204" pitchFamily="34" charset="0"/>
        <a:buChar char="•"/>
        <a:defRPr sz="1500" kern="1200">
          <a:solidFill>
            <a:srgbClr val="4A4A49"/>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Clr>
          <a:srgbClr val="B10062"/>
        </a:buClr>
        <a:buFont typeface="Arial" panose="020B0604020202020204" pitchFamily="34" charset="0"/>
        <a:buChar char="•"/>
        <a:defRPr sz="1350" kern="1200">
          <a:solidFill>
            <a:srgbClr val="4A4A49"/>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Clr>
          <a:srgbClr val="B10062"/>
        </a:buClr>
        <a:buFont typeface="Arial" panose="020B0604020202020204" pitchFamily="34" charset="0"/>
        <a:buChar char="•"/>
        <a:defRPr sz="1350" kern="1200">
          <a:solidFill>
            <a:srgbClr val="4A4A49"/>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cs-CZ"/>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Grafický objekt 7">
            <a:extLst>
              <a:ext uri="{FF2B5EF4-FFF2-40B4-BE49-F238E27FC236}">
                <a16:creationId xmlns:a16="http://schemas.microsoft.com/office/drawing/2014/main" id="{89A9170A-3D95-4271-9663-6377A99CF470}"/>
              </a:ext>
            </a:extLst>
          </p:cNvPr>
          <p:cNvPicPr>
            <a:picLocks noChangeAspect="1"/>
          </p:cNvPicPr>
          <p:nvPr userDrawn="1"/>
        </p:nvPicPr>
        <p:blipFill>
          <a:blip r:embed="rId13">
            <a:extLst>
              <a:ext uri="{96DAC541-7B7A-43D3-8B79-37D633B846F1}">
                <asvg:svgBlip xmlns:asvg="http://schemas.microsoft.com/office/drawing/2016/SVG/main" r:embed="rId14"/>
              </a:ext>
            </a:extLst>
          </a:blip>
          <a:stretch>
            <a:fillRect/>
          </a:stretch>
        </p:blipFill>
        <p:spPr>
          <a:xfrm>
            <a:off x="0" y="-3085"/>
            <a:ext cx="9144000" cy="6861085"/>
          </a:xfrm>
          <a:prstGeom prst="rect">
            <a:avLst/>
          </a:prstGeom>
        </p:spPr>
      </p:pic>
      <p:sp>
        <p:nvSpPr>
          <p:cNvPr id="2" name="Zástupný nadpis 1">
            <a:extLst>
              <a:ext uri="{FF2B5EF4-FFF2-40B4-BE49-F238E27FC236}">
                <a16:creationId xmlns:a16="http://schemas.microsoft.com/office/drawing/2014/main" id="{07A972C7-80EA-4001-A2C8-48457C7841CF}"/>
              </a:ext>
            </a:extLst>
          </p:cNvPr>
          <p:cNvSpPr>
            <a:spLocks noGrp="1"/>
          </p:cNvSpPr>
          <p:nvPr>
            <p:ph type="title"/>
          </p:nvPr>
        </p:nvSpPr>
        <p:spPr>
          <a:xfrm>
            <a:off x="575556" y="1100016"/>
            <a:ext cx="8262918" cy="689952"/>
          </a:xfrm>
          <a:prstGeom prst="rect">
            <a:avLst/>
          </a:prstGeom>
        </p:spPr>
        <p:txBody>
          <a:bodyPr vert="horz" lIns="91440" tIns="45720" rIns="91440" bIns="45720" rtlCol="0" anchor="t">
            <a:normAutofit/>
          </a:bodyPr>
          <a:lstStyle/>
          <a:p>
            <a:r>
              <a:rPr lang="cs-CZ" dirty="0"/>
              <a:t>Kliknutím lze upravit styl.</a:t>
            </a:r>
          </a:p>
        </p:txBody>
      </p:sp>
      <p:sp>
        <p:nvSpPr>
          <p:cNvPr id="3" name="Zástupný text 2">
            <a:extLst>
              <a:ext uri="{FF2B5EF4-FFF2-40B4-BE49-F238E27FC236}">
                <a16:creationId xmlns:a16="http://schemas.microsoft.com/office/drawing/2014/main" id="{04A64F96-20EB-4338-812A-2CF45FA870DD}"/>
              </a:ext>
            </a:extLst>
          </p:cNvPr>
          <p:cNvSpPr>
            <a:spLocks noGrp="1"/>
          </p:cNvSpPr>
          <p:nvPr>
            <p:ph type="body" idx="1"/>
          </p:nvPr>
        </p:nvSpPr>
        <p:spPr>
          <a:xfrm>
            <a:off x="575556" y="1924050"/>
            <a:ext cx="8262918" cy="4442924"/>
          </a:xfrm>
          <a:prstGeom prst="rect">
            <a:avLst/>
          </a:prstGeom>
        </p:spPr>
        <p:txBody>
          <a:bodyPr vert="horz" lIns="91440" tIns="45720" rIns="91440" bIns="45720" rtlCol="0">
            <a:normAutofit/>
          </a:bodyPr>
          <a:lstStyle/>
          <a:p>
            <a:pPr lvl="0"/>
            <a:r>
              <a:rPr lang="cs-CZ" dirty="0"/>
              <a:t>Po kliknutí můžete upravovat styly textu v předloze.</a:t>
            </a:r>
          </a:p>
          <a:p>
            <a:pPr lvl="1"/>
            <a:r>
              <a:rPr lang="cs-CZ" dirty="0"/>
              <a:t>Druhá úroveň</a:t>
            </a:r>
          </a:p>
          <a:p>
            <a:pPr lvl="2"/>
            <a:r>
              <a:rPr lang="cs-CZ" dirty="0"/>
              <a:t>Třetí úroveň</a:t>
            </a:r>
          </a:p>
          <a:p>
            <a:pPr lvl="3"/>
            <a:r>
              <a:rPr lang="cs-CZ" dirty="0"/>
              <a:t>Čtvrtá úroveň</a:t>
            </a:r>
          </a:p>
          <a:p>
            <a:pPr lvl="4"/>
            <a:r>
              <a:rPr lang="cs-CZ" dirty="0"/>
              <a:t>Pátá úroveň</a:t>
            </a:r>
          </a:p>
        </p:txBody>
      </p:sp>
      <p:sp>
        <p:nvSpPr>
          <p:cNvPr id="10" name="Zástupný nadpis 1">
            <a:extLst>
              <a:ext uri="{FF2B5EF4-FFF2-40B4-BE49-F238E27FC236}">
                <a16:creationId xmlns:a16="http://schemas.microsoft.com/office/drawing/2014/main" id="{6CADA8D1-4B1D-49C0-B645-EB5D43487BC1}"/>
              </a:ext>
            </a:extLst>
          </p:cNvPr>
          <p:cNvSpPr txBox="1">
            <a:spLocks/>
          </p:cNvSpPr>
          <p:nvPr/>
        </p:nvSpPr>
        <p:spPr>
          <a:xfrm>
            <a:off x="8904339" y="6558633"/>
            <a:ext cx="290513" cy="280317"/>
          </a:xfrm>
          <a:prstGeom prst="rect">
            <a:avLst/>
          </a:prstGeom>
        </p:spPr>
        <p:txBody>
          <a:bodyPr vert="horz" lIns="68580" tIns="34290" rIns="68580" bIns="34290" rtlCol="0" anchor="t">
            <a:normAutofit/>
          </a:bodyPr>
          <a:lstStyle>
            <a:lvl1pPr algn="l" defTabSz="914400" rtl="0" eaLnBrk="1" latinLnBrk="0" hangingPunct="1">
              <a:lnSpc>
                <a:spcPct val="90000"/>
              </a:lnSpc>
              <a:spcBef>
                <a:spcPct val="0"/>
              </a:spcBef>
              <a:buNone/>
              <a:defRPr sz="4000" kern="1200">
                <a:solidFill>
                  <a:srgbClr val="5BC4F1"/>
                </a:solidFill>
                <a:latin typeface="Arial" panose="020B0604020202020204" pitchFamily="34" charset="0"/>
                <a:ea typeface="+mj-ea"/>
                <a:cs typeface="Arial" panose="020B0604020202020204" pitchFamily="34" charset="0"/>
              </a:defRPr>
            </a:lvl1pPr>
          </a:lstStyle>
          <a:p>
            <a:pPr algn="ctr"/>
            <a:fld id="{166024C8-F27F-4469-B950-3CAEC9128C7E}" type="slidenum">
              <a:rPr lang="cs-CZ" sz="900" b="1" smtClean="0">
                <a:solidFill>
                  <a:schemeClr val="bg1"/>
                </a:solidFill>
              </a:rPr>
              <a:pPr algn="ctr"/>
              <a:t>‹#›</a:t>
            </a:fld>
            <a:endParaRPr lang="cs-CZ" sz="2400" b="1" dirty="0">
              <a:solidFill>
                <a:schemeClr val="bg1"/>
              </a:solidFill>
            </a:endParaRPr>
          </a:p>
        </p:txBody>
      </p:sp>
      <p:sp>
        <p:nvSpPr>
          <p:cNvPr id="13" name="Zástupný symbol pro datum 3">
            <a:extLst>
              <a:ext uri="{FF2B5EF4-FFF2-40B4-BE49-F238E27FC236}">
                <a16:creationId xmlns:a16="http://schemas.microsoft.com/office/drawing/2014/main" id="{C01C62D5-5538-4A5C-89BF-2D2D2E9402AD}"/>
              </a:ext>
            </a:extLst>
          </p:cNvPr>
          <p:cNvSpPr>
            <a:spLocks noGrp="1"/>
          </p:cNvSpPr>
          <p:nvPr>
            <p:ph type="dt" sz="half" idx="2"/>
          </p:nvPr>
        </p:nvSpPr>
        <p:spPr>
          <a:xfrm>
            <a:off x="575556" y="6583944"/>
            <a:ext cx="1081032" cy="268829"/>
          </a:xfrm>
          <a:prstGeom prst="rect">
            <a:avLst/>
          </a:prstGeom>
        </p:spPr>
        <p:txBody>
          <a:bodyPr/>
          <a:lstStyle>
            <a:lvl1pPr>
              <a:defRPr sz="600">
                <a:solidFill>
                  <a:schemeClr val="tx1">
                    <a:lumMod val="50000"/>
                    <a:lumOff val="50000"/>
                  </a:schemeClr>
                </a:solidFill>
              </a:defRPr>
            </a:lvl1pPr>
          </a:lstStyle>
          <a:p>
            <a:fld id="{91C67D17-2AA5-47F9-9A27-E9B73E65BC8E}" type="datetime1">
              <a:rPr lang="cs-CZ" smtClean="0"/>
              <a:t>23.09.2024</a:t>
            </a:fld>
            <a:endParaRPr lang="cs-CZ" dirty="0"/>
          </a:p>
        </p:txBody>
      </p:sp>
      <p:sp>
        <p:nvSpPr>
          <p:cNvPr id="14" name="Zástupný symbol pro zápatí 4">
            <a:extLst>
              <a:ext uri="{FF2B5EF4-FFF2-40B4-BE49-F238E27FC236}">
                <a16:creationId xmlns:a16="http://schemas.microsoft.com/office/drawing/2014/main" id="{7D873957-7A4D-4A0C-843F-80EE64A947B4}"/>
              </a:ext>
            </a:extLst>
          </p:cNvPr>
          <p:cNvSpPr>
            <a:spLocks noGrp="1"/>
          </p:cNvSpPr>
          <p:nvPr>
            <p:ph type="ftr" sz="quarter" idx="3"/>
          </p:nvPr>
        </p:nvSpPr>
        <p:spPr>
          <a:xfrm>
            <a:off x="1814423" y="6591841"/>
            <a:ext cx="5785184" cy="268829"/>
          </a:xfrm>
          <a:prstGeom prst="rect">
            <a:avLst/>
          </a:prstGeom>
        </p:spPr>
        <p:txBody>
          <a:bodyPr/>
          <a:lstStyle>
            <a:lvl1pPr>
              <a:defRPr sz="600">
                <a:solidFill>
                  <a:schemeClr val="tx1">
                    <a:lumMod val="50000"/>
                    <a:lumOff val="50000"/>
                  </a:schemeClr>
                </a:solidFill>
              </a:defRPr>
            </a:lvl1pPr>
          </a:lstStyle>
          <a:p>
            <a:endParaRPr lang="cs-CZ" dirty="0"/>
          </a:p>
        </p:txBody>
      </p:sp>
      <p:grpSp>
        <p:nvGrpSpPr>
          <p:cNvPr id="18" name="Skupina 17">
            <a:extLst>
              <a:ext uri="{FF2B5EF4-FFF2-40B4-BE49-F238E27FC236}">
                <a16:creationId xmlns:a16="http://schemas.microsoft.com/office/drawing/2014/main" id="{0188C708-1774-44BE-82E4-E1D5B5BD7FB3}"/>
              </a:ext>
            </a:extLst>
          </p:cNvPr>
          <p:cNvGrpSpPr/>
          <p:nvPr userDrawn="1"/>
        </p:nvGrpSpPr>
        <p:grpSpPr>
          <a:xfrm>
            <a:off x="6732240" y="299368"/>
            <a:ext cx="2176261" cy="415498"/>
            <a:chOff x="8976320" y="299367"/>
            <a:chExt cx="2901681" cy="415498"/>
          </a:xfrm>
        </p:grpSpPr>
        <p:pic>
          <p:nvPicPr>
            <p:cNvPr id="9" name="Grafický objekt 8">
              <a:extLst>
                <a:ext uri="{FF2B5EF4-FFF2-40B4-BE49-F238E27FC236}">
                  <a16:creationId xmlns:a16="http://schemas.microsoft.com/office/drawing/2014/main" id="{FC6D1833-8194-4509-9388-FA17581EDCF9}"/>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8976320" y="358392"/>
              <a:ext cx="202407" cy="202407"/>
            </a:xfrm>
            <a:prstGeom prst="rect">
              <a:avLst/>
            </a:prstGeom>
          </p:spPr>
        </p:pic>
        <p:pic>
          <p:nvPicPr>
            <p:cNvPr id="11" name="Grafický objekt 10">
              <a:extLst>
                <a:ext uri="{FF2B5EF4-FFF2-40B4-BE49-F238E27FC236}">
                  <a16:creationId xmlns:a16="http://schemas.microsoft.com/office/drawing/2014/main" id="{562B084B-4871-47BA-A3F3-A3CAECD0B88D}"/>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10091419" y="358392"/>
              <a:ext cx="202407" cy="202407"/>
            </a:xfrm>
            <a:prstGeom prst="rect">
              <a:avLst/>
            </a:prstGeom>
          </p:spPr>
        </p:pic>
        <p:sp>
          <p:nvSpPr>
            <p:cNvPr id="16" name="TextovéPole 15">
              <a:extLst>
                <a:ext uri="{FF2B5EF4-FFF2-40B4-BE49-F238E27FC236}">
                  <a16:creationId xmlns:a16="http://schemas.microsoft.com/office/drawing/2014/main" id="{FCDCD643-C700-45E8-8816-DD3D4AEF500E}"/>
                </a:ext>
              </a:extLst>
            </p:cNvPr>
            <p:cNvSpPr txBox="1"/>
            <p:nvPr/>
          </p:nvSpPr>
          <p:spPr>
            <a:xfrm>
              <a:off x="9162518" y="299367"/>
              <a:ext cx="1066318" cy="253916"/>
            </a:xfrm>
            <a:prstGeom prst="rect">
              <a:avLst/>
            </a:prstGeom>
            <a:noFill/>
          </p:spPr>
          <p:txBody>
            <a:bodyPr wrap="square" rtlCol="0">
              <a:spAutoFit/>
            </a:bodyPr>
            <a:lstStyle/>
            <a:p>
              <a:r>
                <a:rPr lang="cs-CZ" sz="1050" dirty="0">
                  <a:solidFill>
                    <a:srgbClr val="B10062"/>
                  </a:solidFill>
                  <a:latin typeface="Arial" panose="020B0604020202020204" pitchFamily="34" charset="0"/>
                  <a:cs typeface="Arial" panose="020B0604020202020204" pitchFamily="34" charset="0"/>
                </a:rPr>
                <a:t>ffu.vse.cz</a:t>
              </a:r>
            </a:p>
          </p:txBody>
        </p:sp>
        <p:sp>
          <p:nvSpPr>
            <p:cNvPr id="17" name="TextovéPole 16">
              <a:extLst>
                <a:ext uri="{FF2B5EF4-FFF2-40B4-BE49-F238E27FC236}">
                  <a16:creationId xmlns:a16="http://schemas.microsoft.com/office/drawing/2014/main" id="{68403B65-A3E4-4EA5-A348-D73A327280A2}"/>
                </a:ext>
              </a:extLst>
            </p:cNvPr>
            <p:cNvSpPr txBox="1"/>
            <p:nvPr/>
          </p:nvSpPr>
          <p:spPr>
            <a:xfrm>
              <a:off x="10221819" y="299367"/>
              <a:ext cx="1656182" cy="415498"/>
            </a:xfrm>
            <a:prstGeom prst="rect">
              <a:avLst/>
            </a:prstGeom>
            <a:noFill/>
          </p:spPr>
          <p:txBody>
            <a:bodyPr wrap="square" rtlCol="0">
              <a:spAutoFit/>
            </a:bodyPr>
            <a:lstStyle/>
            <a:p>
              <a:r>
                <a:rPr lang="cs-CZ" sz="1050" dirty="0">
                  <a:solidFill>
                    <a:srgbClr val="B10062"/>
                  </a:solidFill>
                  <a:latin typeface="Arial" panose="020B0604020202020204" pitchFamily="34" charset="0"/>
                  <a:cs typeface="Arial" panose="020B0604020202020204" pitchFamily="34" charset="0"/>
                </a:rPr>
                <a:t> </a:t>
              </a:r>
              <a:r>
                <a:rPr lang="cs-CZ" sz="1050" dirty="0" err="1">
                  <a:solidFill>
                    <a:srgbClr val="B10062"/>
                  </a:solidFill>
                  <a:latin typeface="Arial" panose="020B0604020202020204" pitchFamily="34" charset="0"/>
                  <a:cs typeface="Arial" panose="020B0604020202020204" pitchFamily="34" charset="0"/>
                </a:rPr>
                <a:t>ffu.vse</a:t>
              </a:r>
              <a:r>
                <a:rPr lang="cs-CZ" sz="1050" dirty="0">
                  <a:solidFill>
                    <a:srgbClr val="B10062"/>
                  </a:solidFill>
                  <a:latin typeface="Arial" panose="020B0604020202020204" pitchFamily="34" charset="0"/>
                  <a:cs typeface="Arial" panose="020B0604020202020204" pitchFamily="34" charset="0"/>
                </a:rPr>
                <a:t>       </a:t>
              </a:r>
              <a:r>
                <a:rPr lang="cs-CZ" sz="1050" dirty="0" err="1">
                  <a:solidFill>
                    <a:srgbClr val="B10062"/>
                  </a:solidFill>
                  <a:latin typeface="Arial" panose="020B0604020202020204" pitchFamily="34" charset="0"/>
                  <a:cs typeface="Arial" panose="020B0604020202020204" pitchFamily="34" charset="0"/>
                </a:rPr>
                <a:t>ffu-vse</a:t>
              </a:r>
              <a:endParaRPr lang="cs-CZ" sz="1200" dirty="0">
                <a:solidFill>
                  <a:srgbClr val="B10062"/>
                </a:solidFill>
                <a:latin typeface="Arial" panose="020B0604020202020204" pitchFamily="34" charset="0"/>
                <a:cs typeface="Arial" panose="020B0604020202020204" pitchFamily="34" charset="0"/>
              </a:endParaRPr>
            </a:p>
          </p:txBody>
        </p:sp>
        <p:pic>
          <p:nvPicPr>
            <p:cNvPr id="12" name="Grafický objekt 11">
              <a:extLst>
                <a:ext uri="{FF2B5EF4-FFF2-40B4-BE49-F238E27FC236}">
                  <a16:creationId xmlns:a16="http://schemas.microsoft.com/office/drawing/2014/main" id="{DC22246A-CD92-4D64-A007-4AF35BCB8223}"/>
                </a:ext>
              </a:extLst>
            </p:cNvPr>
            <p:cNvPicPr>
              <a:picLocks noChangeAspect="1"/>
            </p:cNvPicPr>
            <p:nvPr userDrawn="1"/>
          </p:nvPicPr>
          <p:blipFill>
            <a:blip r:embed="rId19" cstate="email">
              <a:extLst>
                <a:ext uri="{28A0092B-C50C-407E-A947-70E740481C1C}">
                  <a14:useLocalDpi xmlns:a14="http://schemas.microsoft.com/office/drawing/2010/main"/>
                </a:ext>
                <a:ext uri="{96DAC541-7B7A-43D3-8B79-37D633B846F1}">
                  <asvg:svgBlip xmlns:asvg="http://schemas.microsoft.com/office/drawing/2016/SVG/main" r:embed="rId20"/>
                </a:ext>
              </a:extLst>
            </a:blip>
            <a:stretch>
              <a:fillRect/>
            </a:stretch>
          </p:blipFill>
          <p:spPr>
            <a:xfrm>
              <a:off x="10984710" y="359199"/>
              <a:ext cx="202407" cy="202407"/>
            </a:xfrm>
            <a:prstGeom prst="rect">
              <a:avLst/>
            </a:prstGeom>
          </p:spPr>
        </p:pic>
      </p:grpSp>
      <p:sp>
        <p:nvSpPr>
          <p:cNvPr id="5" name="TextBox 4">
            <a:extLst>
              <a:ext uri="{FF2B5EF4-FFF2-40B4-BE49-F238E27FC236}">
                <a16:creationId xmlns:a16="http://schemas.microsoft.com/office/drawing/2014/main" id="{51994B8F-A39A-8A14-9D56-21B0FB3158CD}"/>
              </a:ext>
            </a:extLst>
          </p:cNvPr>
          <p:cNvSpPr txBox="1"/>
          <p:nvPr userDrawn="1">
            <p:extLst>
              <p:ext uri="{1162E1C5-73C7-4A58-AE30-91384D911F3F}">
                <p184:classification xmlns:p184="http://schemas.microsoft.com/office/powerpoint/2018/4/main" val="hdr"/>
              </p:ext>
            </p:extLst>
          </p:nvPr>
        </p:nvSpPr>
        <p:spPr>
          <a:xfrm>
            <a:off x="7646988" y="190500"/>
            <a:ext cx="1341437" cy="152400"/>
          </a:xfrm>
          <a:prstGeom prst="rect">
            <a:avLst/>
          </a:prstGeom>
        </p:spPr>
        <p:txBody>
          <a:bodyPr horzOverflow="overflow" lIns="0" tIns="0" rIns="0" bIns="0">
            <a:spAutoFit/>
          </a:bodyPr>
          <a:lstStyle/>
          <a:p>
            <a:pPr algn="l"/>
            <a:r>
              <a:rPr lang="en-FI" sz="1000">
                <a:solidFill>
                  <a:srgbClr val="FF8C00"/>
                </a:solidFill>
                <a:latin typeface="Arial" panose="020B0604020202020204" pitchFamily="34" charset="0"/>
                <a:cs typeface="Arial" panose="020B0604020202020204" pitchFamily="34" charset="0"/>
              </a:rPr>
              <a:t>Sensitivity: Confidential</a:t>
            </a:r>
          </a:p>
        </p:txBody>
      </p:sp>
    </p:spTree>
    <p:extLst>
      <p:ext uri="{BB962C8B-B14F-4D97-AF65-F5344CB8AC3E}">
        <p14:creationId xmlns:p14="http://schemas.microsoft.com/office/powerpoint/2010/main" val="3944028050"/>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hf hdr="0" ftr="0" dt="0"/>
  <p:txStyles>
    <p:titleStyle>
      <a:lvl1pPr algn="l" defTabSz="685800" rtl="0" eaLnBrk="1" latinLnBrk="0" hangingPunct="1">
        <a:lnSpc>
          <a:spcPct val="90000"/>
        </a:lnSpc>
        <a:spcBef>
          <a:spcPct val="0"/>
        </a:spcBef>
        <a:buNone/>
        <a:defRPr sz="3000" b="1" kern="1200">
          <a:solidFill>
            <a:srgbClr val="B10062"/>
          </a:solidFill>
          <a:latin typeface="Arial" panose="020B0604020202020204" pitchFamily="34" charset="0"/>
          <a:ea typeface="+mj-ea"/>
          <a:cs typeface="Arial" panose="020B0604020202020204" pitchFamily="34" charset="0"/>
        </a:defRPr>
      </a:lvl1pPr>
    </p:titleStyle>
    <p:bodyStyle>
      <a:lvl1pPr marL="171450" indent="-171450" algn="l" defTabSz="685800" rtl="0" eaLnBrk="1" latinLnBrk="0" hangingPunct="1">
        <a:lnSpc>
          <a:spcPct val="100000"/>
        </a:lnSpc>
        <a:spcBef>
          <a:spcPts val="750"/>
        </a:spcBef>
        <a:buClr>
          <a:srgbClr val="B10062"/>
        </a:buClr>
        <a:buFont typeface="Arial" panose="020B0604020202020204" pitchFamily="34" charset="0"/>
        <a:buChar char="•"/>
        <a:defRPr sz="210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100000"/>
        </a:lnSpc>
        <a:spcBef>
          <a:spcPts val="375"/>
        </a:spcBef>
        <a:buClr>
          <a:srgbClr val="B10062"/>
        </a:buClr>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100000"/>
        </a:lnSpc>
        <a:spcBef>
          <a:spcPts val="375"/>
        </a:spcBef>
        <a:buClr>
          <a:srgbClr val="B10062"/>
        </a:buClr>
        <a:buFont typeface="Arial" panose="020B0604020202020204" pitchFamily="34" charset="0"/>
        <a:buChar char="•"/>
        <a:defRPr sz="15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100000"/>
        </a:lnSpc>
        <a:spcBef>
          <a:spcPts val="375"/>
        </a:spcBef>
        <a:buClr>
          <a:srgbClr val="B10062"/>
        </a:buClr>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100000"/>
        </a:lnSpc>
        <a:spcBef>
          <a:spcPts val="375"/>
        </a:spcBef>
        <a:buClr>
          <a:srgbClr val="B10062"/>
        </a:buClr>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cs-CZ"/>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9" name="Suorakulmio 8">
            <a:extLst>
              <a:ext uri="{FF2B5EF4-FFF2-40B4-BE49-F238E27FC236}">
                <a16:creationId xmlns:a16="http://schemas.microsoft.com/office/drawing/2014/main" id="{906D5AEE-5AD6-2941-9B3E-8386B803E309}"/>
              </a:ext>
            </a:extLst>
          </p:cNvPr>
          <p:cNvSpPr/>
          <p:nvPr userDrawn="1"/>
        </p:nvSpPr>
        <p:spPr>
          <a:xfrm>
            <a:off x="0"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350"/>
          </a:p>
        </p:txBody>
      </p:sp>
      <p:pic>
        <p:nvPicPr>
          <p:cNvPr id="14" name="Kuva 13">
            <a:extLst>
              <a:ext uri="{FF2B5EF4-FFF2-40B4-BE49-F238E27FC236}">
                <a16:creationId xmlns:a16="http://schemas.microsoft.com/office/drawing/2014/main" id="{146A491B-636F-3E44-8966-7CF5322CBC7B}"/>
              </a:ext>
            </a:extLst>
          </p:cNvPr>
          <p:cNvPicPr>
            <a:picLocks noChangeAspect="1"/>
          </p:cNvPicPr>
          <p:nvPr userDrawn="1"/>
        </p:nvPicPr>
        <p:blipFill>
          <a:blip r:embed="rId17"/>
          <a:srcRect/>
          <a:stretch/>
        </p:blipFill>
        <p:spPr>
          <a:xfrm>
            <a:off x="4234" y="0"/>
            <a:ext cx="9135533" cy="6851650"/>
          </a:xfrm>
          <a:prstGeom prst="rect">
            <a:avLst/>
          </a:prstGeom>
        </p:spPr>
      </p:pic>
      <p:sp>
        <p:nvSpPr>
          <p:cNvPr id="2" name="Otsikon paikkamerkki 1">
            <a:extLst>
              <a:ext uri="{FF2B5EF4-FFF2-40B4-BE49-F238E27FC236}">
                <a16:creationId xmlns:a16="http://schemas.microsoft.com/office/drawing/2014/main" id="{7737077E-75BF-2D47-8119-523F6C5BDBB9}"/>
              </a:ext>
            </a:extLst>
          </p:cNvPr>
          <p:cNvSpPr>
            <a:spLocks noGrp="1"/>
          </p:cNvSpPr>
          <p:nvPr>
            <p:ph type="title"/>
          </p:nvPr>
        </p:nvSpPr>
        <p:spPr>
          <a:xfrm>
            <a:off x="672773" y="1861709"/>
            <a:ext cx="7886700" cy="468479"/>
          </a:xfrm>
          <a:prstGeom prst="rect">
            <a:avLst/>
          </a:prstGeom>
        </p:spPr>
        <p:txBody>
          <a:bodyPr vert="horz" lIns="91440" tIns="45720" rIns="91440" bIns="45720" rtlCol="0" anchor="t">
            <a:normAutofit/>
          </a:bodyPr>
          <a:lstStyle/>
          <a:p>
            <a:endParaRPr lang="fi-FI"/>
          </a:p>
        </p:txBody>
      </p:sp>
      <p:sp>
        <p:nvSpPr>
          <p:cNvPr id="3" name="Tekstin paikkamerkki 2">
            <a:extLst>
              <a:ext uri="{FF2B5EF4-FFF2-40B4-BE49-F238E27FC236}">
                <a16:creationId xmlns:a16="http://schemas.microsoft.com/office/drawing/2014/main" id="{E1C5B255-5C87-0C4B-8515-13ADB9718293}"/>
              </a:ext>
            </a:extLst>
          </p:cNvPr>
          <p:cNvSpPr>
            <a:spLocks noGrp="1"/>
          </p:cNvSpPr>
          <p:nvPr>
            <p:ph type="body" idx="1"/>
          </p:nvPr>
        </p:nvSpPr>
        <p:spPr>
          <a:xfrm>
            <a:off x="1257301" y="2525801"/>
            <a:ext cx="7302173" cy="3726120"/>
          </a:xfrm>
          <a:prstGeom prst="rect">
            <a:avLst/>
          </a:prstGeom>
        </p:spPr>
        <p:txBody>
          <a:bodyPr vert="horz" lIns="91440" tIns="45720" rIns="91440" bIns="45720" rtlCol="0">
            <a:normAutofit/>
          </a:bodyPr>
          <a:lstStyle/>
          <a:p>
            <a:pPr lvl="0"/>
            <a:endParaRPr lang="fi-FI"/>
          </a:p>
        </p:txBody>
      </p:sp>
      <p:sp>
        <p:nvSpPr>
          <p:cNvPr id="7" name="Dian numeron paikkamerkki 6">
            <a:extLst>
              <a:ext uri="{FF2B5EF4-FFF2-40B4-BE49-F238E27FC236}">
                <a16:creationId xmlns:a16="http://schemas.microsoft.com/office/drawing/2014/main" id="{FF7931C4-CCCE-1249-9F24-0D4D6E5E19A1}"/>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bg1"/>
                </a:solidFill>
              </a:defRPr>
            </a:lvl1pPr>
          </a:lstStyle>
          <a:p>
            <a:fld id="{96748D3B-1FF9-624C-8C50-0B4815CF6181}" type="slidenum">
              <a:rPr lang="fi-FI" smtClean="0"/>
              <a:pPr/>
              <a:t>‹#›</a:t>
            </a:fld>
            <a:endParaRPr lang="fi-FI"/>
          </a:p>
        </p:txBody>
      </p:sp>
      <p:pic>
        <p:nvPicPr>
          <p:cNvPr id="11" name="Kuva 10" descr="Kuva, joka sisältää kohteen piirtäminen&#10;&#10;Kuvaus luotu automaattisesti">
            <a:extLst>
              <a:ext uri="{FF2B5EF4-FFF2-40B4-BE49-F238E27FC236}">
                <a16:creationId xmlns:a16="http://schemas.microsoft.com/office/drawing/2014/main" id="{4D7171AA-1D90-B440-8FE9-4E47D7ED058C}"/>
              </a:ext>
            </a:extLst>
          </p:cNvPr>
          <p:cNvPicPr>
            <a:picLocks noChangeAspect="1"/>
          </p:cNvPicPr>
          <p:nvPr userDrawn="1"/>
        </p:nvPicPr>
        <p:blipFill>
          <a:blip r:embed="rId18" cstate="screen">
            <a:extLst>
              <a:ext uri="{28A0092B-C50C-407E-A947-70E740481C1C}">
                <a14:useLocalDpi xmlns:a14="http://schemas.microsoft.com/office/drawing/2010/main"/>
              </a:ext>
            </a:extLst>
          </a:blip>
          <a:stretch>
            <a:fillRect/>
          </a:stretch>
        </p:blipFill>
        <p:spPr>
          <a:xfrm>
            <a:off x="8004266" y="267650"/>
            <a:ext cx="799133" cy="468000"/>
          </a:xfrm>
          <a:prstGeom prst="rect">
            <a:avLst/>
          </a:prstGeom>
        </p:spPr>
      </p:pic>
      <p:sp>
        <p:nvSpPr>
          <p:cNvPr id="10" name="Suorakulmio 9">
            <a:extLst>
              <a:ext uri="{FF2B5EF4-FFF2-40B4-BE49-F238E27FC236}">
                <a16:creationId xmlns:a16="http://schemas.microsoft.com/office/drawing/2014/main" id="{E7A73F5A-FFC7-044F-B9BD-07537030E8B5}"/>
              </a:ext>
            </a:extLst>
          </p:cNvPr>
          <p:cNvSpPr/>
          <p:nvPr userDrawn="1"/>
        </p:nvSpPr>
        <p:spPr>
          <a:xfrm>
            <a:off x="759055" y="1608159"/>
            <a:ext cx="390001" cy="108000"/>
          </a:xfrm>
          <a:prstGeom prst="rect">
            <a:avLst/>
          </a:prstGeom>
          <a:solidFill>
            <a:srgbClr val="23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350"/>
          </a:p>
        </p:txBody>
      </p:sp>
    </p:spTree>
    <p:extLst>
      <p:ext uri="{BB962C8B-B14F-4D97-AF65-F5344CB8AC3E}">
        <p14:creationId xmlns:p14="http://schemas.microsoft.com/office/powerpoint/2010/main" val="2808483564"/>
      </p:ext>
    </p:extLst>
  </p:cSld>
  <p:clrMap bg1="dk1" tx1="lt1" bg2="dk2" tx2="lt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 id="2147483724" r:id="rId13"/>
    <p:sldLayoutId id="2147483725" r:id="rId14"/>
    <p:sldLayoutId id="2147483726" r:id="rId15"/>
  </p:sldLayoutIdLst>
  <p:txStyles>
    <p:titleStyle>
      <a:lvl1pPr algn="l" defTabSz="685800" rtl="0" eaLnBrk="1" latinLnBrk="0" hangingPunct="1">
        <a:lnSpc>
          <a:spcPct val="90000"/>
        </a:lnSpc>
        <a:spcBef>
          <a:spcPct val="0"/>
        </a:spcBef>
        <a:buNone/>
        <a:defRPr sz="2625" b="1" i="0" kern="1200" cap="all" baseline="0">
          <a:solidFill>
            <a:schemeClr val="bg1"/>
          </a:solidFill>
          <a:latin typeface="+mj-lt"/>
          <a:ea typeface="+mj-ea"/>
          <a:cs typeface="+mj-cs"/>
        </a:defRPr>
      </a:lvl1pPr>
    </p:titleStyle>
    <p:bodyStyle>
      <a:lvl1pPr marL="171450" indent="-171450" algn="l" defTabSz="685800" rtl="0" eaLnBrk="1" latinLnBrk="0" hangingPunct="1">
        <a:lnSpc>
          <a:spcPct val="120000"/>
        </a:lnSpc>
        <a:spcBef>
          <a:spcPts val="300"/>
        </a:spcBef>
        <a:spcAft>
          <a:spcPts val="75"/>
        </a:spcAft>
        <a:buClr>
          <a:srgbClr val="23B900"/>
        </a:buClr>
        <a:buSzPct val="100000"/>
        <a:buFontTx/>
        <a:buBlip>
          <a:blip r:embed="rId19"/>
        </a:buBlip>
        <a:defRPr sz="1350" b="0" i="0" kern="1200" baseline="0">
          <a:solidFill>
            <a:schemeClr val="bg1"/>
          </a:solidFill>
          <a:latin typeface="+mn-lt"/>
          <a:ea typeface="+mn-ea"/>
          <a:cs typeface="+mn-cs"/>
        </a:defRPr>
      </a:lvl1pPr>
      <a:lvl2pPr marL="342900" marR="0" indent="0" algn="l" defTabSz="685800" rtl="0" eaLnBrk="1" fontAlgn="auto" latinLnBrk="0" hangingPunct="1">
        <a:lnSpc>
          <a:spcPts val="1350"/>
        </a:lnSpc>
        <a:spcBef>
          <a:spcPts val="375"/>
        </a:spcBef>
        <a:spcAft>
          <a:spcPts val="0"/>
        </a:spcAft>
        <a:buClr>
          <a:srgbClr val="23B900"/>
        </a:buClr>
        <a:buSzTx/>
        <a:buFont typeface="Wingdings" pitchFamily="2" charset="2"/>
        <a:buNone/>
        <a:tabLst/>
        <a:defRPr sz="1125" kern="1200" baseline="0">
          <a:solidFill>
            <a:schemeClr val="tx1"/>
          </a:solidFill>
          <a:latin typeface="+mn-lt"/>
          <a:ea typeface="+mn-ea"/>
          <a:cs typeface="+mn-cs"/>
        </a:defRPr>
      </a:lvl2pPr>
      <a:lvl3pPr marL="857250" indent="-171450" algn="l" defTabSz="685800" rtl="0" eaLnBrk="1" latinLnBrk="0" hangingPunct="1">
        <a:lnSpc>
          <a:spcPts val="1125"/>
        </a:lnSpc>
        <a:spcBef>
          <a:spcPts val="375"/>
        </a:spcBef>
        <a:buClr>
          <a:srgbClr val="23B900"/>
        </a:buClr>
        <a:buFont typeface="Wingdings" pitchFamily="2" charset="2"/>
        <a:buChar char="§"/>
        <a:defRPr sz="900" kern="1200" baseline="0">
          <a:solidFill>
            <a:schemeClr val="tx1"/>
          </a:solidFill>
          <a:latin typeface="+mn-lt"/>
          <a:ea typeface="+mn-ea"/>
          <a:cs typeface="+mn-cs"/>
        </a:defRPr>
      </a:lvl3pPr>
      <a:lvl4pPr marL="1200150" indent="-171450" algn="l" defTabSz="685800" rtl="0" eaLnBrk="1" latinLnBrk="0" hangingPunct="1">
        <a:lnSpc>
          <a:spcPct val="90000"/>
        </a:lnSpc>
        <a:spcBef>
          <a:spcPts val="375"/>
        </a:spcBef>
        <a:buClr>
          <a:srgbClr val="23B900"/>
        </a:buClr>
        <a:buFont typeface="Wingdings" pitchFamily="2" charset="2"/>
        <a:buChar char="§"/>
        <a:defRPr sz="900" kern="1200" baseline="0">
          <a:solidFill>
            <a:schemeClr val="tx1"/>
          </a:solidFill>
          <a:latin typeface="+mn-lt"/>
          <a:ea typeface="+mn-ea"/>
          <a:cs typeface="+mn-cs"/>
        </a:defRPr>
      </a:lvl4pPr>
      <a:lvl5pPr marL="1543050" indent="-171450" algn="l" defTabSz="685800" rtl="0" eaLnBrk="1" latinLnBrk="0" hangingPunct="1">
        <a:lnSpc>
          <a:spcPct val="90000"/>
        </a:lnSpc>
        <a:spcBef>
          <a:spcPts val="375"/>
        </a:spcBef>
        <a:buClr>
          <a:srgbClr val="23B900"/>
        </a:buClr>
        <a:buFont typeface="Wingdings" pitchFamily="2" charset="2"/>
        <a:buChar char="§"/>
        <a:defRPr sz="900" kern="1200" baseline="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i-FI"/>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14" name="Kuva 13" descr="Kuva, joka sisältää kohteen istuminen, pöytä, kannettava, musta&#10;&#10;Kuvaus luotu automaattisesti">
            <a:extLst>
              <a:ext uri="{FF2B5EF4-FFF2-40B4-BE49-F238E27FC236}">
                <a16:creationId xmlns:a16="http://schemas.microsoft.com/office/drawing/2014/main" id="{146A491B-636F-3E44-8966-7CF5322CBC7B}"/>
              </a:ext>
            </a:extLst>
          </p:cNvPr>
          <p:cNvPicPr>
            <a:picLocks noChangeAspect="1"/>
          </p:cNvPicPr>
          <p:nvPr userDrawn="1"/>
        </p:nvPicPr>
        <p:blipFill>
          <a:blip r:embed="rId27"/>
          <a:stretch>
            <a:fillRect/>
          </a:stretch>
        </p:blipFill>
        <p:spPr>
          <a:xfrm>
            <a:off x="0" y="-2040"/>
            <a:ext cx="9144000" cy="6851650"/>
          </a:xfrm>
          <a:prstGeom prst="rect">
            <a:avLst/>
          </a:prstGeom>
        </p:spPr>
      </p:pic>
      <p:sp>
        <p:nvSpPr>
          <p:cNvPr id="2" name="Otsikon paikkamerkki 1">
            <a:extLst>
              <a:ext uri="{FF2B5EF4-FFF2-40B4-BE49-F238E27FC236}">
                <a16:creationId xmlns:a16="http://schemas.microsoft.com/office/drawing/2014/main" id="{7737077E-75BF-2D47-8119-523F6C5BDBB9}"/>
              </a:ext>
            </a:extLst>
          </p:cNvPr>
          <p:cNvSpPr>
            <a:spLocks noGrp="1"/>
          </p:cNvSpPr>
          <p:nvPr>
            <p:ph type="title"/>
          </p:nvPr>
        </p:nvSpPr>
        <p:spPr>
          <a:xfrm>
            <a:off x="672773" y="1860017"/>
            <a:ext cx="7886700" cy="468479"/>
          </a:xfrm>
          <a:prstGeom prst="rect">
            <a:avLst/>
          </a:prstGeom>
        </p:spPr>
        <p:txBody>
          <a:bodyPr vert="horz" lIns="91440" tIns="45720" rIns="91440" bIns="45720" rtlCol="0" anchor="t">
            <a:normAutofit/>
          </a:bodyPr>
          <a:lstStyle/>
          <a:p>
            <a:endParaRPr lang="fi-FI"/>
          </a:p>
        </p:txBody>
      </p:sp>
      <p:sp>
        <p:nvSpPr>
          <p:cNvPr id="3" name="Tekstin paikkamerkki 2">
            <a:extLst>
              <a:ext uri="{FF2B5EF4-FFF2-40B4-BE49-F238E27FC236}">
                <a16:creationId xmlns:a16="http://schemas.microsoft.com/office/drawing/2014/main" id="{E1C5B255-5C87-0C4B-8515-13ADB9718293}"/>
              </a:ext>
            </a:extLst>
          </p:cNvPr>
          <p:cNvSpPr>
            <a:spLocks noGrp="1"/>
          </p:cNvSpPr>
          <p:nvPr>
            <p:ph type="body" idx="1"/>
          </p:nvPr>
        </p:nvSpPr>
        <p:spPr>
          <a:xfrm>
            <a:off x="1257301" y="2525801"/>
            <a:ext cx="7302173" cy="3726120"/>
          </a:xfrm>
          <a:prstGeom prst="rect">
            <a:avLst/>
          </a:prstGeom>
        </p:spPr>
        <p:txBody>
          <a:bodyPr vert="horz" lIns="91440" tIns="45720" rIns="91440" bIns="45720" rtlCol="0">
            <a:normAutofit/>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7" name="Dian numeron paikkamerkki 6">
            <a:extLst>
              <a:ext uri="{FF2B5EF4-FFF2-40B4-BE49-F238E27FC236}">
                <a16:creationId xmlns:a16="http://schemas.microsoft.com/office/drawing/2014/main" id="{FF7931C4-CCCE-1249-9F24-0D4D6E5E19A1}"/>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96748D3B-1FF9-624C-8C50-0B4815CF6181}" type="slidenum">
              <a:rPr lang="fi-FI" smtClean="0"/>
              <a:t>‹#›</a:t>
            </a:fld>
            <a:endParaRPr lang="fi-FI"/>
          </a:p>
        </p:txBody>
      </p:sp>
      <p:pic>
        <p:nvPicPr>
          <p:cNvPr id="11" name="Kuva 10" descr="Kuva, joka sisältää kohteen piirtäminen&#10;&#10;Kuvaus luotu automaattisesti">
            <a:extLst>
              <a:ext uri="{FF2B5EF4-FFF2-40B4-BE49-F238E27FC236}">
                <a16:creationId xmlns:a16="http://schemas.microsoft.com/office/drawing/2014/main" id="{4D7171AA-1D90-B440-8FE9-4E47D7ED058C}"/>
              </a:ext>
            </a:extLst>
          </p:cNvPr>
          <p:cNvPicPr>
            <a:picLocks noChangeAspect="1"/>
          </p:cNvPicPr>
          <p:nvPr userDrawn="1"/>
        </p:nvPicPr>
        <p:blipFill>
          <a:blip r:embed="rId28" cstate="screen">
            <a:extLst>
              <a:ext uri="{28A0092B-C50C-407E-A947-70E740481C1C}">
                <a14:useLocalDpi xmlns:a14="http://schemas.microsoft.com/office/drawing/2010/main"/>
              </a:ext>
            </a:extLst>
          </a:blip>
          <a:stretch>
            <a:fillRect/>
          </a:stretch>
        </p:blipFill>
        <p:spPr>
          <a:xfrm>
            <a:off x="8004266" y="267650"/>
            <a:ext cx="799133" cy="468000"/>
          </a:xfrm>
          <a:prstGeom prst="rect">
            <a:avLst/>
          </a:prstGeom>
        </p:spPr>
      </p:pic>
      <p:sp>
        <p:nvSpPr>
          <p:cNvPr id="8" name="Suorakulmio 7">
            <a:extLst>
              <a:ext uri="{FF2B5EF4-FFF2-40B4-BE49-F238E27FC236}">
                <a16:creationId xmlns:a16="http://schemas.microsoft.com/office/drawing/2014/main" id="{1F321E91-2DA2-C34F-8B08-32A73593A20E}"/>
              </a:ext>
            </a:extLst>
          </p:cNvPr>
          <p:cNvSpPr/>
          <p:nvPr userDrawn="1"/>
        </p:nvSpPr>
        <p:spPr>
          <a:xfrm>
            <a:off x="759055" y="1608159"/>
            <a:ext cx="390001" cy="108000"/>
          </a:xfrm>
          <a:prstGeom prst="rect">
            <a:avLst/>
          </a:prstGeom>
          <a:solidFill>
            <a:srgbClr val="23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sz="1350"/>
          </a:p>
        </p:txBody>
      </p:sp>
    </p:spTree>
    <p:extLst>
      <p:ext uri="{BB962C8B-B14F-4D97-AF65-F5344CB8AC3E}">
        <p14:creationId xmlns:p14="http://schemas.microsoft.com/office/powerpoint/2010/main" val="3938428528"/>
      </p:ext>
    </p:extLst>
  </p:cSld>
  <p:clrMap bg1="dk1" tx1="lt1" bg2="dk2" tx2="lt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 id="2147483739" r:id="rId12"/>
    <p:sldLayoutId id="2147483740" r:id="rId13"/>
    <p:sldLayoutId id="2147483741" r:id="rId14"/>
    <p:sldLayoutId id="2147483742" r:id="rId15"/>
    <p:sldLayoutId id="2147483743" r:id="rId16"/>
    <p:sldLayoutId id="2147483744" r:id="rId17"/>
    <p:sldLayoutId id="2147483745" r:id="rId18"/>
    <p:sldLayoutId id="2147483746" r:id="rId19"/>
    <p:sldLayoutId id="2147483747" r:id="rId20"/>
    <p:sldLayoutId id="2147483748" r:id="rId21"/>
    <p:sldLayoutId id="2147483749" r:id="rId22"/>
    <p:sldLayoutId id="2147483750" r:id="rId23"/>
    <p:sldLayoutId id="2147483751" r:id="rId24"/>
    <p:sldLayoutId id="2147483752" r:id="rId25"/>
  </p:sldLayoutIdLst>
  <p:txStyles>
    <p:titleStyle>
      <a:lvl1pPr algn="l" defTabSz="685800" rtl="0" eaLnBrk="1" latinLnBrk="0" hangingPunct="1">
        <a:lnSpc>
          <a:spcPct val="90000"/>
        </a:lnSpc>
        <a:spcBef>
          <a:spcPct val="0"/>
        </a:spcBef>
        <a:buNone/>
        <a:defRPr sz="2625" b="1" i="0" kern="1200" cap="all" baseline="0">
          <a:solidFill>
            <a:schemeClr val="tx1"/>
          </a:solidFill>
          <a:latin typeface="+mj-lt"/>
          <a:ea typeface="+mj-ea"/>
          <a:cs typeface="+mj-cs"/>
        </a:defRPr>
      </a:lvl1pPr>
    </p:titleStyle>
    <p:bodyStyle>
      <a:lvl1pPr marL="171450" indent="-171450" algn="l" defTabSz="685800" rtl="0" eaLnBrk="1" latinLnBrk="0" hangingPunct="1">
        <a:lnSpc>
          <a:spcPct val="120000"/>
        </a:lnSpc>
        <a:spcBef>
          <a:spcPts val="750"/>
        </a:spcBef>
        <a:buClr>
          <a:srgbClr val="23B900"/>
        </a:buClr>
        <a:buSzPct val="100000"/>
        <a:buFontTx/>
        <a:buBlip>
          <a:blip r:embed="rId29"/>
        </a:buBlip>
        <a:defRPr sz="1350" b="0" i="0" kern="1200" baseline="0">
          <a:solidFill>
            <a:schemeClr val="tx1"/>
          </a:solidFill>
          <a:latin typeface="+mn-lt"/>
          <a:ea typeface="+mn-ea"/>
          <a:cs typeface="+mn-cs"/>
        </a:defRPr>
      </a:lvl1pPr>
      <a:lvl2pPr marL="557213" marR="0" indent="-214313" algn="l" defTabSz="685800" rtl="0" eaLnBrk="1" fontAlgn="auto" latinLnBrk="0" hangingPunct="1">
        <a:lnSpc>
          <a:spcPct val="120000"/>
        </a:lnSpc>
        <a:spcBef>
          <a:spcPts val="225"/>
        </a:spcBef>
        <a:spcAft>
          <a:spcPts val="150"/>
        </a:spcAft>
        <a:buClr>
          <a:srgbClr val="23B900"/>
        </a:buClr>
        <a:buSzTx/>
        <a:buFontTx/>
        <a:buBlip>
          <a:blip r:embed="rId30"/>
        </a:buBlip>
        <a:tabLst/>
        <a:defRPr sz="1125" kern="1200" baseline="0">
          <a:solidFill>
            <a:schemeClr val="tx1"/>
          </a:solidFill>
          <a:latin typeface="+mn-lt"/>
          <a:ea typeface="+mn-ea"/>
          <a:cs typeface="+mn-cs"/>
        </a:defRPr>
      </a:lvl2pPr>
      <a:lvl3pPr marL="857250" indent="-171450" algn="l" defTabSz="685800" rtl="0" eaLnBrk="1" latinLnBrk="0" hangingPunct="1">
        <a:lnSpc>
          <a:spcPct val="100000"/>
        </a:lnSpc>
        <a:spcBef>
          <a:spcPts val="225"/>
        </a:spcBef>
        <a:spcAft>
          <a:spcPts val="150"/>
        </a:spcAft>
        <a:buClr>
          <a:srgbClr val="23B900"/>
        </a:buClr>
        <a:buFont typeface="Wingdings" pitchFamily="2" charset="2"/>
        <a:buChar char="§"/>
        <a:defRPr sz="900" kern="1200" baseline="0">
          <a:solidFill>
            <a:schemeClr val="tx1"/>
          </a:solidFill>
          <a:latin typeface="+mn-lt"/>
          <a:ea typeface="+mn-ea"/>
          <a:cs typeface="+mn-cs"/>
        </a:defRPr>
      </a:lvl3pPr>
      <a:lvl4pPr marL="1200150" indent="-171450" algn="l" defTabSz="685800" rtl="0" eaLnBrk="1" latinLnBrk="0" hangingPunct="1">
        <a:lnSpc>
          <a:spcPct val="100000"/>
        </a:lnSpc>
        <a:spcBef>
          <a:spcPts val="225"/>
        </a:spcBef>
        <a:spcAft>
          <a:spcPts val="150"/>
        </a:spcAft>
        <a:buClr>
          <a:srgbClr val="23B900"/>
        </a:buClr>
        <a:buFont typeface="Wingdings" pitchFamily="2" charset="2"/>
        <a:buChar char="§"/>
        <a:defRPr sz="900" kern="1200" baseline="0">
          <a:solidFill>
            <a:schemeClr val="tx1"/>
          </a:solidFill>
          <a:latin typeface="+mn-lt"/>
          <a:ea typeface="+mn-ea"/>
          <a:cs typeface="+mn-cs"/>
        </a:defRPr>
      </a:lvl4pPr>
      <a:lvl5pPr marL="1543050" indent="-171450" algn="l" defTabSz="685800" rtl="0" eaLnBrk="1" latinLnBrk="0" hangingPunct="1">
        <a:lnSpc>
          <a:spcPct val="100000"/>
        </a:lnSpc>
        <a:spcBef>
          <a:spcPts val="225"/>
        </a:spcBef>
        <a:spcAft>
          <a:spcPts val="150"/>
        </a:spcAft>
        <a:buClr>
          <a:srgbClr val="23B900"/>
        </a:buClr>
        <a:buFont typeface="Wingdings" pitchFamily="2" charset="2"/>
        <a:buChar char="§"/>
        <a:defRPr sz="900" kern="1200" baseline="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i-FI"/>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1" y="0"/>
            <a:ext cx="9144470" cy="971600"/>
          </a:xfrm>
          <a:prstGeom prst="rect">
            <a:avLst/>
          </a:prstGeom>
        </p:spPr>
      </p:pic>
      <p:sp>
        <p:nvSpPr>
          <p:cNvPr id="2" name="Otsikon paikkamerkki 1">
            <a:extLst>
              <a:ext uri="{FF2B5EF4-FFF2-40B4-BE49-F238E27FC236}">
                <a16:creationId xmlns:a16="http://schemas.microsoft.com/office/drawing/2014/main" id="{7737077E-75BF-2D47-8119-523F6C5BDBB9}"/>
              </a:ext>
            </a:extLst>
          </p:cNvPr>
          <p:cNvSpPr>
            <a:spLocks noGrp="1"/>
          </p:cNvSpPr>
          <p:nvPr>
            <p:ph type="title"/>
          </p:nvPr>
        </p:nvSpPr>
        <p:spPr>
          <a:xfrm>
            <a:off x="672773" y="1647564"/>
            <a:ext cx="7886700" cy="468479"/>
          </a:xfrm>
          <a:prstGeom prst="rect">
            <a:avLst/>
          </a:prstGeom>
        </p:spPr>
        <p:txBody>
          <a:bodyPr vert="horz" lIns="91440" tIns="45720" rIns="91440" bIns="45720" rtlCol="0" anchor="ctr">
            <a:normAutofit/>
          </a:bodyPr>
          <a:lstStyle/>
          <a:p>
            <a:endParaRPr lang="fi-FI"/>
          </a:p>
        </p:txBody>
      </p:sp>
      <p:sp>
        <p:nvSpPr>
          <p:cNvPr id="3" name="Tekstin paikkamerkki 2">
            <a:extLst>
              <a:ext uri="{FF2B5EF4-FFF2-40B4-BE49-F238E27FC236}">
                <a16:creationId xmlns:a16="http://schemas.microsoft.com/office/drawing/2014/main" id="{E1C5B255-5C87-0C4B-8515-13ADB9718293}"/>
              </a:ext>
            </a:extLst>
          </p:cNvPr>
          <p:cNvSpPr>
            <a:spLocks noGrp="1"/>
          </p:cNvSpPr>
          <p:nvPr>
            <p:ph type="body" idx="1"/>
          </p:nvPr>
        </p:nvSpPr>
        <p:spPr>
          <a:xfrm>
            <a:off x="672774" y="2525801"/>
            <a:ext cx="7886700" cy="3726120"/>
          </a:xfrm>
          <a:prstGeom prst="rect">
            <a:avLst/>
          </a:prstGeom>
        </p:spPr>
        <p:txBody>
          <a:bodyPr vert="horz" lIns="91440" tIns="45720" rIns="91440" bIns="45720" rtlCol="0">
            <a:normAutofit/>
          </a:bodyPr>
          <a:lstStyle/>
          <a:p>
            <a:pPr lvl="0"/>
            <a:endParaRPr lang="fi-FI"/>
          </a:p>
        </p:txBody>
      </p:sp>
      <p:pic>
        <p:nvPicPr>
          <p:cNvPr id="11" name="Kuva 10" descr="Kuva, joka sisältää kohteen piirtäminen&#10;&#10;Kuvaus luotu automaattisesti">
            <a:extLst>
              <a:ext uri="{FF2B5EF4-FFF2-40B4-BE49-F238E27FC236}">
                <a16:creationId xmlns:a16="http://schemas.microsoft.com/office/drawing/2014/main" id="{4D7171AA-1D90-B440-8FE9-4E47D7ED058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8004266" y="267650"/>
            <a:ext cx="799133" cy="468000"/>
          </a:xfrm>
          <a:prstGeom prst="rect">
            <a:avLst/>
          </a:prstGeom>
        </p:spPr>
      </p:pic>
      <p:sp>
        <p:nvSpPr>
          <p:cNvPr id="9" name="Dian numeron paikkamerkki 6">
            <a:extLst>
              <a:ext uri="{FF2B5EF4-FFF2-40B4-BE49-F238E27FC236}">
                <a16:creationId xmlns:a16="http://schemas.microsoft.com/office/drawing/2014/main" id="{FF7931C4-CCCE-1249-9F24-0D4D6E5E19A1}"/>
              </a:ext>
            </a:extLst>
          </p:cNvPr>
          <p:cNvSpPr>
            <a:spLocks noGrp="1"/>
          </p:cNvSpPr>
          <p:nvPr>
            <p:ph type="sldNum" sz="quarter" idx="4"/>
          </p:nvPr>
        </p:nvSpPr>
        <p:spPr>
          <a:xfrm>
            <a:off x="6457950" y="6356351"/>
            <a:ext cx="2101523"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96748D3B-1FF9-624C-8C50-0B4815CF6181}" type="slidenum">
              <a:rPr lang="fi-FI" smtClean="0"/>
              <a:t>‹#›</a:t>
            </a:fld>
            <a:endParaRPr lang="fi-FI"/>
          </a:p>
        </p:txBody>
      </p:sp>
    </p:spTree>
    <p:extLst>
      <p:ext uri="{BB962C8B-B14F-4D97-AF65-F5344CB8AC3E}">
        <p14:creationId xmlns:p14="http://schemas.microsoft.com/office/powerpoint/2010/main" val="1737963012"/>
      </p:ext>
    </p:extLst>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 id="2147483765" r:id="rId12"/>
  </p:sldLayoutIdLst>
  <p:hf hdr="0" ftr="0" dt="0"/>
  <p:txStyles>
    <p:titleStyle>
      <a:lvl1pPr algn="l" defTabSz="685800" rtl="0" eaLnBrk="1" latinLnBrk="0" hangingPunct="1">
        <a:lnSpc>
          <a:spcPct val="90000"/>
        </a:lnSpc>
        <a:spcBef>
          <a:spcPct val="0"/>
        </a:spcBef>
        <a:buNone/>
        <a:defRPr sz="2625" b="1" i="0" kern="1200" cap="all" baseline="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Clr>
          <a:srgbClr val="23B900"/>
        </a:buClr>
        <a:buSzPct val="100000"/>
        <a:buFontTx/>
        <a:buBlip>
          <a:blip r:embed="rId16"/>
        </a:buBlip>
        <a:defRPr sz="1125" b="0" i="0" kern="1200" baseline="0">
          <a:solidFill>
            <a:schemeClr val="tx1"/>
          </a:solidFill>
          <a:latin typeface="+mn-lt"/>
          <a:ea typeface="+mn-ea"/>
          <a:cs typeface="+mn-cs"/>
        </a:defRPr>
      </a:lvl1pPr>
      <a:lvl2pPr marL="514350" indent="-171450" algn="l" defTabSz="685800" rtl="0" eaLnBrk="1" latinLnBrk="0" hangingPunct="1">
        <a:lnSpc>
          <a:spcPct val="90000"/>
        </a:lnSpc>
        <a:spcBef>
          <a:spcPts val="375"/>
        </a:spcBef>
        <a:buClr>
          <a:srgbClr val="23B900"/>
        </a:buClr>
        <a:buFont typeface="Wingdings" pitchFamily="2" charset="2"/>
        <a:buChar char="§"/>
        <a:defRPr sz="900" kern="1200" baseline="0">
          <a:solidFill>
            <a:schemeClr val="tx1"/>
          </a:solidFill>
          <a:latin typeface="+mn-lt"/>
          <a:ea typeface="+mn-ea"/>
          <a:cs typeface="+mn-cs"/>
        </a:defRPr>
      </a:lvl2pPr>
      <a:lvl3pPr marL="857250" indent="-171450" algn="l" defTabSz="685800" rtl="0" eaLnBrk="1" latinLnBrk="0" hangingPunct="1">
        <a:lnSpc>
          <a:spcPct val="90000"/>
        </a:lnSpc>
        <a:spcBef>
          <a:spcPts val="375"/>
        </a:spcBef>
        <a:buClr>
          <a:srgbClr val="23B900"/>
        </a:buClr>
        <a:buFont typeface="Wingdings" pitchFamily="2" charset="2"/>
        <a:buChar char="§"/>
        <a:defRPr sz="900" kern="1200" baseline="0">
          <a:solidFill>
            <a:schemeClr val="tx1"/>
          </a:solidFill>
          <a:latin typeface="+mn-lt"/>
          <a:ea typeface="+mn-ea"/>
          <a:cs typeface="+mn-cs"/>
        </a:defRPr>
      </a:lvl3pPr>
      <a:lvl4pPr marL="1200150" indent="-171450" algn="l" defTabSz="685800" rtl="0" eaLnBrk="1" latinLnBrk="0" hangingPunct="1">
        <a:lnSpc>
          <a:spcPct val="90000"/>
        </a:lnSpc>
        <a:spcBef>
          <a:spcPts val="375"/>
        </a:spcBef>
        <a:buClr>
          <a:srgbClr val="23B900"/>
        </a:buClr>
        <a:buFont typeface="Wingdings" pitchFamily="2" charset="2"/>
        <a:buChar char="§"/>
        <a:defRPr sz="900" kern="1200" baseline="0">
          <a:solidFill>
            <a:schemeClr val="tx1"/>
          </a:solidFill>
          <a:latin typeface="+mn-lt"/>
          <a:ea typeface="+mn-ea"/>
          <a:cs typeface="+mn-cs"/>
        </a:defRPr>
      </a:lvl4pPr>
      <a:lvl5pPr marL="1543050" indent="-171450" algn="l" defTabSz="685800" rtl="0" eaLnBrk="1" latinLnBrk="0" hangingPunct="1">
        <a:lnSpc>
          <a:spcPct val="90000"/>
        </a:lnSpc>
        <a:spcBef>
          <a:spcPts val="375"/>
        </a:spcBef>
        <a:buClr>
          <a:srgbClr val="23B900"/>
        </a:buClr>
        <a:buFont typeface="Wingdings" pitchFamily="2" charset="2"/>
        <a:buChar char="§"/>
        <a:defRPr sz="900" kern="1200" baseline="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i-FI"/>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Otsikon paikkamerkki 1"/>
          <p:cNvSpPr>
            <a:spLocks noGrp="1"/>
          </p:cNvSpPr>
          <p:nvPr>
            <p:ph type="title"/>
          </p:nvPr>
        </p:nvSpPr>
        <p:spPr>
          <a:xfrm>
            <a:off x="628650" y="433549"/>
            <a:ext cx="7886700" cy="1116000"/>
          </a:xfrm>
          <a:prstGeom prst="rect">
            <a:avLst/>
          </a:prstGeom>
        </p:spPr>
        <p:txBody>
          <a:bodyPr vert="horz" lIns="0" tIns="0" rIns="0" bIns="0" rtlCol="0" anchor="ctr">
            <a:noAutofit/>
          </a:bodyPr>
          <a:lstStyle/>
          <a:p>
            <a:r>
              <a:rPr lang="fi-FI" dirty="0"/>
              <a:t>Muokkaa </a:t>
            </a:r>
            <a:r>
              <a:rPr lang="fi-FI" dirty="0" err="1"/>
              <a:t>perustyyl</a:t>
            </a:r>
            <a:r>
              <a:rPr lang="fi-FI" dirty="0"/>
              <a:t>. </a:t>
            </a:r>
            <a:r>
              <a:rPr lang="fi-FI" dirty="0" err="1"/>
              <a:t>napsautt</a:t>
            </a:r>
            <a:r>
              <a:rPr lang="fi-FI" dirty="0"/>
              <a:t>.</a:t>
            </a:r>
          </a:p>
        </p:txBody>
      </p:sp>
      <p:sp>
        <p:nvSpPr>
          <p:cNvPr id="3" name="Tekstin paikkamerkki 2"/>
          <p:cNvSpPr>
            <a:spLocks noGrp="1"/>
          </p:cNvSpPr>
          <p:nvPr>
            <p:ph type="body" idx="1"/>
          </p:nvPr>
        </p:nvSpPr>
        <p:spPr>
          <a:xfrm>
            <a:off x="628650" y="1555200"/>
            <a:ext cx="7886700" cy="4464000"/>
          </a:xfrm>
          <a:prstGeom prst="rect">
            <a:avLst/>
          </a:prstGeom>
        </p:spPr>
        <p:txBody>
          <a:bodyPr vert="horz" lIns="0" tIns="0" rIns="0" bIns="0" rtlCol="0">
            <a:noAutofit/>
          </a:bodyPr>
          <a:lstStyle/>
          <a:p>
            <a:pPr lvl="0"/>
            <a:r>
              <a:rPr lang="fi-FI" dirty="0"/>
              <a:t>Muokkaa tekstin perustyylejä</a:t>
            </a:r>
          </a:p>
          <a:p>
            <a:pPr lvl="1"/>
            <a:r>
              <a:rPr lang="fi-FI" dirty="0"/>
              <a:t>toinen taso</a:t>
            </a:r>
          </a:p>
          <a:p>
            <a:pPr lvl="2"/>
            <a:r>
              <a:rPr lang="fi-FI" dirty="0"/>
              <a:t>kolmas taso</a:t>
            </a:r>
          </a:p>
          <a:p>
            <a:pPr lvl="3"/>
            <a:r>
              <a:rPr lang="fi-FI" dirty="0"/>
              <a:t>neljäs taso</a:t>
            </a:r>
          </a:p>
          <a:p>
            <a:pPr lvl="4"/>
            <a:r>
              <a:rPr lang="fi-FI" dirty="0"/>
              <a:t>viides taso</a:t>
            </a:r>
          </a:p>
          <a:p>
            <a:pPr lvl="5"/>
            <a:r>
              <a:rPr lang="fi-FI" dirty="0"/>
              <a:t>6</a:t>
            </a:r>
          </a:p>
          <a:p>
            <a:pPr lvl="6"/>
            <a:r>
              <a:rPr lang="fi-FI" dirty="0"/>
              <a:t>7</a:t>
            </a:r>
          </a:p>
          <a:p>
            <a:pPr lvl="7"/>
            <a:r>
              <a:rPr lang="fi-FI" dirty="0"/>
              <a:t>8</a:t>
            </a:r>
          </a:p>
          <a:p>
            <a:pPr lvl="8"/>
            <a:r>
              <a:rPr lang="fi-FI" dirty="0"/>
              <a:t>9</a:t>
            </a:r>
          </a:p>
        </p:txBody>
      </p:sp>
      <p:sp>
        <p:nvSpPr>
          <p:cNvPr id="6" name="Dian numeron paikkamerkki 5"/>
          <p:cNvSpPr>
            <a:spLocks noGrp="1"/>
          </p:cNvSpPr>
          <p:nvPr>
            <p:ph type="sldNum" sz="quarter" idx="4"/>
          </p:nvPr>
        </p:nvSpPr>
        <p:spPr>
          <a:xfrm>
            <a:off x="629100" y="6185460"/>
            <a:ext cx="540000" cy="216000"/>
          </a:xfrm>
          <a:prstGeom prst="rect">
            <a:avLst/>
          </a:prstGeom>
        </p:spPr>
        <p:txBody>
          <a:bodyPr vert="horz" lIns="0" tIns="0" rIns="0" bIns="0" rtlCol="0" anchor="ctr"/>
          <a:lstStyle>
            <a:lvl1pPr algn="l">
              <a:defRPr sz="1050">
                <a:solidFill>
                  <a:schemeClr val="bg1"/>
                </a:solidFill>
              </a:defRPr>
            </a:lvl1pPr>
          </a:lstStyle>
          <a:p>
            <a:fld id="{CA4A938F-DAA3-4204-AFE3-D04484155789}" type="slidenum">
              <a:rPr lang="fi-FI" smtClean="0"/>
              <a:pPr/>
              <a:t>‹#›</a:t>
            </a:fld>
            <a:endParaRPr lang="fi-FI"/>
          </a:p>
        </p:txBody>
      </p:sp>
      <p:pic>
        <p:nvPicPr>
          <p:cNvPr id="9" name="Kuva 8" descr="Kuva, joka sisältää kohteen Fontti, Grafiikka, teksti, graafinen suunnittelu&#10;&#10;Kuvaus luotu automaattisesti">
            <a:extLst>
              <a:ext uri="{FF2B5EF4-FFF2-40B4-BE49-F238E27FC236}">
                <a16:creationId xmlns:a16="http://schemas.microsoft.com/office/drawing/2014/main" id="{9B01D5CB-E2E8-1489-538A-285833D252EE}"/>
              </a:ext>
            </a:extLst>
          </p:cNvPr>
          <p:cNvPicPr>
            <a:picLocks noChangeAspect="1"/>
          </p:cNvPicPr>
          <p:nvPr userDrawn="1"/>
        </p:nvPicPr>
        <p:blipFill>
          <a:blip r:embed="rId12" cstate="screen">
            <a:extLst>
              <a:ext uri="{28A0092B-C50C-407E-A947-70E740481C1C}">
                <a14:useLocalDpi xmlns:a14="http://schemas.microsoft.com/office/drawing/2010/main"/>
              </a:ext>
            </a:extLst>
          </a:blip>
          <a:stretch>
            <a:fillRect/>
          </a:stretch>
        </p:blipFill>
        <p:spPr>
          <a:xfrm>
            <a:off x="8298415" y="5790449"/>
            <a:ext cx="666503" cy="790023"/>
          </a:xfrm>
          <a:prstGeom prst="rect">
            <a:avLst/>
          </a:prstGeom>
        </p:spPr>
      </p:pic>
    </p:spTree>
    <p:extLst>
      <p:ext uri="{BB962C8B-B14F-4D97-AF65-F5344CB8AC3E}">
        <p14:creationId xmlns:p14="http://schemas.microsoft.com/office/powerpoint/2010/main" val="138991416"/>
      </p:ext>
    </p:extLst>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 id="2147483772" r:id="rId6"/>
    <p:sldLayoutId id="2147483773" r:id="rId7"/>
    <p:sldLayoutId id="2147483774" r:id="rId8"/>
    <p:sldLayoutId id="2147483775" r:id="rId9"/>
    <p:sldLayoutId id="2147483776" r:id="rId10"/>
  </p:sldLayoutIdLst>
  <p:hf hdr="0"/>
  <p:txStyles>
    <p:titleStyle>
      <a:lvl1pPr algn="l" defTabSz="685800" rtl="0" eaLnBrk="1" latinLnBrk="0" hangingPunct="1">
        <a:lnSpc>
          <a:spcPct val="100000"/>
        </a:lnSpc>
        <a:spcBef>
          <a:spcPct val="0"/>
        </a:spcBef>
        <a:buNone/>
        <a:defRPr sz="2775" b="1" kern="1200">
          <a:solidFill>
            <a:schemeClr val="bg1"/>
          </a:solidFill>
          <a:latin typeface="+mj-lt"/>
          <a:ea typeface="+mj-ea"/>
          <a:cs typeface="+mj-cs"/>
        </a:defRPr>
      </a:lvl1pPr>
    </p:titleStyle>
    <p:bodyStyle>
      <a:lvl1pPr marL="242888" indent="-242888" algn="l" defTabSz="685800" rtl="0" eaLnBrk="1" latinLnBrk="0" hangingPunct="1">
        <a:lnSpc>
          <a:spcPts val="1800"/>
        </a:lnSpc>
        <a:spcBef>
          <a:spcPts val="900"/>
        </a:spcBef>
        <a:buClrTx/>
        <a:buFont typeface="Arial" panose="020B0604020202020204" pitchFamily="34" charset="0"/>
        <a:buChar char="•"/>
        <a:defRPr sz="1350" kern="1200">
          <a:solidFill>
            <a:schemeClr val="bg1"/>
          </a:solidFill>
          <a:latin typeface="+mn-lt"/>
          <a:ea typeface="+mn-ea"/>
          <a:cs typeface="+mn-cs"/>
        </a:defRPr>
      </a:lvl1pPr>
      <a:lvl2pPr marL="243000" indent="-243000" algn="l" defTabSz="685800" rtl="0" eaLnBrk="1" latinLnBrk="0" hangingPunct="1">
        <a:lnSpc>
          <a:spcPts val="1800"/>
        </a:lnSpc>
        <a:spcBef>
          <a:spcPts val="900"/>
        </a:spcBef>
        <a:buClrTx/>
        <a:buSzPct val="70000"/>
        <a:buFont typeface="Courier New" panose="02070309020205020404" pitchFamily="49" charset="0"/>
        <a:buChar char="o"/>
        <a:defRPr sz="1350" kern="1200">
          <a:solidFill>
            <a:schemeClr val="bg1"/>
          </a:solidFill>
          <a:latin typeface="+mn-lt"/>
          <a:ea typeface="+mn-ea"/>
          <a:cs typeface="+mn-cs"/>
        </a:defRPr>
      </a:lvl2pPr>
      <a:lvl3pPr marL="243000" indent="-243000" algn="l" defTabSz="685800" rtl="0" eaLnBrk="1" latinLnBrk="0" hangingPunct="1">
        <a:lnSpc>
          <a:spcPts val="1800"/>
        </a:lnSpc>
        <a:spcBef>
          <a:spcPts val="900"/>
        </a:spcBef>
        <a:buClrTx/>
        <a:buFont typeface="Wingdings" panose="05000000000000000000" pitchFamily="2" charset="2"/>
        <a:buChar char="§"/>
        <a:defRPr sz="1350" kern="1200">
          <a:solidFill>
            <a:schemeClr val="bg1"/>
          </a:solidFill>
          <a:latin typeface="+mn-lt"/>
          <a:ea typeface="+mn-ea"/>
          <a:cs typeface="+mn-cs"/>
        </a:defRPr>
      </a:lvl3pPr>
      <a:lvl4pPr marL="486000" indent="-243000" algn="l" defTabSz="685800" rtl="0" eaLnBrk="1" latinLnBrk="0" hangingPunct="1">
        <a:lnSpc>
          <a:spcPts val="1800"/>
        </a:lnSpc>
        <a:spcBef>
          <a:spcPts val="900"/>
        </a:spcBef>
        <a:buClrTx/>
        <a:buFont typeface="Arial" panose="020B0604020202020204" pitchFamily="34" charset="0"/>
        <a:buChar char="•"/>
        <a:defRPr sz="1350" kern="1200">
          <a:solidFill>
            <a:schemeClr val="bg1"/>
          </a:solidFill>
          <a:latin typeface="+mn-lt"/>
          <a:ea typeface="+mn-ea"/>
          <a:cs typeface="+mn-cs"/>
        </a:defRPr>
      </a:lvl4pPr>
      <a:lvl5pPr marL="486000" indent="-243000" algn="l" defTabSz="685800" rtl="0" eaLnBrk="1" latinLnBrk="0" hangingPunct="1">
        <a:lnSpc>
          <a:spcPts val="1800"/>
        </a:lnSpc>
        <a:spcBef>
          <a:spcPts val="900"/>
        </a:spcBef>
        <a:buClrTx/>
        <a:buSzPct val="70000"/>
        <a:buFont typeface="Courier New" panose="02070309020205020404" pitchFamily="49" charset="0"/>
        <a:buChar char="o"/>
        <a:defRPr sz="1350" kern="1200">
          <a:solidFill>
            <a:schemeClr val="bg1"/>
          </a:solidFill>
          <a:latin typeface="+mn-lt"/>
          <a:ea typeface="+mn-ea"/>
          <a:cs typeface="+mn-cs"/>
        </a:defRPr>
      </a:lvl5pPr>
      <a:lvl6pPr marL="486000" indent="-243000" algn="l" defTabSz="685800" rtl="0" eaLnBrk="1" latinLnBrk="0" hangingPunct="1">
        <a:lnSpc>
          <a:spcPts val="1800"/>
        </a:lnSpc>
        <a:spcBef>
          <a:spcPts val="900"/>
        </a:spcBef>
        <a:buClrTx/>
        <a:buFont typeface="Wingdings" panose="05000000000000000000" pitchFamily="2" charset="2"/>
        <a:buChar char="§"/>
        <a:defRPr sz="1350" kern="1200">
          <a:solidFill>
            <a:schemeClr val="bg1"/>
          </a:solidFill>
          <a:latin typeface="+mn-lt"/>
          <a:ea typeface="+mn-ea"/>
          <a:cs typeface="+mn-cs"/>
        </a:defRPr>
      </a:lvl6pPr>
      <a:lvl7pPr marL="756000" indent="-243000" algn="l" defTabSz="685800" rtl="0" eaLnBrk="1" latinLnBrk="0" hangingPunct="1">
        <a:lnSpc>
          <a:spcPts val="1800"/>
        </a:lnSpc>
        <a:spcBef>
          <a:spcPts val="900"/>
        </a:spcBef>
        <a:buClrTx/>
        <a:buFont typeface="Arial" panose="020B0604020202020204" pitchFamily="34" charset="0"/>
        <a:buChar char="•"/>
        <a:defRPr sz="1350" kern="1200">
          <a:solidFill>
            <a:schemeClr val="bg1"/>
          </a:solidFill>
          <a:latin typeface="+mn-lt"/>
          <a:ea typeface="+mn-ea"/>
          <a:cs typeface="+mn-cs"/>
        </a:defRPr>
      </a:lvl7pPr>
      <a:lvl8pPr marL="756000" indent="-243000" algn="l" defTabSz="685800" rtl="0" eaLnBrk="1" latinLnBrk="0" hangingPunct="1">
        <a:lnSpc>
          <a:spcPts val="1800"/>
        </a:lnSpc>
        <a:spcBef>
          <a:spcPts val="900"/>
        </a:spcBef>
        <a:buClrTx/>
        <a:buSzPct val="70000"/>
        <a:buFont typeface="Courier New" panose="02070309020205020404" pitchFamily="49" charset="0"/>
        <a:buChar char="o"/>
        <a:defRPr sz="1350" kern="1200">
          <a:solidFill>
            <a:schemeClr val="bg1"/>
          </a:solidFill>
          <a:latin typeface="+mn-lt"/>
          <a:ea typeface="+mn-ea"/>
          <a:cs typeface="+mn-cs"/>
        </a:defRPr>
      </a:lvl8pPr>
      <a:lvl9pPr marL="756000" indent="-243000" algn="l" defTabSz="685800" rtl="0" eaLnBrk="1" latinLnBrk="0" hangingPunct="1">
        <a:lnSpc>
          <a:spcPts val="1800"/>
        </a:lnSpc>
        <a:spcBef>
          <a:spcPts val="900"/>
        </a:spcBef>
        <a:buClrTx/>
        <a:buFont typeface="Wingdings" panose="05000000000000000000" pitchFamily="2" charset="2"/>
        <a:buChar char="§"/>
        <a:defRPr sz="1350" kern="1200">
          <a:solidFill>
            <a:schemeClr val="bg1"/>
          </a:solidFill>
          <a:latin typeface="+mn-lt"/>
          <a:ea typeface="+mn-ea"/>
          <a:cs typeface="+mn-cs"/>
        </a:defRPr>
      </a:lvl9pPr>
    </p:bodyStyle>
    <p:otherStyle>
      <a:defPPr>
        <a:defRPr lang="fi-FI"/>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orient="horz" pos="380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8.jpg"/><Relationship Id="rId1" Type="http://schemas.openxmlformats.org/officeDocument/2006/relationships/slideLayout" Target="../slideLayouts/slideLayout206.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11.xml"/><Relationship Id="rId1" Type="http://schemas.openxmlformats.org/officeDocument/2006/relationships/tags" Target="../tags/tag42.xml"/></Relationships>
</file>

<file path=ppt/slides/_rels/slide1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3.xml"/><Relationship Id="rId1" Type="http://schemas.openxmlformats.org/officeDocument/2006/relationships/slideLayout" Target="../slideLayouts/slideLayout230.xml"/><Relationship Id="rId4" Type="http://schemas.openxmlformats.org/officeDocument/2006/relationships/image" Target="../media/image76.sv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38.xml"/><Relationship Id="rId1" Type="http://schemas.openxmlformats.org/officeDocument/2006/relationships/tags" Target="../tags/tag43.xml"/><Relationship Id="rId6" Type="http://schemas.openxmlformats.org/officeDocument/2006/relationships/image" Target="../media/image76.svg"/><Relationship Id="rId5" Type="http://schemas.openxmlformats.org/officeDocument/2006/relationships/image" Target="../media/image75.png"/><Relationship Id="rId4" Type="http://schemas.openxmlformats.org/officeDocument/2006/relationships/image" Target="../media/image99.png"/></Relationships>
</file>

<file path=ppt/slides/_rels/slide14.xml.rels><?xml version="1.0" encoding="UTF-8" standalone="yes"?>
<Relationships xmlns="http://schemas.openxmlformats.org/package/2006/relationships"><Relationship Id="rId8" Type="http://schemas.openxmlformats.org/officeDocument/2006/relationships/image" Target="../media/image100.png"/><Relationship Id="rId13" Type="http://schemas.openxmlformats.org/officeDocument/2006/relationships/image" Target="../media/image105.jpeg"/><Relationship Id="rId3" Type="http://schemas.openxmlformats.org/officeDocument/2006/relationships/tags" Target="../tags/tag46.xml"/><Relationship Id="rId7" Type="http://schemas.openxmlformats.org/officeDocument/2006/relationships/image" Target="../media/image76.svg"/><Relationship Id="rId12" Type="http://schemas.openxmlformats.org/officeDocument/2006/relationships/image" Target="../media/image104.jpeg"/><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image" Target="../media/image75.png"/><Relationship Id="rId11" Type="http://schemas.openxmlformats.org/officeDocument/2006/relationships/image" Target="../media/image103.jpg"/><Relationship Id="rId5" Type="http://schemas.openxmlformats.org/officeDocument/2006/relationships/notesSlide" Target="../notesSlides/notesSlide5.xml"/><Relationship Id="rId10" Type="http://schemas.openxmlformats.org/officeDocument/2006/relationships/image" Target="../media/image102.jpg"/><Relationship Id="rId4" Type="http://schemas.openxmlformats.org/officeDocument/2006/relationships/slideLayout" Target="../slideLayouts/slideLayout241.xml"/><Relationship Id="rId9" Type="http://schemas.openxmlformats.org/officeDocument/2006/relationships/image" Target="../media/image101.sv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76.svg"/><Relationship Id="rId2" Type="http://schemas.openxmlformats.org/officeDocument/2006/relationships/slideLayout" Target="../slideLayouts/slideLayout238.xml"/><Relationship Id="rId1" Type="http://schemas.openxmlformats.org/officeDocument/2006/relationships/tags" Target="../tags/tag47.xml"/><Relationship Id="rId6" Type="http://schemas.openxmlformats.org/officeDocument/2006/relationships/image" Target="../media/image75.png"/><Relationship Id="rId5" Type="http://schemas.openxmlformats.org/officeDocument/2006/relationships/image" Target="../media/image106.png"/><Relationship Id="rId4" Type="http://schemas.openxmlformats.org/officeDocument/2006/relationships/image" Target="../media/image99.png"/></Relationships>
</file>

<file path=ppt/slides/_rels/slide16.xml.rels><?xml version="1.0" encoding="UTF-8" standalone="yes"?>
<Relationships xmlns="http://schemas.openxmlformats.org/package/2006/relationships"><Relationship Id="rId8" Type="http://schemas.openxmlformats.org/officeDocument/2006/relationships/image" Target="../media/image108.png"/><Relationship Id="rId3" Type="http://schemas.openxmlformats.org/officeDocument/2006/relationships/tags" Target="../tags/tag50.xml"/><Relationship Id="rId7" Type="http://schemas.openxmlformats.org/officeDocument/2006/relationships/image" Target="../media/image101.svg"/><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image" Target="../media/image100.png"/><Relationship Id="rId5" Type="http://schemas.openxmlformats.org/officeDocument/2006/relationships/image" Target="../media/image107.png"/><Relationship Id="rId4" Type="http://schemas.openxmlformats.org/officeDocument/2006/relationships/slideLayout" Target="../slideLayouts/slideLayout237.xml"/><Relationship Id="rId9" Type="http://schemas.openxmlformats.org/officeDocument/2006/relationships/image" Target="../media/image109.png"/></Relationships>
</file>

<file path=ppt/slides/_rels/slide17.xml.rels><?xml version="1.0" encoding="UTF-8" standalone="yes"?>
<Relationships xmlns="http://schemas.openxmlformats.org/package/2006/relationships"><Relationship Id="rId3" Type="http://schemas.openxmlformats.org/officeDocument/2006/relationships/image" Target="../media/image76.svg"/><Relationship Id="rId2" Type="http://schemas.openxmlformats.org/officeDocument/2006/relationships/image" Target="../media/image75.png"/><Relationship Id="rId1" Type="http://schemas.openxmlformats.org/officeDocument/2006/relationships/slideLayout" Target="../slideLayouts/slideLayout241.xml"/></Relationships>
</file>

<file path=ppt/slides/_rels/slide18.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89.png"/></Relationships>
</file>

<file path=ppt/slides/_rels/slide19.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12.jpg"/><Relationship Id="rId1" Type="http://schemas.openxmlformats.org/officeDocument/2006/relationships/slideLayout" Target="../slideLayouts/slideLayout188.xml"/><Relationship Id="rId6" Type="http://schemas.openxmlformats.org/officeDocument/2006/relationships/image" Target="../media/image116.png"/><Relationship Id="rId5" Type="http://schemas.openxmlformats.org/officeDocument/2006/relationships/image" Target="../media/image115.svg"/><Relationship Id="rId4" Type="http://schemas.openxmlformats.org/officeDocument/2006/relationships/image" Target="../media/image114.png"/></Relationships>
</file>

<file path=ppt/slides/_rels/slide21.xml.rels><?xml version="1.0" encoding="UTF-8" standalone="yes"?>
<Relationships xmlns="http://schemas.openxmlformats.org/package/2006/relationships"><Relationship Id="rId3" Type="http://schemas.openxmlformats.org/officeDocument/2006/relationships/image" Target="../media/image117.emf"/><Relationship Id="rId2" Type="http://schemas.openxmlformats.org/officeDocument/2006/relationships/oleObject" Target="../embeddings/oleObject41.bin"/><Relationship Id="rId1" Type="http://schemas.openxmlformats.org/officeDocument/2006/relationships/slideLayout" Target="../slideLayouts/slideLayout170.xml"/><Relationship Id="rId5" Type="http://schemas.openxmlformats.org/officeDocument/2006/relationships/image" Target="../media/image118.emf"/><Relationship Id="rId4" Type="http://schemas.openxmlformats.org/officeDocument/2006/relationships/oleObject" Target="../embeddings/oleObject42.bin"/></Relationships>
</file>

<file path=ppt/slides/_rels/slide22.xml.rels><?xml version="1.0" encoding="UTF-8" standalone="yes"?>
<Relationships xmlns="http://schemas.openxmlformats.org/package/2006/relationships"><Relationship Id="rId3" Type="http://schemas.openxmlformats.org/officeDocument/2006/relationships/image" Target="../media/image119.emf"/><Relationship Id="rId2" Type="http://schemas.openxmlformats.org/officeDocument/2006/relationships/oleObject" Target="../embeddings/oleObject43.bin"/><Relationship Id="rId1" Type="http://schemas.openxmlformats.org/officeDocument/2006/relationships/slideLayout" Target="../slideLayouts/slideLayout170.xml"/><Relationship Id="rId5" Type="http://schemas.openxmlformats.org/officeDocument/2006/relationships/image" Target="../media/image120.emf"/><Relationship Id="rId4" Type="http://schemas.openxmlformats.org/officeDocument/2006/relationships/oleObject" Target="../embeddings/oleObject44.bin"/></Relationships>
</file>

<file path=ppt/slides/_rels/slide23.xml.rels><?xml version="1.0" encoding="UTF-8" standalone="yes"?>
<Relationships xmlns="http://schemas.openxmlformats.org/package/2006/relationships"><Relationship Id="rId3" Type="http://schemas.openxmlformats.org/officeDocument/2006/relationships/image" Target="../media/image121.emf"/><Relationship Id="rId2" Type="http://schemas.openxmlformats.org/officeDocument/2006/relationships/oleObject" Target="../embeddings/oleObject45.bin"/><Relationship Id="rId1" Type="http://schemas.openxmlformats.org/officeDocument/2006/relationships/slideLayout" Target="../slideLayouts/slideLayout170.xml"/><Relationship Id="rId5" Type="http://schemas.openxmlformats.org/officeDocument/2006/relationships/image" Target="../media/image122.emf"/><Relationship Id="rId4" Type="http://schemas.openxmlformats.org/officeDocument/2006/relationships/oleObject" Target="../embeddings/oleObject46.bin"/></Relationships>
</file>

<file path=ppt/slides/_rels/slide24.xml.rels><?xml version="1.0" encoding="UTF-8" standalone="yes"?>
<Relationships xmlns="http://schemas.openxmlformats.org/package/2006/relationships"><Relationship Id="rId3" Type="http://schemas.openxmlformats.org/officeDocument/2006/relationships/image" Target="../media/image123.emf"/><Relationship Id="rId2" Type="http://schemas.openxmlformats.org/officeDocument/2006/relationships/oleObject" Target="../embeddings/oleObject47.bin"/><Relationship Id="rId1" Type="http://schemas.openxmlformats.org/officeDocument/2006/relationships/slideLayout" Target="../slideLayouts/slideLayout170.xml"/><Relationship Id="rId4" Type="http://schemas.openxmlformats.org/officeDocument/2006/relationships/image" Target="../media/image124.emf"/></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48.bin"/><Relationship Id="rId7" Type="http://schemas.openxmlformats.org/officeDocument/2006/relationships/image" Target="../media/image127.png"/><Relationship Id="rId2" Type="http://schemas.openxmlformats.org/officeDocument/2006/relationships/notesSlide" Target="../notesSlides/notesSlide8.xml"/><Relationship Id="rId1" Type="http://schemas.openxmlformats.org/officeDocument/2006/relationships/slideLayout" Target="../slideLayouts/slideLayout170.xml"/><Relationship Id="rId6" Type="http://schemas.openxmlformats.org/officeDocument/2006/relationships/image" Target="../media/image126.emf"/><Relationship Id="rId5" Type="http://schemas.openxmlformats.org/officeDocument/2006/relationships/oleObject" Target="../embeddings/oleObject49.bin"/><Relationship Id="rId4" Type="http://schemas.openxmlformats.org/officeDocument/2006/relationships/image" Target="../media/image125.em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63.xml"/></Relationships>
</file>

<file path=ppt/slides/_rels/slide27.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48.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30.jpg"/><Relationship Id="rId1" Type="http://schemas.openxmlformats.org/officeDocument/2006/relationships/slideLayout" Target="../slideLayouts/slideLayout7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91.jpeg"/><Relationship Id="rId4" Type="http://schemas.openxmlformats.org/officeDocument/2006/relationships/image" Target="../media/image90.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4.xml"/></Relationships>
</file>

<file path=ppt/slides/_rels/slide3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131.jpg"/><Relationship Id="rId1" Type="http://schemas.openxmlformats.org/officeDocument/2006/relationships/slideLayout" Target="../slideLayouts/slideLayout83.xml"/><Relationship Id="rId4" Type="http://schemas.openxmlformats.org/officeDocument/2006/relationships/image" Target="../media/image132.png"/></Relationships>
</file>

<file path=ppt/slides/_rels/slide32.xml.rels><?xml version="1.0" encoding="UTF-8" standalone="yes"?>
<Relationships xmlns="http://schemas.openxmlformats.org/package/2006/relationships"><Relationship Id="rId3" Type="http://schemas.openxmlformats.org/officeDocument/2006/relationships/image" Target="../media/image133.jpg"/><Relationship Id="rId2" Type="http://schemas.openxmlformats.org/officeDocument/2006/relationships/image" Target="../media/image131.jpg"/><Relationship Id="rId1" Type="http://schemas.openxmlformats.org/officeDocument/2006/relationships/slideLayout" Target="../slideLayouts/slideLayout83.xml"/></Relationships>
</file>

<file path=ppt/slides/_rels/slide33.xml.rels><?xml version="1.0" encoding="UTF-8" standalone="yes"?>
<Relationships xmlns="http://schemas.openxmlformats.org/package/2006/relationships"><Relationship Id="rId3" Type="http://schemas.openxmlformats.org/officeDocument/2006/relationships/image" Target="../media/image135.jpg"/><Relationship Id="rId2" Type="http://schemas.openxmlformats.org/officeDocument/2006/relationships/image" Target="../media/image134.jpg"/><Relationship Id="rId1" Type="http://schemas.openxmlformats.org/officeDocument/2006/relationships/slideLayout" Target="../slideLayouts/slideLayout9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4.xml"/></Relationships>
</file>

<file path=ppt/slides/_rels/slide36.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image" Target="../media/image131.jpg"/><Relationship Id="rId1" Type="http://schemas.openxmlformats.org/officeDocument/2006/relationships/slideLayout" Target="../slideLayouts/slideLayout96.xml"/><Relationship Id="rId4" Type="http://schemas.openxmlformats.org/officeDocument/2006/relationships/image" Target="../media/image137.png"/></Relationships>
</file>

<file path=ppt/slides/_rels/slide37.xml.rels><?xml version="1.0" encoding="UTF-8" standalone="yes"?>
<Relationships xmlns="http://schemas.openxmlformats.org/package/2006/relationships"><Relationship Id="rId8" Type="http://schemas.openxmlformats.org/officeDocument/2006/relationships/image" Target="../media/image140.png"/><Relationship Id="rId3" Type="http://schemas.openxmlformats.org/officeDocument/2006/relationships/notesSlide" Target="../notesSlides/notesSlide12.xml"/><Relationship Id="rId7" Type="http://schemas.openxmlformats.org/officeDocument/2006/relationships/image" Target="../media/image139.png"/><Relationship Id="rId2" Type="http://schemas.openxmlformats.org/officeDocument/2006/relationships/slideLayout" Target="../slideLayouts/slideLayout119.xml"/><Relationship Id="rId1" Type="http://schemas.openxmlformats.org/officeDocument/2006/relationships/tags" Target="../tags/tag51.xml"/><Relationship Id="rId6" Type="http://schemas.openxmlformats.org/officeDocument/2006/relationships/image" Target="../media/image58.emf"/><Relationship Id="rId5" Type="http://schemas.openxmlformats.org/officeDocument/2006/relationships/oleObject" Target="../embeddings/oleObject50.bin"/><Relationship Id="rId4" Type="http://schemas.openxmlformats.org/officeDocument/2006/relationships/image" Target="../media/image138.jpeg"/></Relationships>
</file>

<file path=ppt/slides/_rels/slide38.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16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92.emf"/><Relationship Id="rId1" Type="http://schemas.openxmlformats.org/officeDocument/2006/relationships/slideLayout" Target="../slideLayouts/slideLayout189.xml"/><Relationship Id="rId5" Type="http://schemas.openxmlformats.org/officeDocument/2006/relationships/image" Target="../media/image93.png"/><Relationship Id="rId4" Type="http://schemas.openxmlformats.org/officeDocument/2006/relationships/image" Target="../media/image71.png"/></Relationships>
</file>

<file path=ppt/slides/_rels/slide40.xml.rels><?xml version="1.0" encoding="UTF-8" standalone="yes"?>
<Relationships xmlns="http://schemas.openxmlformats.org/package/2006/relationships"><Relationship Id="rId3" Type="http://schemas.openxmlformats.org/officeDocument/2006/relationships/image" Target="../media/image142.jpe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89.png"/></Relationships>
</file>

<file path=ppt/slides/_rels/slide41.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image" Target="../media/image89.png"/><Relationship Id="rId1" Type="http://schemas.openxmlformats.org/officeDocument/2006/relationships/slideLayout" Target="../slideLayouts/slideLayout2.xml"/><Relationship Id="rId4" Type="http://schemas.openxmlformats.org/officeDocument/2006/relationships/image" Target="../media/image144.jpeg"/></Relationships>
</file>

<file path=ppt/slides/_rels/slide42.xml.rels><?xml version="1.0" encoding="UTF-8" standalone="yes"?>
<Relationships xmlns="http://schemas.openxmlformats.org/package/2006/relationships"><Relationship Id="rId8" Type="http://schemas.openxmlformats.org/officeDocument/2006/relationships/image" Target="../media/image149.jpg"/><Relationship Id="rId3" Type="http://schemas.openxmlformats.org/officeDocument/2006/relationships/image" Target="../media/image89.png"/><Relationship Id="rId7" Type="http://schemas.openxmlformats.org/officeDocument/2006/relationships/image" Target="../media/image148.jfif"/><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47.png"/><Relationship Id="rId5" Type="http://schemas.openxmlformats.org/officeDocument/2006/relationships/image" Target="../media/image146.jpeg"/><Relationship Id="rId4" Type="http://schemas.openxmlformats.org/officeDocument/2006/relationships/image" Target="../media/image145.jpg"/></Relationships>
</file>

<file path=ppt/slides/_rels/slide43.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151.jpeg"/><Relationship Id="rId4" Type="http://schemas.openxmlformats.org/officeDocument/2006/relationships/image" Target="../media/image150.jpeg"/></Relationships>
</file>

<file path=ppt/slides/_rels/slide44.xml.rels><?xml version="1.0" encoding="UTF-8" standalone="yes"?>
<Relationships xmlns="http://schemas.openxmlformats.org/package/2006/relationships"><Relationship Id="rId3" Type="http://schemas.openxmlformats.org/officeDocument/2006/relationships/image" Target="../media/image152.jp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89.png"/></Relationships>
</file>

<file path=ppt/slides/_rels/slide5.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201.xml"/></Relationships>
</file>

<file path=ppt/slides/_rels/slide6.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201.xml"/></Relationships>
</file>

<file path=ppt/slides/_rels/slide7.xml.rels><?xml version="1.0" encoding="UTF-8" standalone="yes"?>
<Relationships xmlns="http://schemas.openxmlformats.org/package/2006/relationships"><Relationship Id="rId3" Type="http://schemas.openxmlformats.org/officeDocument/2006/relationships/image" Target="../media/image97.svg"/><Relationship Id="rId2" Type="http://schemas.openxmlformats.org/officeDocument/2006/relationships/image" Target="../media/image96.png"/><Relationship Id="rId1" Type="http://schemas.openxmlformats.org/officeDocument/2006/relationships/slideLayout" Target="../slideLayouts/slideLayout20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0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315558"/>
            <a:ext cx="9144000" cy="5705730"/>
          </a:xfrm>
        </p:spPr>
        <p:txBody>
          <a:bodyPr>
            <a:normAutofit fontScale="90000"/>
          </a:bodyPr>
          <a:lstStyle/>
          <a:p>
            <a:br>
              <a:rPr lang="en-GB" b="1" dirty="0">
                <a:solidFill>
                  <a:schemeClr val="accent1">
                    <a:lumMod val="75000"/>
                  </a:schemeClr>
                </a:solidFill>
              </a:rPr>
            </a:br>
            <a:br>
              <a:rPr lang="en-GB" b="1" dirty="0">
                <a:solidFill>
                  <a:schemeClr val="accent1">
                    <a:lumMod val="75000"/>
                  </a:schemeClr>
                </a:solidFill>
              </a:rPr>
            </a:br>
            <a:br>
              <a:rPr lang="en-GB" b="1" dirty="0">
                <a:solidFill>
                  <a:schemeClr val="accent1">
                    <a:lumMod val="75000"/>
                  </a:schemeClr>
                </a:solidFill>
              </a:rPr>
            </a:br>
            <a:r>
              <a:rPr lang="en-GB" sz="3100" b="1" dirty="0">
                <a:solidFill>
                  <a:schemeClr val="tx2"/>
                </a:solidFill>
              </a:rPr>
              <a:t>Welcome to the </a:t>
            </a:r>
            <a:br>
              <a:rPr lang="en-GB" sz="2700" b="1" dirty="0">
                <a:solidFill>
                  <a:schemeClr val="tx2"/>
                </a:solidFill>
              </a:rPr>
            </a:br>
            <a:br>
              <a:rPr lang="en-GB" sz="2700" b="1" dirty="0">
                <a:solidFill>
                  <a:schemeClr val="tx2"/>
                </a:solidFill>
              </a:rPr>
            </a:br>
            <a:r>
              <a:rPr lang="en-GB" sz="5300" b="1" dirty="0">
                <a:solidFill>
                  <a:schemeClr val="tx2"/>
                </a:solidFill>
              </a:rPr>
              <a:t>ELTI 2024 General Assembly </a:t>
            </a:r>
            <a:br>
              <a:rPr lang="en-GB" sz="2800" b="1" dirty="0">
                <a:solidFill>
                  <a:schemeClr val="tx2"/>
                </a:solidFill>
              </a:rPr>
            </a:br>
            <a:br>
              <a:rPr lang="en-GB" sz="2800" b="1" dirty="0">
                <a:solidFill>
                  <a:schemeClr val="tx2"/>
                </a:solidFill>
              </a:rPr>
            </a:br>
            <a:r>
              <a:rPr lang="en-GB" sz="2700" b="1" dirty="0">
                <a:solidFill>
                  <a:schemeClr val="tx2"/>
                </a:solidFill>
              </a:rPr>
              <a:t>Helsinki, Friday 20 September 2024</a:t>
            </a:r>
            <a:br>
              <a:rPr lang="en-GB" sz="2800" b="1" dirty="0">
                <a:solidFill>
                  <a:schemeClr val="accent1">
                    <a:lumMod val="75000"/>
                  </a:schemeClr>
                </a:solidFill>
              </a:rPr>
            </a:br>
            <a:br>
              <a:rPr lang="en-GB" sz="2800" b="1" dirty="0">
                <a:solidFill>
                  <a:schemeClr val="accent1">
                    <a:lumMod val="75000"/>
                  </a:schemeClr>
                </a:solidFill>
              </a:rPr>
            </a:br>
            <a:r>
              <a:rPr lang="en-GB" sz="2200" b="1" dirty="0">
                <a:solidFill>
                  <a:schemeClr val="tx2"/>
                </a:solidFill>
              </a:rPr>
              <a:t>Hilton Helsinki </a:t>
            </a:r>
            <a:r>
              <a:rPr lang="en-GB" sz="2200" b="1" dirty="0" err="1">
                <a:solidFill>
                  <a:schemeClr val="tx2"/>
                </a:solidFill>
              </a:rPr>
              <a:t>Kalastajatorppa</a:t>
            </a:r>
            <a:r>
              <a:rPr lang="en-GB" sz="2200" b="1" dirty="0">
                <a:solidFill>
                  <a:schemeClr val="tx2"/>
                </a:solidFill>
              </a:rPr>
              <a:t> Hotel</a:t>
            </a:r>
            <a:br>
              <a:rPr lang="en-GB" sz="2200" b="1" dirty="0">
                <a:solidFill>
                  <a:schemeClr val="tx2"/>
                </a:solidFill>
              </a:rPr>
            </a:br>
            <a:r>
              <a:rPr lang="en-GB" sz="2200" b="1" dirty="0">
                <a:solidFill>
                  <a:schemeClr val="tx2"/>
                </a:solidFill>
              </a:rPr>
              <a:t>Meeting Room: </a:t>
            </a:r>
            <a:r>
              <a:rPr lang="en-GB" sz="2200" b="1" dirty="0" err="1">
                <a:solidFill>
                  <a:schemeClr val="tx2"/>
                </a:solidFill>
              </a:rPr>
              <a:t>Merisali</a:t>
            </a:r>
            <a:br>
              <a:rPr lang="en-GB" sz="2800" b="1" dirty="0">
                <a:solidFill>
                  <a:schemeClr val="accent1">
                    <a:lumMod val="75000"/>
                  </a:schemeClr>
                </a:solidFill>
              </a:rPr>
            </a:br>
            <a:br>
              <a:rPr lang="en-GB" sz="2800" b="1" dirty="0">
                <a:solidFill>
                  <a:schemeClr val="accent1">
                    <a:lumMod val="75000"/>
                  </a:schemeClr>
                </a:solidFill>
              </a:rPr>
            </a:br>
            <a:endParaRPr lang="en-GB" sz="2800" dirty="0">
              <a:solidFill>
                <a:schemeClr val="accent1">
                  <a:lumMod val="75000"/>
                </a:schemeClr>
              </a:solidFill>
            </a:endParaRPr>
          </a:p>
        </p:txBody>
      </p:sp>
      <p:pic>
        <p:nvPicPr>
          <p:cNvPr id="3" name="Obrázek 2">
            <a:extLst>
              <a:ext uri="{FF2B5EF4-FFF2-40B4-BE49-F238E27FC236}">
                <a16:creationId xmlns:a16="http://schemas.microsoft.com/office/drawing/2014/main" id="{2EFED13F-682B-A8F7-F49D-A07AA26E11E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auto">
          <a:xfrm>
            <a:off x="6156176" y="359388"/>
            <a:ext cx="2594783" cy="897848"/>
          </a:xfrm>
          <a:prstGeom prst="rect">
            <a:avLst/>
          </a:prstGeom>
          <a:noFill/>
          <a:ln>
            <a:noFill/>
          </a:ln>
        </p:spPr>
      </p:pic>
    </p:spTree>
    <p:extLst>
      <p:ext uri="{BB962C8B-B14F-4D97-AF65-F5344CB8AC3E}">
        <p14:creationId xmlns:p14="http://schemas.microsoft.com/office/powerpoint/2010/main" val="26434210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group of people posing for a photo&#10;&#10;Description automatically generated">
            <a:extLst>
              <a:ext uri="{FF2B5EF4-FFF2-40B4-BE49-F238E27FC236}">
                <a16:creationId xmlns:a16="http://schemas.microsoft.com/office/drawing/2014/main" id="{A7ADE9B9-8849-9B1C-E3B8-0E4A0D9E896A}"/>
              </a:ext>
            </a:extLst>
          </p:cNvPr>
          <p:cNvPicPr>
            <a:picLocks noChangeAspect="1"/>
          </p:cNvPicPr>
          <p:nvPr/>
        </p:nvPicPr>
        <p:blipFill>
          <a:blip r:embed="rId2"/>
          <a:stretch>
            <a:fillRect/>
          </a:stretch>
        </p:blipFill>
        <p:spPr>
          <a:xfrm>
            <a:off x="1357313" y="857250"/>
            <a:ext cx="6429375" cy="5143500"/>
          </a:xfrm>
          <a:prstGeom prst="rect">
            <a:avLst/>
          </a:prstGeom>
        </p:spPr>
      </p:pic>
    </p:spTree>
    <p:extLst>
      <p:ext uri="{BB962C8B-B14F-4D97-AF65-F5344CB8AC3E}">
        <p14:creationId xmlns:p14="http://schemas.microsoft.com/office/powerpoint/2010/main" val="41436416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F4B88C7-1B30-C735-44AE-1C0B297DB349}"/>
              </a:ext>
            </a:extLst>
          </p:cNvPr>
          <p:cNvSpPr>
            <a:spLocks noGrp="1"/>
          </p:cNvSpPr>
          <p:nvPr>
            <p:ph type="ctrTitle"/>
          </p:nvPr>
        </p:nvSpPr>
        <p:spPr>
          <a:xfrm>
            <a:off x="323850" y="2276872"/>
            <a:ext cx="5663804" cy="1529471"/>
          </a:xfrm>
        </p:spPr>
        <p:txBody>
          <a:bodyPr/>
          <a:lstStyle/>
          <a:p>
            <a:pPr>
              <a:lnSpc>
                <a:spcPct val="100000"/>
              </a:lnSpc>
            </a:pPr>
            <a:r>
              <a:rPr lang="en-GB" sz="3600" dirty="0"/>
              <a:t>Export and Investment Fund of Denmark (EIFO)</a:t>
            </a:r>
          </a:p>
        </p:txBody>
      </p:sp>
      <p:sp>
        <p:nvSpPr>
          <p:cNvPr id="5" name="Subtitle 4">
            <a:extLst>
              <a:ext uri="{FF2B5EF4-FFF2-40B4-BE49-F238E27FC236}">
                <a16:creationId xmlns:a16="http://schemas.microsoft.com/office/drawing/2014/main" id="{8179CD2E-1227-C8FF-CE28-3CEFC153D164}"/>
              </a:ext>
            </a:extLst>
          </p:cNvPr>
          <p:cNvSpPr>
            <a:spLocks noGrp="1"/>
          </p:cNvSpPr>
          <p:nvPr>
            <p:ph type="subTitle" idx="1"/>
          </p:nvPr>
        </p:nvSpPr>
        <p:spPr/>
        <p:txBody>
          <a:bodyPr/>
          <a:lstStyle/>
          <a:p>
            <a:r>
              <a:rPr lang="en-GB" dirty="0"/>
              <a:t>20 September 2024</a:t>
            </a:r>
          </a:p>
        </p:txBody>
      </p:sp>
    </p:spTree>
    <p:custDataLst>
      <p:tags r:id="rId1"/>
    </p:custDataLst>
    <p:extLst>
      <p:ext uri="{BB962C8B-B14F-4D97-AF65-F5344CB8AC3E}">
        <p14:creationId xmlns:p14="http://schemas.microsoft.com/office/powerpoint/2010/main" val="35195841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el 11">
            <a:extLst>
              <a:ext uri="{FF2B5EF4-FFF2-40B4-BE49-F238E27FC236}">
                <a16:creationId xmlns:a16="http://schemas.microsoft.com/office/drawing/2014/main" id="{A46D85E5-72B4-9238-FC2B-9C69A16C3752}"/>
              </a:ext>
            </a:extLst>
          </p:cNvPr>
          <p:cNvSpPr>
            <a:spLocks noGrp="1"/>
          </p:cNvSpPr>
          <p:nvPr>
            <p:ph type="title"/>
          </p:nvPr>
        </p:nvSpPr>
        <p:spPr/>
        <p:txBody>
          <a:bodyPr/>
          <a:lstStyle/>
          <a:p>
            <a:r>
              <a:rPr lang="en-GB" dirty="0"/>
              <a:t>Who</a:t>
            </a:r>
            <a:r>
              <a:rPr lang="da-DK" dirty="0"/>
              <a:t> is EIFO</a:t>
            </a:r>
          </a:p>
        </p:txBody>
      </p:sp>
      <p:sp>
        <p:nvSpPr>
          <p:cNvPr id="4" name="Pladsholder til slidenummer 3">
            <a:extLst>
              <a:ext uri="{FF2B5EF4-FFF2-40B4-BE49-F238E27FC236}">
                <a16:creationId xmlns:a16="http://schemas.microsoft.com/office/drawing/2014/main" id="{6AC39854-F614-049E-1C78-D1024B28D6CB}"/>
              </a:ext>
            </a:extLst>
          </p:cNvPr>
          <p:cNvSpPr>
            <a:spLocks noGrp="1"/>
          </p:cNvSpPr>
          <p:nvPr>
            <p:ph type="sldNum" sz="quarter" idx="12"/>
          </p:nvPr>
        </p:nvSpPr>
        <p:spPr/>
        <p:txBody>
          <a:bodyPr/>
          <a:lstStyle/>
          <a:p>
            <a:pPr defTabSz="685800"/>
            <a:fld id="{E68BB47B-6AA6-7343-BE79-ECEFD83B2C88}" type="slidenum">
              <a:rPr lang="en-US">
                <a:solidFill>
                  <a:srgbClr val="121212"/>
                </a:solidFill>
              </a:rPr>
              <a:pPr defTabSz="685800"/>
              <a:t>12</a:t>
            </a:fld>
            <a:endParaRPr lang="en-US" dirty="0">
              <a:solidFill>
                <a:srgbClr val="121212"/>
              </a:solidFill>
            </a:endParaRPr>
          </a:p>
        </p:txBody>
      </p:sp>
      <p:sp>
        <p:nvSpPr>
          <p:cNvPr id="13" name="Pladsholder til tekst 12">
            <a:extLst>
              <a:ext uri="{FF2B5EF4-FFF2-40B4-BE49-F238E27FC236}">
                <a16:creationId xmlns:a16="http://schemas.microsoft.com/office/drawing/2014/main" id="{C7FEFDAF-74C2-FFF1-0678-287BC3864A8A}"/>
              </a:ext>
            </a:extLst>
          </p:cNvPr>
          <p:cNvSpPr>
            <a:spLocks noGrp="1"/>
          </p:cNvSpPr>
          <p:nvPr>
            <p:ph type="body" sz="quarter" idx="13"/>
          </p:nvPr>
        </p:nvSpPr>
        <p:spPr/>
        <p:txBody>
          <a:bodyPr/>
          <a:lstStyle/>
          <a:p>
            <a:r>
              <a:rPr lang="en-GB" sz="1400" dirty="0"/>
              <a:t>Portfolio total</a:t>
            </a:r>
          </a:p>
          <a:p>
            <a:r>
              <a:rPr lang="da-DK" sz="1400" dirty="0"/>
              <a:t>(2023)</a:t>
            </a:r>
          </a:p>
          <a:p>
            <a:r>
              <a:rPr lang="da-DK" sz="2800" dirty="0"/>
              <a:t>21.8</a:t>
            </a:r>
          </a:p>
          <a:p>
            <a:r>
              <a:rPr lang="da-DK" sz="1400" dirty="0"/>
              <a:t>EUR </a:t>
            </a:r>
            <a:r>
              <a:rPr lang="en-US" sz="1400" dirty="0"/>
              <a:t>bn</a:t>
            </a:r>
          </a:p>
        </p:txBody>
      </p:sp>
      <p:sp>
        <p:nvSpPr>
          <p:cNvPr id="14" name="Pladsholder til tekst 13">
            <a:extLst>
              <a:ext uri="{FF2B5EF4-FFF2-40B4-BE49-F238E27FC236}">
                <a16:creationId xmlns:a16="http://schemas.microsoft.com/office/drawing/2014/main" id="{13837D32-1138-9DE4-19B9-F4B96EE7FAD1}"/>
              </a:ext>
            </a:extLst>
          </p:cNvPr>
          <p:cNvSpPr>
            <a:spLocks noGrp="1"/>
          </p:cNvSpPr>
          <p:nvPr>
            <p:ph type="body" sz="quarter" idx="14"/>
          </p:nvPr>
        </p:nvSpPr>
        <p:spPr/>
        <p:txBody>
          <a:bodyPr/>
          <a:lstStyle/>
          <a:p>
            <a:r>
              <a:rPr lang="en-GB" sz="1400" dirty="0"/>
              <a:t>Balance sheet total</a:t>
            </a:r>
          </a:p>
          <a:p>
            <a:r>
              <a:rPr lang="da-DK" sz="1400" dirty="0"/>
              <a:t>(2023)</a:t>
            </a:r>
          </a:p>
          <a:p>
            <a:r>
              <a:rPr lang="da-DK" sz="2800" dirty="0"/>
              <a:t>9.8</a:t>
            </a:r>
          </a:p>
          <a:p>
            <a:r>
              <a:rPr lang="da-DK" sz="1400" dirty="0"/>
              <a:t>EUR </a:t>
            </a:r>
            <a:r>
              <a:rPr lang="en-US" sz="1400" dirty="0"/>
              <a:t>bn</a:t>
            </a:r>
          </a:p>
        </p:txBody>
      </p:sp>
      <p:sp>
        <p:nvSpPr>
          <p:cNvPr id="15" name="Pladsholder til tekst 14">
            <a:extLst>
              <a:ext uri="{FF2B5EF4-FFF2-40B4-BE49-F238E27FC236}">
                <a16:creationId xmlns:a16="http://schemas.microsoft.com/office/drawing/2014/main" id="{8720036F-16A7-85FE-BB36-7334EDB84AAA}"/>
              </a:ext>
            </a:extLst>
          </p:cNvPr>
          <p:cNvSpPr>
            <a:spLocks noGrp="1"/>
          </p:cNvSpPr>
          <p:nvPr>
            <p:ph type="body" sz="quarter" idx="15"/>
          </p:nvPr>
        </p:nvSpPr>
        <p:spPr/>
        <p:txBody>
          <a:bodyPr/>
          <a:lstStyle/>
          <a:p>
            <a:r>
              <a:rPr lang="en-US" sz="1400" dirty="0"/>
              <a:t>No. of customers</a:t>
            </a:r>
          </a:p>
          <a:p>
            <a:r>
              <a:rPr lang="en-US" sz="1400" dirty="0"/>
              <a:t>(approx.)</a:t>
            </a:r>
          </a:p>
          <a:p>
            <a:r>
              <a:rPr lang="da-DK" sz="2800" dirty="0"/>
              <a:t>3,500</a:t>
            </a:r>
            <a:endParaRPr lang="en-US" sz="1400" dirty="0"/>
          </a:p>
          <a:p>
            <a:endParaRPr lang="da-DK" sz="1400" dirty="0"/>
          </a:p>
        </p:txBody>
      </p:sp>
      <p:sp>
        <p:nvSpPr>
          <p:cNvPr id="16" name="Pladsholder til tekst 15">
            <a:extLst>
              <a:ext uri="{FF2B5EF4-FFF2-40B4-BE49-F238E27FC236}">
                <a16:creationId xmlns:a16="http://schemas.microsoft.com/office/drawing/2014/main" id="{836F25F6-4E1C-E215-30D4-D94F71E6A401}"/>
              </a:ext>
            </a:extLst>
          </p:cNvPr>
          <p:cNvSpPr>
            <a:spLocks noGrp="1"/>
          </p:cNvSpPr>
          <p:nvPr>
            <p:ph type="body" sz="quarter" idx="16"/>
          </p:nvPr>
        </p:nvSpPr>
        <p:spPr/>
        <p:txBody>
          <a:bodyPr/>
          <a:lstStyle/>
          <a:p>
            <a:r>
              <a:rPr lang="da-DK" sz="1400" dirty="0"/>
              <a:t>Financial solutions </a:t>
            </a:r>
            <a:r>
              <a:rPr lang="da-DK" sz="1400" dirty="0" err="1"/>
              <a:t>offered</a:t>
            </a:r>
            <a:endParaRPr lang="da-DK" sz="1400" dirty="0"/>
          </a:p>
          <a:p>
            <a:r>
              <a:rPr lang="da-DK" sz="1400" dirty="0"/>
              <a:t>(2023)</a:t>
            </a:r>
          </a:p>
          <a:p>
            <a:r>
              <a:rPr lang="da-DK" sz="2800" dirty="0"/>
              <a:t>3.8</a:t>
            </a:r>
          </a:p>
          <a:p>
            <a:r>
              <a:rPr lang="da-DK" sz="1400" dirty="0"/>
              <a:t>DKK </a:t>
            </a:r>
            <a:r>
              <a:rPr lang="en-US" sz="1400" dirty="0"/>
              <a:t>bn</a:t>
            </a:r>
          </a:p>
        </p:txBody>
      </p:sp>
      <p:sp>
        <p:nvSpPr>
          <p:cNvPr id="17" name="Pladsholder til tekst 16">
            <a:extLst>
              <a:ext uri="{FF2B5EF4-FFF2-40B4-BE49-F238E27FC236}">
                <a16:creationId xmlns:a16="http://schemas.microsoft.com/office/drawing/2014/main" id="{4CF7497F-8E1D-88F0-8D49-489D7AD42B7A}"/>
              </a:ext>
            </a:extLst>
          </p:cNvPr>
          <p:cNvSpPr>
            <a:spLocks noGrp="1"/>
          </p:cNvSpPr>
          <p:nvPr>
            <p:ph type="body" sz="quarter" idx="17"/>
          </p:nvPr>
        </p:nvSpPr>
        <p:spPr>
          <a:xfrm>
            <a:off x="222986" y="1988840"/>
            <a:ext cx="4035727" cy="3313144"/>
          </a:xfrm>
        </p:spPr>
        <p:txBody>
          <a:bodyPr/>
          <a:lstStyle/>
          <a:p>
            <a:pPr marL="171450" indent="-171450">
              <a:buBlip>
                <a:blip r:embed="rId3">
                  <a:extLst>
                    <a:ext uri="{96DAC541-7B7A-43D3-8B79-37D633B846F1}">
                      <asvg:svgBlip xmlns:asvg="http://schemas.microsoft.com/office/drawing/2016/SVG/main" r:embed="rId4"/>
                    </a:ext>
                  </a:extLst>
                </a:blip>
              </a:buBlip>
            </a:pPr>
            <a:r>
              <a:rPr lang="en-US" sz="1600" dirty="0"/>
              <a:t>EIFO is an independent public company established by law, the Act on the Export and Investment Fund of Denmark, in 2023.</a:t>
            </a:r>
          </a:p>
          <a:p>
            <a:pPr marL="171450" indent="-171450">
              <a:buBlip>
                <a:blip r:embed="rId3">
                  <a:extLst>
                    <a:ext uri="{96DAC541-7B7A-43D3-8B79-37D633B846F1}">
                      <asvg:svgBlip xmlns:asvg="http://schemas.microsoft.com/office/drawing/2016/SVG/main" r:embed="rId4"/>
                    </a:ext>
                  </a:extLst>
                </a:blip>
              </a:buBlip>
            </a:pPr>
            <a:r>
              <a:rPr lang="en-US" sz="1600" dirty="0"/>
              <a:t>EIFO is the national promotional bank and export credit agency of Denmark combined in one financial institution.</a:t>
            </a:r>
          </a:p>
          <a:p>
            <a:pPr marL="171450" indent="-171450">
              <a:buBlip>
                <a:blip r:embed="rId3">
                  <a:extLst>
                    <a:ext uri="{96DAC541-7B7A-43D3-8B79-37D633B846F1}">
                      <asvg:svgBlip xmlns:asvg="http://schemas.microsoft.com/office/drawing/2016/SVG/main" r:embed="rId4"/>
                    </a:ext>
                  </a:extLst>
                </a:blip>
              </a:buBlip>
            </a:pPr>
            <a:r>
              <a:rPr lang="en-US" sz="1600" dirty="0"/>
              <a:t>EIFO represents Denmark/Ministry of Industry, Business and Financial Affairs internationally on export credit issues.</a:t>
            </a:r>
          </a:p>
          <a:p>
            <a:pPr marL="171450" indent="-171450">
              <a:buBlip>
                <a:blip r:embed="rId3">
                  <a:extLst>
                    <a:ext uri="{96DAC541-7B7A-43D3-8B79-37D633B846F1}">
                      <asvg:svgBlip xmlns:asvg="http://schemas.microsoft.com/office/drawing/2016/SVG/main" r:embed="rId4"/>
                    </a:ext>
                  </a:extLst>
                </a:blip>
              </a:buBlip>
            </a:pPr>
            <a:r>
              <a:rPr lang="en-US" sz="1600" dirty="0"/>
              <a:t>450 employees. Head office at </a:t>
            </a:r>
            <a:r>
              <a:rPr lang="en-US" sz="1600" dirty="0" err="1"/>
              <a:t>Nordhavn</a:t>
            </a:r>
            <a:r>
              <a:rPr lang="en-US" sz="1600" dirty="0"/>
              <a:t>, Copenhagen. Two branches outside Copenhagen.</a:t>
            </a:r>
          </a:p>
          <a:p>
            <a:pPr marL="171450" indent="-171450">
              <a:buBlip>
                <a:blip r:embed="rId3">
                  <a:extLst>
                    <a:ext uri="{96DAC541-7B7A-43D3-8B79-37D633B846F1}">
                      <asvg:svgBlip xmlns:asvg="http://schemas.microsoft.com/office/drawing/2016/SVG/main" r:embed="rId4"/>
                    </a:ext>
                  </a:extLst>
                </a:blip>
              </a:buBlip>
            </a:pPr>
            <a:r>
              <a:rPr lang="en-US" sz="1600" dirty="0"/>
              <a:t>Instruments:</a:t>
            </a:r>
          </a:p>
          <a:p>
            <a:pPr marL="514350" lvl="1" indent="-171450">
              <a:buBlip>
                <a:blip r:embed="rId3">
                  <a:extLst>
                    <a:ext uri="{96DAC541-7B7A-43D3-8B79-37D633B846F1}">
                      <asvg:svgBlip xmlns:asvg="http://schemas.microsoft.com/office/drawing/2016/SVG/main" r:embed="rId4"/>
                    </a:ext>
                  </a:extLst>
                </a:blip>
              </a:buBlip>
            </a:pPr>
            <a:r>
              <a:rPr lang="en-US" sz="1600" dirty="0">
                <a:latin typeface="+mn-lt"/>
              </a:rPr>
              <a:t>Export financing (loans and guarantees)</a:t>
            </a:r>
          </a:p>
          <a:p>
            <a:pPr marL="514350" lvl="1" indent="-171450">
              <a:buBlip>
                <a:blip r:embed="rId3">
                  <a:extLst>
                    <a:ext uri="{96DAC541-7B7A-43D3-8B79-37D633B846F1}">
                      <asvg:svgBlip xmlns:asvg="http://schemas.microsoft.com/office/drawing/2016/SVG/main" r:embed="rId4"/>
                    </a:ext>
                  </a:extLst>
                </a:blip>
              </a:buBlip>
            </a:pPr>
            <a:r>
              <a:rPr lang="en-US" sz="1600" dirty="0">
                <a:latin typeface="+mn-lt"/>
              </a:rPr>
              <a:t>Domestic loans and guarantees (primarily SME)</a:t>
            </a:r>
          </a:p>
          <a:p>
            <a:pPr marL="514350" lvl="1" indent="-171450">
              <a:buBlip>
                <a:blip r:embed="rId3">
                  <a:extLst>
                    <a:ext uri="{96DAC541-7B7A-43D3-8B79-37D633B846F1}">
                      <asvg:svgBlip xmlns:asvg="http://schemas.microsoft.com/office/drawing/2016/SVG/main" r:embed="rId4"/>
                    </a:ext>
                  </a:extLst>
                </a:blip>
              </a:buBlip>
            </a:pPr>
            <a:r>
              <a:rPr lang="en-US" sz="1600" dirty="0">
                <a:latin typeface="+mn-lt"/>
              </a:rPr>
              <a:t>Direct and indirect equity investments</a:t>
            </a:r>
          </a:p>
        </p:txBody>
      </p:sp>
    </p:spTree>
    <p:extLst>
      <p:ext uri="{BB962C8B-B14F-4D97-AF65-F5344CB8AC3E}">
        <p14:creationId xmlns:p14="http://schemas.microsoft.com/office/powerpoint/2010/main" val="1414816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Billede 48">
            <a:extLst>
              <a:ext uri="{FF2B5EF4-FFF2-40B4-BE49-F238E27FC236}">
                <a16:creationId xmlns:a16="http://schemas.microsoft.com/office/drawing/2014/main" id="{1D86AD7D-46AF-60F3-F6AE-A5FE8AB4C7CB}"/>
              </a:ext>
            </a:extLst>
          </p:cNvPr>
          <p:cNvPicPr>
            <a:picLocks noChangeAspect="1"/>
          </p:cNvPicPr>
          <p:nvPr/>
        </p:nvPicPr>
        <p:blipFill>
          <a:blip r:embed="rId4"/>
          <a:stretch>
            <a:fillRect/>
          </a:stretch>
        </p:blipFill>
        <p:spPr>
          <a:xfrm>
            <a:off x="7583040" y="871117"/>
            <a:ext cx="1532620" cy="795658"/>
          </a:xfrm>
          <a:prstGeom prst="rect">
            <a:avLst/>
          </a:prstGeom>
        </p:spPr>
      </p:pic>
      <p:sp>
        <p:nvSpPr>
          <p:cNvPr id="9" name="Titel 2">
            <a:extLst>
              <a:ext uri="{FF2B5EF4-FFF2-40B4-BE49-F238E27FC236}">
                <a16:creationId xmlns:a16="http://schemas.microsoft.com/office/drawing/2014/main" id="{3DD2A274-5934-0CCE-92FB-7EBEEC4F88BD}"/>
              </a:ext>
            </a:extLst>
          </p:cNvPr>
          <p:cNvSpPr txBox="1">
            <a:spLocks/>
          </p:cNvSpPr>
          <p:nvPr/>
        </p:nvSpPr>
        <p:spPr>
          <a:xfrm>
            <a:off x="262639" y="1309799"/>
            <a:ext cx="6665909" cy="555496"/>
          </a:xfrm>
          <a:prstGeom prst="rect">
            <a:avLst/>
          </a:prstGeom>
        </p:spPr>
        <p:txBody>
          <a:bodyPr/>
          <a:lstStyle>
            <a:lvl1pPr algn="l" defTabSz="914400" rtl="0" eaLnBrk="1" latinLnBrk="0" hangingPunct="1">
              <a:lnSpc>
                <a:spcPct val="90000"/>
              </a:lnSpc>
              <a:spcBef>
                <a:spcPct val="0"/>
              </a:spcBef>
              <a:buNone/>
              <a:defRPr sz="5800" b="1" kern="1200">
                <a:solidFill>
                  <a:schemeClr val="tx1"/>
                </a:solidFill>
                <a:latin typeface="General Sans" pitchFamily="50" charset="0"/>
                <a:ea typeface="Helvetica Neue" panose="02000503000000020004" pitchFamily="2"/>
                <a:cs typeface="Helvetica Neue" panose="02000503000000020004" pitchFamily="2"/>
              </a:defRPr>
            </a:lvl1pPr>
          </a:lstStyle>
          <a:p>
            <a:pPr defTabSz="685800"/>
            <a:endParaRPr lang="en-GB" sz="2700" dirty="0">
              <a:solidFill>
                <a:srgbClr val="121212"/>
              </a:solidFill>
              <a:latin typeface="Eifont Display" pitchFamily="2" charset="0"/>
            </a:endParaRPr>
          </a:p>
          <a:p>
            <a:pPr defTabSz="685800"/>
            <a:r>
              <a:rPr lang="en-GB" sz="2700" dirty="0">
                <a:solidFill>
                  <a:srgbClr val="121212"/>
                </a:solidFill>
                <a:latin typeface="Eifont Display" pitchFamily="2" charset="0"/>
              </a:rPr>
              <a:t>The creation of EIFO</a:t>
            </a:r>
            <a:r>
              <a:rPr lang="en-GB" sz="2700" dirty="0">
                <a:solidFill>
                  <a:srgbClr val="121212"/>
                </a:solidFill>
              </a:rPr>
              <a:t> </a:t>
            </a:r>
            <a:endParaRPr lang="en-GB" sz="3000" dirty="0">
              <a:solidFill>
                <a:srgbClr val="121212"/>
              </a:solidFill>
            </a:endParaRPr>
          </a:p>
        </p:txBody>
      </p:sp>
      <p:sp>
        <p:nvSpPr>
          <p:cNvPr id="5" name="Rektangel 4">
            <a:extLst>
              <a:ext uri="{FF2B5EF4-FFF2-40B4-BE49-F238E27FC236}">
                <a16:creationId xmlns:a16="http://schemas.microsoft.com/office/drawing/2014/main" id="{AAF7F0FF-DD3D-B33E-DD7F-6E46A212D24D}"/>
              </a:ext>
            </a:extLst>
          </p:cNvPr>
          <p:cNvSpPr/>
          <p:nvPr/>
        </p:nvSpPr>
        <p:spPr>
          <a:xfrm>
            <a:off x="7819865" y="997633"/>
            <a:ext cx="1188132" cy="6165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a-DK" sz="1350" dirty="0">
              <a:solidFill>
                <a:srgbClr val="FFFFFF"/>
              </a:solidFill>
              <a:latin typeface="Eifont" panose="020F0502020204030204"/>
            </a:endParaRPr>
          </a:p>
        </p:txBody>
      </p:sp>
      <p:sp>
        <p:nvSpPr>
          <p:cNvPr id="3" name="Rectangle 6">
            <a:extLst>
              <a:ext uri="{FF2B5EF4-FFF2-40B4-BE49-F238E27FC236}">
                <a16:creationId xmlns:a16="http://schemas.microsoft.com/office/drawing/2014/main" id="{699EF661-0633-7B18-0513-DFA5CD36DFE4}"/>
              </a:ext>
            </a:extLst>
          </p:cNvPr>
          <p:cNvSpPr/>
          <p:nvPr/>
        </p:nvSpPr>
        <p:spPr>
          <a:xfrm>
            <a:off x="4572000" y="857251"/>
            <a:ext cx="4572000" cy="51528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dirty="0">
              <a:solidFill>
                <a:srgbClr val="FFFFFF"/>
              </a:solidFill>
              <a:latin typeface="Eifont" panose="020F0502020204030204"/>
            </a:endParaRPr>
          </a:p>
        </p:txBody>
      </p:sp>
      <p:sp>
        <p:nvSpPr>
          <p:cNvPr id="4" name="Text Placeholder 1">
            <a:extLst>
              <a:ext uri="{FF2B5EF4-FFF2-40B4-BE49-F238E27FC236}">
                <a16:creationId xmlns:a16="http://schemas.microsoft.com/office/drawing/2014/main" id="{C1D33016-00AC-5454-B339-557DB871FCD4}"/>
              </a:ext>
            </a:extLst>
          </p:cNvPr>
          <p:cNvSpPr txBox="1">
            <a:spLocks/>
          </p:cNvSpPr>
          <p:nvPr/>
        </p:nvSpPr>
        <p:spPr>
          <a:xfrm>
            <a:off x="4572000" y="1181100"/>
            <a:ext cx="4572000" cy="265338"/>
          </a:xfrm>
          <a:prstGeom prst="rect">
            <a:avLst/>
          </a:prstGeom>
          <a:noFill/>
        </p:spPr>
        <p:txBody>
          <a:bodyPr vert="horz" lIns="0" tIns="0" rIns="0" bIns="0" rtlCol="0" anchor="t" anchorCtr="0">
            <a:noAutofit/>
          </a:bodyPr>
          <a:lstStyle>
            <a:lvl1pPr marL="12700" indent="0" algn="ctr" defTabSz="914400" rtl="0" eaLnBrk="1" latinLnBrk="0" hangingPunct="1">
              <a:lnSpc>
                <a:spcPct val="90000"/>
              </a:lnSpc>
              <a:spcBef>
                <a:spcPts val="1000"/>
              </a:spcBef>
              <a:buFontTx/>
              <a:buNone/>
              <a:tabLst/>
              <a:defRPr sz="3600" b="0" i="0" kern="1200">
                <a:solidFill>
                  <a:schemeClr val="tx1"/>
                </a:solidFill>
                <a:latin typeface="Eifont Display" pitchFamily="2" charset="77"/>
                <a:ea typeface="+mn-ea"/>
                <a:cs typeface="+mn-cs"/>
              </a:defRPr>
            </a:lvl1pPr>
            <a:lvl2pPr marL="12700" indent="0" algn="l" defTabSz="914400" rtl="0" eaLnBrk="1" latinLnBrk="0" hangingPunct="1">
              <a:lnSpc>
                <a:spcPct val="90000"/>
              </a:lnSpc>
              <a:spcBef>
                <a:spcPts val="500"/>
              </a:spcBef>
              <a:buFontTx/>
              <a:buNone/>
              <a:tabLst/>
              <a:defRPr sz="3600" b="0" i="0" kern="1200">
                <a:solidFill>
                  <a:schemeClr val="tx1"/>
                </a:solidFill>
                <a:latin typeface="Eifont" pitchFamily="2" charset="77"/>
                <a:ea typeface="+mn-ea"/>
                <a:cs typeface="+mn-cs"/>
              </a:defRPr>
            </a:lvl2pPr>
            <a:lvl3pPr marL="12700" indent="0" algn="l" defTabSz="914400" rtl="0" eaLnBrk="1" latinLnBrk="0" hangingPunct="1">
              <a:lnSpc>
                <a:spcPts val="2200"/>
              </a:lnSpc>
              <a:spcBef>
                <a:spcPts val="0"/>
              </a:spcBef>
              <a:buFontTx/>
              <a:buNone/>
              <a:tabLst/>
              <a:defRPr sz="3600" b="0" i="0" kern="1200">
                <a:solidFill>
                  <a:schemeClr val="tx1"/>
                </a:solidFill>
                <a:latin typeface="Eifont" pitchFamily="2" charset="77"/>
                <a:ea typeface="+mn-ea"/>
                <a:cs typeface="+mn-cs"/>
              </a:defRPr>
            </a:lvl3pPr>
            <a:lvl4pPr marL="12700" indent="0" algn="l" defTabSz="914400" rtl="0" eaLnBrk="1" latinLnBrk="0" hangingPunct="1">
              <a:lnSpc>
                <a:spcPct val="90000"/>
              </a:lnSpc>
              <a:spcBef>
                <a:spcPts val="500"/>
              </a:spcBef>
              <a:buFontTx/>
              <a:buNone/>
              <a:tabLst/>
              <a:defRPr sz="3600" b="0" i="0" kern="1200">
                <a:solidFill>
                  <a:schemeClr val="tx1"/>
                </a:solidFill>
                <a:latin typeface="Eifont" pitchFamily="2" charset="77"/>
                <a:ea typeface="+mn-ea"/>
                <a:cs typeface="+mn-cs"/>
              </a:defRPr>
            </a:lvl4pPr>
            <a:lvl5pPr marL="12700" indent="0" algn="l" defTabSz="914400" rtl="0" eaLnBrk="1" latinLnBrk="0" hangingPunct="1">
              <a:lnSpc>
                <a:spcPct val="90000"/>
              </a:lnSpc>
              <a:spcBef>
                <a:spcPts val="500"/>
              </a:spcBef>
              <a:buFontTx/>
              <a:buNone/>
              <a:tabLst/>
              <a:defRPr sz="3600" b="0" i="0" kern="1200">
                <a:solidFill>
                  <a:schemeClr val="tx1"/>
                </a:solidFill>
                <a:latin typeface="Eifon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525" defTabSz="685800">
              <a:lnSpc>
                <a:spcPct val="100000"/>
              </a:lnSpc>
              <a:spcBef>
                <a:spcPts val="0"/>
              </a:spcBef>
            </a:pPr>
            <a:r>
              <a:rPr lang="en-GB" sz="1000" dirty="0">
                <a:solidFill>
                  <a:srgbClr val="121212"/>
                </a:solidFill>
                <a:latin typeface="Eifont" panose="020F0502020204030204"/>
              </a:rPr>
              <a:t>Before 1 January 2023</a:t>
            </a:r>
          </a:p>
        </p:txBody>
      </p:sp>
      <p:grpSp>
        <p:nvGrpSpPr>
          <p:cNvPr id="7" name="Group 13">
            <a:extLst>
              <a:ext uri="{FF2B5EF4-FFF2-40B4-BE49-F238E27FC236}">
                <a16:creationId xmlns:a16="http://schemas.microsoft.com/office/drawing/2014/main" id="{E65B9DEA-12DB-894E-2570-DD19195DB744}"/>
              </a:ext>
            </a:extLst>
          </p:cNvPr>
          <p:cNvGrpSpPr/>
          <p:nvPr/>
        </p:nvGrpSpPr>
        <p:grpSpPr>
          <a:xfrm>
            <a:off x="4703406" y="1464529"/>
            <a:ext cx="1364921" cy="1677011"/>
            <a:chOff x="6271208" y="809706"/>
            <a:chExt cx="1819894" cy="2236014"/>
          </a:xfrm>
        </p:grpSpPr>
        <p:sp>
          <p:nvSpPr>
            <p:cNvPr id="11" name="Rectangle: Rounded Corners 3">
              <a:extLst>
                <a:ext uri="{FF2B5EF4-FFF2-40B4-BE49-F238E27FC236}">
                  <a16:creationId xmlns:a16="http://schemas.microsoft.com/office/drawing/2014/main" id="{B40949C0-1FD0-1423-62DA-EC18E4232686}"/>
                </a:ext>
              </a:extLst>
            </p:cNvPr>
            <p:cNvSpPr/>
            <p:nvPr/>
          </p:nvSpPr>
          <p:spPr>
            <a:xfrm>
              <a:off x="6271208" y="809706"/>
              <a:ext cx="1819894" cy="2236014"/>
            </a:xfrm>
            <a:prstGeom prst="roundRect">
              <a:avLst>
                <a:gd name="adj" fmla="val 482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135000" rIns="135000" bIns="135000" rtlCol="0" anchor="t" anchorCtr="0"/>
            <a:lstStyle/>
            <a:p>
              <a:pPr defTabSz="685800"/>
              <a:endParaRPr lang="en-GB" sz="825" dirty="0">
                <a:solidFill>
                  <a:srgbClr val="121212"/>
                </a:solidFill>
                <a:latin typeface="Eifont" panose="020F0502020204030204"/>
              </a:endParaRPr>
            </a:p>
          </p:txBody>
        </p:sp>
        <p:sp>
          <p:nvSpPr>
            <p:cNvPr id="13" name="Text Placeholder 1">
              <a:extLst>
                <a:ext uri="{FF2B5EF4-FFF2-40B4-BE49-F238E27FC236}">
                  <a16:creationId xmlns:a16="http://schemas.microsoft.com/office/drawing/2014/main" id="{2E27D229-29BE-1624-7A99-13F129B8A630}"/>
                </a:ext>
              </a:extLst>
            </p:cNvPr>
            <p:cNvSpPr txBox="1">
              <a:spLocks/>
            </p:cNvSpPr>
            <p:nvPr/>
          </p:nvSpPr>
          <p:spPr>
            <a:xfrm>
              <a:off x="6271208" y="905349"/>
              <a:ext cx="1819894" cy="2044728"/>
            </a:xfrm>
            <a:prstGeom prst="rect">
              <a:avLst/>
            </a:prstGeom>
            <a:noFill/>
          </p:spPr>
          <p:txBody>
            <a:bodyPr vert="horz" lIns="270000" tIns="270000" rIns="270000" bIns="270000" rtlCol="0" anchor="ctr" anchorCtr="0">
              <a:noAutofit/>
            </a:bodyPr>
            <a:lstStyle>
              <a:lvl1pPr marL="12700" indent="0" algn="ctr" defTabSz="914400" rtl="0" eaLnBrk="1" latinLnBrk="0" hangingPunct="1">
                <a:lnSpc>
                  <a:spcPct val="90000"/>
                </a:lnSpc>
                <a:spcBef>
                  <a:spcPts val="1000"/>
                </a:spcBef>
                <a:buFontTx/>
                <a:buNone/>
                <a:tabLst/>
                <a:defRPr sz="3600" b="0" i="0" kern="1200">
                  <a:solidFill>
                    <a:schemeClr val="tx1"/>
                  </a:solidFill>
                  <a:latin typeface="Eifont Display" pitchFamily="2" charset="77"/>
                  <a:ea typeface="+mn-ea"/>
                  <a:cs typeface="+mn-cs"/>
                </a:defRPr>
              </a:lvl1pPr>
              <a:lvl2pPr marL="12700" indent="0" algn="l" defTabSz="914400" rtl="0" eaLnBrk="1" latinLnBrk="0" hangingPunct="1">
                <a:lnSpc>
                  <a:spcPct val="90000"/>
                </a:lnSpc>
                <a:spcBef>
                  <a:spcPts val="500"/>
                </a:spcBef>
                <a:buFontTx/>
                <a:buNone/>
                <a:tabLst/>
                <a:defRPr sz="3600" b="0" i="0" kern="1200">
                  <a:solidFill>
                    <a:schemeClr val="tx1"/>
                  </a:solidFill>
                  <a:latin typeface="Eifont" pitchFamily="2" charset="77"/>
                  <a:ea typeface="+mn-ea"/>
                  <a:cs typeface="+mn-cs"/>
                </a:defRPr>
              </a:lvl2pPr>
              <a:lvl3pPr marL="12700" indent="0" algn="l" defTabSz="914400" rtl="0" eaLnBrk="1" latinLnBrk="0" hangingPunct="1">
                <a:lnSpc>
                  <a:spcPts val="2200"/>
                </a:lnSpc>
                <a:spcBef>
                  <a:spcPts val="0"/>
                </a:spcBef>
                <a:buFontTx/>
                <a:buNone/>
                <a:tabLst/>
                <a:defRPr sz="3600" b="0" i="0" kern="1200">
                  <a:solidFill>
                    <a:schemeClr val="tx1"/>
                  </a:solidFill>
                  <a:latin typeface="Eifont" pitchFamily="2" charset="77"/>
                  <a:ea typeface="+mn-ea"/>
                  <a:cs typeface="+mn-cs"/>
                </a:defRPr>
              </a:lvl3pPr>
              <a:lvl4pPr marL="12700" indent="0" algn="l" defTabSz="914400" rtl="0" eaLnBrk="1" latinLnBrk="0" hangingPunct="1">
                <a:lnSpc>
                  <a:spcPct val="90000"/>
                </a:lnSpc>
                <a:spcBef>
                  <a:spcPts val="500"/>
                </a:spcBef>
                <a:buFontTx/>
                <a:buNone/>
                <a:tabLst/>
                <a:defRPr sz="3600" b="0" i="0" kern="1200">
                  <a:solidFill>
                    <a:schemeClr val="tx1"/>
                  </a:solidFill>
                  <a:latin typeface="Eifont" pitchFamily="2" charset="77"/>
                  <a:ea typeface="+mn-ea"/>
                  <a:cs typeface="+mn-cs"/>
                </a:defRPr>
              </a:lvl4pPr>
              <a:lvl5pPr marL="12700" indent="0" algn="l" defTabSz="914400" rtl="0" eaLnBrk="1" latinLnBrk="0" hangingPunct="1">
                <a:lnSpc>
                  <a:spcPct val="90000"/>
                </a:lnSpc>
                <a:spcBef>
                  <a:spcPts val="500"/>
                </a:spcBef>
                <a:buFontTx/>
                <a:buNone/>
                <a:tabLst/>
                <a:defRPr sz="3600" b="0" i="0" kern="1200">
                  <a:solidFill>
                    <a:schemeClr val="tx1"/>
                  </a:solidFill>
                  <a:latin typeface="Eifon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525" defTabSz="685800">
                <a:spcBef>
                  <a:spcPts val="750"/>
                </a:spcBef>
              </a:pPr>
              <a:r>
                <a:rPr lang="en-GB" sz="2250" dirty="0">
                  <a:solidFill>
                    <a:srgbClr val="121212"/>
                  </a:solidFill>
                </a:rPr>
                <a:t>DGIF</a:t>
              </a:r>
            </a:p>
          </p:txBody>
        </p:sp>
      </p:grpSp>
      <p:grpSp>
        <p:nvGrpSpPr>
          <p:cNvPr id="14" name="Group 16">
            <a:extLst>
              <a:ext uri="{FF2B5EF4-FFF2-40B4-BE49-F238E27FC236}">
                <a16:creationId xmlns:a16="http://schemas.microsoft.com/office/drawing/2014/main" id="{52984E08-8429-9616-F224-ACD97CEEC8EF}"/>
              </a:ext>
            </a:extLst>
          </p:cNvPr>
          <p:cNvGrpSpPr/>
          <p:nvPr/>
        </p:nvGrpSpPr>
        <p:grpSpPr>
          <a:xfrm>
            <a:off x="6171767" y="1464529"/>
            <a:ext cx="1364921" cy="1677011"/>
            <a:chOff x="8234053" y="1093678"/>
            <a:chExt cx="1819894" cy="2236014"/>
          </a:xfrm>
        </p:grpSpPr>
        <p:sp>
          <p:nvSpPr>
            <p:cNvPr id="15" name="Rectangle: Rounded Corners 3">
              <a:extLst>
                <a:ext uri="{FF2B5EF4-FFF2-40B4-BE49-F238E27FC236}">
                  <a16:creationId xmlns:a16="http://schemas.microsoft.com/office/drawing/2014/main" id="{D1A4C789-8EA6-BE7C-E393-34DD53AEFE68}"/>
                </a:ext>
              </a:extLst>
            </p:cNvPr>
            <p:cNvSpPr/>
            <p:nvPr/>
          </p:nvSpPr>
          <p:spPr>
            <a:xfrm>
              <a:off x="8234053" y="1093678"/>
              <a:ext cx="1819894" cy="2236014"/>
            </a:xfrm>
            <a:prstGeom prst="roundRect">
              <a:avLst>
                <a:gd name="adj" fmla="val 482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135000" rIns="135000" bIns="135000" rtlCol="0" anchor="t" anchorCtr="0"/>
            <a:lstStyle/>
            <a:p>
              <a:pPr defTabSz="685800"/>
              <a:endParaRPr lang="en-GB" sz="825" dirty="0">
                <a:solidFill>
                  <a:srgbClr val="121212"/>
                </a:solidFill>
                <a:latin typeface="Eifont" panose="020F0502020204030204"/>
              </a:endParaRPr>
            </a:p>
          </p:txBody>
        </p:sp>
        <p:sp>
          <p:nvSpPr>
            <p:cNvPr id="17" name="Text Placeholder 1">
              <a:extLst>
                <a:ext uri="{FF2B5EF4-FFF2-40B4-BE49-F238E27FC236}">
                  <a16:creationId xmlns:a16="http://schemas.microsoft.com/office/drawing/2014/main" id="{BB4DF813-F4EF-1871-FD88-7A7D68CF0497}"/>
                </a:ext>
              </a:extLst>
            </p:cNvPr>
            <p:cNvSpPr txBox="1">
              <a:spLocks/>
            </p:cNvSpPr>
            <p:nvPr/>
          </p:nvSpPr>
          <p:spPr>
            <a:xfrm>
              <a:off x="8234053" y="1189321"/>
              <a:ext cx="1819894" cy="2044728"/>
            </a:xfrm>
            <a:prstGeom prst="rect">
              <a:avLst/>
            </a:prstGeom>
            <a:noFill/>
          </p:spPr>
          <p:txBody>
            <a:bodyPr vert="horz" lIns="270000" tIns="270000" rIns="270000" bIns="270000" rtlCol="0" anchor="ctr" anchorCtr="0">
              <a:noAutofit/>
            </a:bodyPr>
            <a:lstStyle>
              <a:lvl1pPr marL="12700" indent="0" algn="ctr" defTabSz="914400" rtl="0" eaLnBrk="1" latinLnBrk="0" hangingPunct="1">
                <a:lnSpc>
                  <a:spcPct val="90000"/>
                </a:lnSpc>
                <a:spcBef>
                  <a:spcPts val="1000"/>
                </a:spcBef>
                <a:buFontTx/>
                <a:buNone/>
                <a:tabLst/>
                <a:defRPr sz="3600" b="0" i="0" kern="1200">
                  <a:solidFill>
                    <a:schemeClr val="tx1"/>
                  </a:solidFill>
                  <a:latin typeface="Eifont Display" pitchFamily="2" charset="77"/>
                  <a:ea typeface="+mn-ea"/>
                  <a:cs typeface="+mn-cs"/>
                </a:defRPr>
              </a:lvl1pPr>
              <a:lvl2pPr marL="12700" indent="0" algn="l" defTabSz="914400" rtl="0" eaLnBrk="1" latinLnBrk="0" hangingPunct="1">
                <a:lnSpc>
                  <a:spcPct val="90000"/>
                </a:lnSpc>
                <a:spcBef>
                  <a:spcPts val="500"/>
                </a:spcBef>
                <a:buFontTx/>
                <a:buNone/>
                <a:tabLst/>
                <a:defRPr sz="3600" b="0" i="0" kern="1200">
                  <a:solidFill>
                    <a:schemeClr val="tx1"/>
                  </a:solidFill>
                  <a:latin typeface="Eifont" pitchFamily="2" charset="77"/>
                  <a:ea typeface="+mn-ea"/>
                  <a:cs typeface="+mn-cs"/>
                </a:defRPr>
              </a:lvl2pPr>
              <a:lvl3pPr marL="12700" indent="0" algn="l" defTabSz="914400" rtl="0" eaLnBrk="1" latinLnBrk="0" hangingPunct="1">
                <a:lnSpc>
                  <a:spcPts val="2200"/>
                </a:lnSpc>
                <a:spcBef>
                  <a:spcPts val="0"/>
                </a:spcBef>
                <a:buFontTx/>
                <a:buNone/>
                <a:tabLst/>
                <a:defRPr sz="3600" b="0" i="0" kern="1200">
                  <a:solidFill>
                    <a:schemeClr val="tx1"/>
                  </a:solidFill>
                  <a:latin typeface="Eifont" pitchFamily="2" charset="77"/>
                  <a:ea typeface="+mn-ea"/>
                  <a:cs typeface="+mn-cs"/>
                </a:defRPr>
              </a:lvl3pPr>
              <a:lvl4pPr marL="12700" indent="0" algn="l" defTabSz="914400" rtl="0" eaLnBrk="1" latinLnBrk="0" hangingPunct="1">
                <a:lnSpc>
                  <a:spcPct val="90000"/>
                </a:lnSpc>
                <a:spcBef>
                  <a:spcPts val="500"/>
                </a:spcBef>
                <a:buFontTx/>
                <a:buNone/>
                <a:tabLst/>
                <a:defRPr sz="3600" b="0" i="0" kern="1200">
                  <a:solidFill>
                    <a:schemeClr val="tx1"/>
                  </a:solidFill>
                  <a:latin typeface="Eifont" pitchFamily="2" charset="77"/>
                  <a:ea typeface="+mn-ea"/>
                  <a:cs typeface="+mn-cs"/>
                </a:defRPr>
              </a:lvl4pPr>
              <a:lvl5pPr marL="12700" indent="0" algn="l" defTabSz="914400" rtl="0" eaLnBrk="1" latinLnBrk="0" hangingPunct="1">
                <a:lnSpc>
                  <a:spcPct val="90000"/>
                </a:lnSpc>
                <a:spcBef>
                  <a:spcPts val="500"/>
                </a:spcBef>
                <a:buFontTx/>
                <a:buNone/>
                <a:tabLst/>
                <a:defRPr sz="3600" b="0" i="0" kern="1200">
                  <a:solidFill>
                    <a:schemeClr val="tx1"/>
                  </a:solidFill>
                  <a:latin typeface="Eifon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525" defTabSz="685800">
                <a:spcBef>
                  <a:spcPts val="750"/>
                </a:spcBef>
              </a:pPr>
              <a:r>
                <a:rPr lang="en-GB" sz="2250" dirty="0">
                  <a:solidFill>
                    <a:srgbClr val="121212"/>
                  </a:solidFill>
                </a:rPr>
                <a:t>EKF</a:t>
              </a:r>
            </a:p>
          </p:txBody>
        </p:sp>
      </p:grpSp>
      <p:grpSp>
        <p:nvGrpSpPr>
          <p:cNvPr id="18" name="Group 19">
            <a:extLst>
              <a:ext uri="{FF2B5EF4-FFF2-40B4-BE49-F238E27FC236}">
                <a16:creationId xmlns:a16="http://schemas.microsoft.com/office/drawing/2014/main" id="{476B9EF5-BF54-D6AB-19A0-4ABD26177F03}"/>
              </a:ext>
            </a:extLst>
          </p:cNvPr>
          <p:cNvGrpSpPr/>
          <p:nvPr/>
        </p:nvGrpSpPr>
        <p:grpSpPr>
          <a:xfrm>
            <a:off x="7640129" y="1464529"/>
            <a:ext cx="1364921" cy="1677011"/>
            <a:chOff x="10186839" y="1093678"/>
            <a:chExt cx="1819894" cy="2236014"/>
          </a:xfrm>
        </p:grpSpPr>
        <p:sp>
          <p:nvSpPr>
            <p:cNvPr id="25" name="Rectangle: Rounded Corners 3">
              <a:extLst>
                <a:ext uri="{FF2B5EF4-FFF2-40B4-BE49-F238E27FC236}">
                  <a16:creationId xmlns:a16="http://schemas.microsoft.com/office/drawing/2014/main" id="{75C4198A-2AF4-F498-FD9B-4207DA49AFAA}"/>
                </a:ext>
              </a:extLst>
            </p:cNvPr>
            <p:cNvSpPr/>
            <p:nvPr/>
          </p:nvSpPr>
          <p:spPr>
            <a:xfrm>
              <a:off x="10186839" y="1093678"/>
              <a:ext cx="1819894" cy="2236014"/>
            </a:xfrm>
            <a:prstGeom prst="roundRect">
              <a:avLst>
                <a:gd name="adj" fmla="val 482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135000" rIns="135000" bIns="135000" rtlCol="0" anchor="t" anchorCtr="0"/>
            <a:lstStyle/>
            <a:p>
              <a:pPr defTabSz="685800"/>
              <a:endParaRPr lang="en-GB" sz="825" dirty="0">
                <a:solidFill>
                  <a:srgbClr val="121212"/>
                </a:solidFill>
                <a:latin typeface="Eifont" panose="020F0502020204030204"/>
              </a:endParaRPr>
            </a:p>
          </p:txBody>
        </p:sp>
        <p:sp>
          <p:nvSpPr>
            <p:cNvPr id="26" name="Text Placeholder 1">
              <a:extLst>
                <a:ext uri="{FF2B5EF4-FFF2-40B4-BE49-F238E27FC236}">
                  <a16:creationId xmlns:a16="http://schemas.microsoft.com/office/drawing/2014/main" id="{A4992BE8-D3F1-B072-720A-40E44F17FCA5}"/>
                </a:ext>
              </a:extLst>
            </p:cNvPr>
            <p:cNvSpPr txBox="1">
              <a:spLocks/>
            </p:cNvSpPr>
            <p:nvPr/>
          </p:nvSpPr>
          <p:spPr>
            <a:xfrm>
              <a:off x="10186839" y="1189321"/>
              <a:ext cx="1819894" cy="2044728"/>
            </a:xfrm>
            <a:prstGeom prst="rect">
              <a:avLst/>
            </a:prstGeom>
            <a:noFill/>
          </p:spPr>
          <p:txBody>
            <a:bodyPr vert="horz" lIns="270000" tIns="270000" rIns="270000" bIns="270000" rtlCol="0" anchor="ctr" anchorCtr="0">
              <a:noAutofit/>
            </a:bodyPr>
            <a:lstStyle>
              <a:lvl1pPr marL="12700" indent="0" algn="ctr" defTabSz="914400" rtl="0" eaLnBrk="1" latinLnBrk="0" hangingPunct="1">
                <a:lnSpc>
                  <a:spcPct val="90000"/>
                </a:lnSpc>
                <a:spcBef>
                  <a:spcPts val="1000"/>
                </a:spcBef>
                <a:buFontTx/>
                <a:buNone/>
                <a:tabLst/>
                <a:defRPr sz="3600" b="0" i="0" kern="1200">
                  <a:solidFill>
                    <a:schemeClr val="tx1"/>
                  </a:solidFill>
                  <a:latin typeface="Eifont Display" pitchFamily="2" charset="77"/>
                  <a:ea typeface="+mn-ea"/>
                  <a:cs typeface="+mn-cs"/>
                </a:defRPr>
              </a:lvl1pPr>
              <a:lvl2pPr marL="12700" indent="0" algn="l" defTabSz="914400" rtl="0" eaLnBrk="1" latinLnBrk="0" hangingPunct="1">
                <a:lnSpc>
                  <a:spcPct val="90000"/>
                </a:lnSpc>
                <a:spcBef>
                  <a:spcPts val="500"/>
                </a:spcBef>
                <a:buFontTx/>
                <a:buNone/>
                <a:tabLst/>
                <a:defRPr sz="3600" b="0" i="0" kern="1200">
                  <a:solidFill>
                    <a:schemeClr val="tx1"/>
                  </a:solidFill>
                  <a:latin typeface="Eifont" pitchFamily="2" charset="77"/>
                  <a:ea typeface="+mn-ea"/>
                  <a:cs typeface="+mn-cs"/>
                </a:defRPr>
              </a:lvl2pPr>
              <a:lvl3pPr marL="12700" indent="0" algn="l" defTabSz="914400" rtl="0" eaLnBrk="1" latinLnBrk="0" hangingPunct="1">
                <a:lnSpc>
                  <a:spcPts val="2200"/>
                </a:lnSpc>
                <a:spcBef>
                  <a:spcPts val="0"/>
                </a:spcBef>
                <a:buFontTx/>
                <a:buNone/>
                <a:tabLst/>
                <a:defRPr sz="3600" b="0" i="0" kern="1200">
                  <a:solidFill>
                    <a:schemeClr val="tx1"/>
                  </a:solidFill>
                  <a:latin typeface="Eifont" pitchFamily="2" charset="77"/>
                  <a:ea typeface="+mn-ea"/>
                  <a:cs typeface="+mn-cs"/>
                </a:defRPr>
              </a:lvl3pPr>
              <a:lvl4pPr marL="12700" indent="0" algn="l" defTabSz="914400" rtl="0" eaLnBrk="1" latinLnBrk="0" hangingPunct="1">
                <a:lnSpc>
                  <a:spcPct val="90000"/>
                </a:lnSpc>
                <a:spcBef>
                  <a:spcPts val="500"/>
                </a:spcBef>
                <a:buFontTx/>
                <a:buNone/>
                <a:tabLst/>
                <a:defRPr sz="3600" b="0" i="0" kern="1200">
                  <a:solidFill>
                    <a:schemeClr val="tx1"/>
                  </a:solidFill>
                  <a:latin typeface="Eifont" pitchFamily="2" charset="77"/>
                  <a:ea typeface="+mn-ea"/>
                  <a:cs typeface="+mn-cs"/>
                </a:defRPr>
              </a:lvl4pPr>
              <a:lvl5pPr marL="12700" indent="0" algn="l" defTabSz="914400" rtl="0" eaLnBrk="1" latinLnBrk="0" hangingPunct="1">
                <a:lnSpc>
                  <a:spcPct val="90000"/>
                </a:lnSpc>
                <a:spcBef>
                  <a:spcPts val="500"/>
                </a:spcBef>
                <a:buFontTx/>
                <a:buNone/>
                <a:tabLst/>
                <a:defRPr sz="3600" b="0" i="0" kern="1200">
                  <a:solidFill>
                    <a:schemeClr val="tx1"/>
                  </a:solidFill>
                  <a:latin typeface="Eifon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525" defTabSz="685800">
                <a:spcBef>
                  <a:spcPts val="750"/>
                </a:spcBef>
              </a:pPr>
              <a:r>
                <a:rPr lang="en-GB" sz="2250" dirty="0">
                  <a:solidFill>
                    <a:srgbClr val="121212"/>
                  </a:solidFill>
                </a:rPr>
                <a:t>VF</a:t>
              </a:r>
            </a:p>
          </p:txBody>
        </p:sp>
      </p:grpSp>
      <p:sp>
        <p:nvSpPr>
          <p:cNvPr id="27" name="Text Placeholder 1">
            <a:extLst>
              <a:ext uri="{FF2B5EF4-FFF2-40B4-BE49-F238E27FC236}">
                <a16:creationId xmlns:a16="http://schemas.microsoft.com/office/drawing/2014/main" id="{F5434529-3DCD-5BDB-6312-AE5393F53133}"/>
              </a:ext>
            </a:extLst>
          </p:cNvPr>
          <p:cNvSpPr txBox="1">
            <a:spLocks/>
          </p:cNvSpPr>
          <p:nvPr/>
        </p:nvSpPr>
        <p:spPr>
          <a:xfrm>
            <a:off x="4572000" y="3772504"/>
            <a:ext cx="4572000" cy="1968266"/>
          </a:xfrm>
          <a:prstGeom prst="rect">
            <a:avLst/>
          </a:prstGeom>
          <a:noFill/>
        </p:spPr>
        <p:txBody>
          <a:bodyPr vert="horz" lIns="270000" tIns="270000" rIns="270000" bIns="270000" rtlCol="0" anchor="ctr" anchorCtr="0">
            <a:noAutofit/>
          </a:bodyPr>
          <a:lstStyle>
            <a:lvl1pPr marL="12700" indent="0" algn="ctr" defTabSz="914400" rtl="0" eaLnBrk="1" latinLnBrk="0" hangingPunct="1">
              <a:lnSpc>
                <a:spcPct val="90000"/>
              </a:lnSpc>
              <a:spcBef>
                <a:spcPts val="1000"/>
              </a:spcBef>
              <a:buFontTx/>
              <a:buNone/>
              <a:tabLst/>
              <a:defRPr sz="3600" b="0" i="0" kern="1200">
                <a:solidFill>
                  <a:schemeClr val="tx1"/>
                </a:solidFill>
                <a:latin typeface="Eifont Display" pitchFamily="2" charset="77"/>
                <a:ea typeface="+mn-ea"/>
                <a:cs typeface="+mn-cs"/>
              </a:defRPr>
            </a:lvl1pPr>
            <a:lvl2pPr marL="12700" indent="0" algn="l" defTabSz="914400" rtl="0" eaLnBrk="1" latinLnBrk="0" hangingPunct="1">
              <a:lnSpc>
                <a:spcPct val="90000"/>
              </a:lnSpc>
              <a:spcBef>
                <a:spcPts val="500"/>
              </a:spcBef>
              <a:buFontTx/>
              <a:buNone/>
              <a:tabLst/>
              <a:defRPr sz="3600" b="0" i="0" kern="1200">
                <a:solidFill>
                  <a:schemeClr val="tx1"/>
                </a:solidFill>
                <a:latin typeface="Eifont" pitchFamily="2" charset="77"/>
                <a:ea typeface="+mn-ea"/>
                <a:cs typeface="+mn-cs"/>
              </a:defRPr>
            </a:lvl2pPr>
            <a:lvl3pPr marL="12700" indent="0" algn="l" defTabSz="914400" rtl="0" eaLnBrk="1" latinLnBrk="0" hangingPunct="1">
              <a:lnSpc>
                <a:spcPts val="2200"/>
              </a:lnSpc>
              <a:spcBef>
                <a:spcPts val="0"/>
              </a:spcBef>
              <a:buFontTx/>
              <a:buNone/>
              <a:tabLst/>
              <a:defRPr sz="3600" b="0" i="0" kern="1200">
                <a:solidFill>
                  <a:schemeClr val="tx1"/>
                </a:solidFill>
                <a:latin typeface="Eifont" pitchFamily="2" charset="77"/>
                <a:ea typeface="+mn-ea"/>
                <a:cs typeface="+mn-cs"/>
              </a:defRPr>
            </a:lvl3pPr>
            <a:lvl4pPr marL="12700" indent="0" algn="l" defTabSz="914400" rtl="0" eaLnBrk="1" latinLnBrk="0" hangingPunct="1">
              <a:lnSpc>
                <a:spcPct val="90000"/>
              </a:lnSpc>
              <a:spcBef>
                <a:spcPts val="500"/>
              </a:spcBef>
              <a:buFontTx/>
              <a:buNone/>
              <a:tabLst/>
              <a:defRPr sz="3600" b="0" i="0" kern="1200">
                <a:solidFill>
                  <a:schemeClr val="tx1"/>
                </a:solidFill>
                <a:latin typeface="Eifont" pitchFamily="2" charset="77"/>
                <a:ea typeface="+mn-ea"/>
                <a:cs typeface="+mn-cs"/>
              </a:defRPr>
            </a:lvl4pPr>
            <a:lvl5pPr marL="12700" indent="0" algn="l" defTabSz="914400" rtl="0" eaLnBrk="1" latinLnBrk="0" hangingPunct="1">
              <a:lnSpc>
                <a:spcPct val="90000"/>
              </a:lnSpc>
              <a:spcBef>
                <a:spcPts val="500"/>
              </a:spcBef>
              <a:buFontTx/>
              <a:buNone/>
              <a:tabLst/>
              <a:defRPr sz="3600" b="0" i="0" kern="1200">
                <a:solidFill>
                  <a:schemeClr val="tx1"/>
                </a:solidFill>
                <a:latin typeface="Eifon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525" defTabSz="685800">
              <a:spcBef>
                <a:spcPts val="750"/>
              </a:spcBef>
            </a:pPr>
            <a:r>
              <a:rPr lang="en-US" sz="2700" dirty="0">
                <a:solidFill>
                  <a:srgbClr val="121212"/>
                </a:solidFill>
              </a:rPr>
              <a:t>Denmark's Export and Investment Fund</a:t>
            </a:r>
            <a:endParaRPr lang="en-GB" sz="2700" dirty="0">
              <a:solidFill>
                <a:srgbClr val="121212"/>
              </a:solidFill>
            </a:endParaRPr>
          </a:p>
        </p:txBody>
      </p:sp>
      <p:sp>
        <p:nvSpPr>
          <p:cNvPr id="32" name="Text Placeholder 1">
            <a:extLst>
              <a:ext uri="{FF2B5EF4-FFF2-40B4-BE49-F238E27FC236}">
                <a16:creationId xmlns:a16="http://schemas.microsoft.com/office/drawing/2014/main" id="{979215F8-3DF4-B48D-6784-7C184513EFC4}"/>
              </a:ext>
            </a:extLst>
          </p:cNvPr>
          <p:cNvSpPr txBox="1">
            <a:spLocks/>
          </p:cNvSpPr>
          <p:nvPr/>
        </p:nvSpPr>
        <p:spPr>
          <a:xfrm>
            <a:off x="4572000" y="4050055"/>
            <a:ext cx="4572000" cy="265338"/>
          </a:xfrm>
          <a:prstGeom prst="rect">
            <a:avLst/>
          </a:prstGeom>
          <a:noFill/>
        </p:spPr>
        <p:txBody>
          <a:bodyPr vert="horz" lIns="0" tIns="0" rIns="0" bIns="0" rtlCol="0" anchor="t" anchorCtr="0">
            <a:noAutofit/>
          </a:bodyPr>
          <a:lstStyle>
            <a:lvl1pPr marL="12700" indent="0" algn="ctr" defTabSz="914400" rtl="0" eaLnBrk="1" latinLnBrk="0" hangingPunct="1">
              <a:lnSpc>
                <a:spcPct val="90000"/>
              </a:lnSpc>
              <a:spcBef>
                <a:spcPts val="1000"/>
              </a:spcBef>
              <a:buFontTx/>
              <a:buNone/>
              <a:tabLst/>
              <a:defRPr sz="3600" b="0" i="0" kern="1200">
                <a:solidFill>
                  <a:schemeClr val="tx1"/>
                </a:solidFill>
                <a:latin typeface="Eifont Display" pitchFamily="2" charset="77"/>
                <a:ea typeface="+mn-ea"/>
                <a:cs typeface="+mn-cs"/>
              </a:defRPr>
            </a:lvl1pPr>
            <a:lvl2pPr marL="12700" indent="0" algn="l" defTabSz="914400" rtl="0" eaLnBrk="1" latinLnBrk="0" hangingPunct="1">
              <a:lnSpc>
                <a:spcPct val="90000"/>
              </a:lnSpc>
              <a:spcBef>
                <a:spcPts val="500"/>
              </a:spcBef>
              <a:buFontTx/>
              <a:buNone/>
              <a:tabLst/>
              <a:defRPr sz="3600" b="0" i="0" kern="1200">
                <a:solidFill>
                  <a:schemeClr val="tx1"/>
                </a:solidFill>
                <a:latin typeface="Eifont" pitchFamily="2" charset="77"/>
                <a:ea typeface="+mn-ea"/>
                <a:cs typeface="+mn-cs"/>
              </a:defRPr>
            </a:lvl2pPr>
            <a:lvl3pPr marL="12700" indent="0" algn="l" defTabSz="914400" rtl="0" eaLnBrk="1" latinLnBrk="0" hangingPunct="1">
              <a:lnSpc>
                <a:spcPts val="2200"/>
              </a:lnSpc>
              <a:spcBef>
                <a:spcPts val="0"/>
              </a:spcBef>
              <a:buFontTx/>
              <a:buNone/>
              <a:tabLst/>
              <a:defRPr sz="3600" b="0" i="0" kern="1200">
                <a:solidFill>
                  <a:schemeClr val="tx1"/>
                </a:solidFill>
                <a:latin typeface="Eifont" pitchFamily="2" charset="77"/>
                <a:ea typeface="+mn-ea"/>
                <a:cs typeface="+mn-cs"/>
              </a:defRPr>
            </a:lvl3pPr>
            <a:lvl4pPr marL="12700" indent="0" algn="l" defTabSz="914400" rtl="0" eaLnBrk="1" latinLnBrk="0" hangingPunct="1">
              <a:lnSpc>
                <a:spcPct val="90000"/>
              </a:lnSpc>
              <a:spcBef>
                <a:spcPts val="500"/>
              </a:spcBef>
              <a:buFontTx/>
              <a:buNone/>
              <a:tabLst/>
              <a:defRPr sz="3600" b="0" i="0" kern="1200">
                <a:solidFill>
                  <a:schemeClr val="tx1"/>
                </a:solidFill>
                <a:latin typeface="Eifont" pitchFamily="2" charset="77"/>
                <a:ea typeface="+mn-ea"/>
                <a:cs typeface="+mn-cs"/>
              </a:defRPr>
            </a:lvl4pPr>
            <a:lvl5pPr marL="12700" indent="0" algn="l" defTabSz="914400" rtl="0" eaLnBrk="1" latinLnBrk="0" hangingPunct="1">
              <a:lnSpc>
                <a:spcPct val="90000"/>
              </a:lnSpc>
              <a:spcBef>
                <a:spcPts val="500"/>
              </a:spcBef>
              <a:buFontTx/>
              <a:buNone/>
              <a:tabLst/>
              <a:defRPr sz="3600" b="0" i="0" kern="1200">
                <a:solidFill>
                  <a:schemeClr val="tx1"/>
                </a:solidFill>
                <a:latin typeface="Eifon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525" defTabSz="685800">
              <a:lnSpc>
                <a:spcPct val="100000"/>
              </a:lnSpc>
              <a:spcBef>
                <a:spcPts val="0"/>
              </a:spcBef>
            </a:pPr>
            <a:r>
              <a:rPr lang="en-GB" sz="1000" dirty="0">
                <a:solidFill>
                  <a:srgbClr val="121212"/>
                </a:solidFill>
                <a:latin typeface="Eifont" panose="020F0502020204030204"/>
              </a:rPr>
              <a:t>After 1 January 2023</a:t>
            </a:r>
          </a:p>
        </p:txBody>
      </p:sp>
      <p:grpSp>
        <p:nvGrpSpPr>
          <p:cNvPr id="19" name="Group 26">
            <a:extLst>
              <a:ext uri="{FF2B5EF4-FFF2-40B4-BE49-F238E27FC236}">
                <a16:creationId xmlns:a16="http://schemas.microsoft.com/office/drawing/2014/main" id="{4466DD42-5912-1703-2A89-57298440658E}"/>
              </a:ext>
            </a:extLst>
          </p:cNvPr>
          <p:cNvGrpSpPr/>
          <p:nvPr/>
        </p:nvGrpSpPr>
        <p:grpSpPr>
          <a:xfrm>
            <a:off x="6668298" y="3421996"/>
            <a:ext cx="379406" cy="384744"/>
            <a:chOff x="8744606" y="3824994"/>
            <a:chExt cx="704194" cy="714100"/>
          </a:xfrm>
        </p:grpSpPr>
        <p:sp>
          <p:nvSpPr>
            <p:cNvPr id="20" name="Triangle 24">
              <a:extLst>
                <a:ext uri="{FF2B5EF4-FFF2-40B4-BE49-F238E27FC236}">
                  <a16:creationId xmlns:a16="http://schemas.microsoft.com/office/drawing/2014/main" id="{EDE5F9CF-B99A-400F-50DD-8F9EB16E874B}"/>
                </a:ext>
              </a:extLst>
            </p:cNvPr>
            <p:cNvSpPr/>
            <p:nvPr/>
          </p:nvSpPr>
          <p:spPr>
            <a:xfrm rot="10800000">
              <a:off x="8744606" y="3824994"/>
              <a:ext cx="704194" cy="340181"/>
            </a:xfrm>
            <a:prstGeom prst="triangle">
              <a:avLst>
                <a:gd name="adj" fmla="val 48649"/>
              </a:avLst>
            </a:prstGeom>
            <a:solidFill>
              <a:srgbClr val="66F58A"/>
            </a:solidFill>
            <a:ln>
              <a:solidFill>
                <a:srgbClr val="66F5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dirty="0">
                <a:solidFill>
                  <a:srgbClr val="FFFFFF"/>
                </a:solidFill>
                <a:latin typeface="Eifont" panose="020F0502020204030204"/>
              </a:endParaRPr>
            </a:p>
          </p:txBody>
        </p:sp>
        <p:sp>
          <p:nvSpPr>
            <p:cNvPr id="21" name="Triangle 25">
              <a:extLst>
                <a:ext uri="{FF2B5EF4-FFF2-40B4-BE49-F238E27FC236}">
                  <a16:creationId xmlns:a16="http://schemas.microsoft.com/office/drawing/2014/main" id="{11AE32BE-1219-CFC6-5CB1-32D4622F1D34}"/>
                </a:ext>
              </a:extLst>
            </p:cNvPr>
            <p:cNvSpPr/>
            <p:nvPr/>
          </p:nvSpPr>
          <p:spPr>
            <a:xfrm rot="10800000">
              <a:off x="8801600" y="4249695"/>
              <a:ext cx="599072" cy="289399"/>
            </a:xfrm>
            <a:prstGeom prst="triangle">
              <a:avLst>
                <a:gd name="adj" fmla="val 4864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dirty="0">
                <a:solidFill>
                  <a:srgbClr val="FFFFFF"/>
                </a:solidFill>
                <a:latin typeface="Eifont" panose="020F0502020204030204"/>
              </a:endParaRPr>
            </a:p>
          </p:txBody>
        </p:sp>
      </p:grpSp>
      <p:sp>
        <p:nvSpPr>
          <p:cNvPr id="2" name="Pladsholder til tekst 16">
            <a:extLst>
              <a:ext uri="{FF2B5EF4-FFF2-40B4-BE49-F238E27FC236}">
                <a16:creationId xmlns:a16="http://schemas.microsoft.com/office/drawing/2014/main" id="{1D329D94-D794-CBA1-08CD-79204C859B37}"/>
              </a:ext>
            </a:extLst>
          </p:cNvPr>
          <p:cNvSpPr txBox="1">
            <a:spLocks/>
          </p:cNvSpPr>
          <p:nvPr/>
        </p:nvSpPr>
        <p:spPr>
          <a:xfrm>
            <a:off x="301816" y="2575063"/>
            <a:ext cx="3833813" cy="3059558"/>
          </a:xfrm>
          <a:prstGeom prst="rect">
            <a:avLst/>
          </a:prstGeom>
        </p:spPr>
        <p:txBody>
          <a:bodyPr/>
          <a:lstStyle>
            <a:lvl1pPr marL="228600" indent="-228600" algn="l" defTabSz="914400" rtl="0" eaLnBrk="1" latinLnBrk="0" hangingPunct="1">
              <a:lnSpc>
                <a:spcPct val="90000"/>
              </a:lnSpc>
              <a:spcBef>
                <a:spcPts val="1000"/>
              </a:spcBef>
              <a:buFontTx/>
              <a:buBlip>
                <a:blip r:embed="rId5">
                  <a:extLst>
                    <a:ext uri="{96DAC541-7B7A-43D3-8B79-37D633B846F1}">
                      <asvg:svgBlip xmlns:asvg="http://schemas.microsoft.com/office/drawing/2016/SVG/main" r:embed="rId6"/>
                    </a:ext>
                  </a:extLst>
                </a:blip>
              </a:buBlip>
              <a:defRPr sz="1600" b="0" i="0" kern="1200">
                <a:solidFill>
                  <a:schemeClr val="tx1"/>
                </a:solidFill>
                <a:latin typeface="Eifont" pitchFamily="2" charset="77"/>
                <a:ea typeface="+mn-ea"/>
                <a:cs typeface="+mn-cs"/>
              </a:defRPr>
            </a:lvl1pPr>
            <a:lvl2pPr marL="446088" indent="-223838" algn="l" defTabSz="914400" rtl="0" eaLnBrk="1" latinLnBrk="0" hangingPunct="1">
              <a:lnSpc>
                <a:spcPct val="90000"/>
              </a:lnSpc>
              <a:spcBef>
                <a:spcPts val="500"/>
              </a:spcBef>
              <a:buFont typeface="Arial" panose="020B0604020202020204" pitchFamily="34" charset="0"/>
              <a:buChar char="•"/>
              <a:tabLst/>
              <a:defRPr sz="1600" b="0" i="0" kern="1200">
                <a:solidFill>
                  <a:schemeClr val="tx1"/>
                </a:solidFill>
                <a:latin typeface="Eifont" pitchFamily="2" charset="77"/>
                <a:ea typeface="+mn-ea"/>
                <a:cs typeface="+mn-cs"/>
              </a:defRPr>
            </a:lvl2pPr>
            <a:lvl3pPr marL="222250" indent="0" algn="l" defTabSz="914400" rtl="0" eaLnBrk="1" latinLnBrk="0" hangingPunct="1">
              <a:lnSpc>
                <a:spcPts val="2200"/>
              </a:lnSpc>
              <a:spcBef>
                <a:spcPts val="0"/>
              </a:spcBef>
              <a:buFontTx/>
              <a:buNone/>
              <a:tabLst/>
              <a:defRPr sz="1600" b="0" i="0" kern="1200">
                <a:solidFill>
                  <a:schemeClr val="tx1"/>
                </a:solidFill>
                <a:latin typeface="Eifont" pitchFamily="2" charset="77"/>
                <a:ea typeface="+mn-ea"/>
                <a:cs typeface="+mn-cs"/>
              </a:defRPr>
            </a:lvl3pPr>
            <a:lvl4pPr marL="446088" indent="-223838" algn="l" defTabSz="914400" rtl="0" eaLnBrk="1" latinLnBrk="0" hangingPunct="1">
              <a:lnSpc>
                <a:spcPct val="90000"/>
              </a:lnSpc>
              <a:spcBef>
                <a:spcPts val="500"/>
              </a:spcBef>
              <a:buFontTx/>
              <a:buBlip>
                <a:blip r:embed="rId5">
                  <a:extLst>
                    <a:ext uri="{96DAC541-7B7A-43D3-8B79-37D633B846F1}">
                      <asvg:svgBlip xmlns:asvg="http://schemas.microsoft.com/office/drawing/2016/SVG/main" r:embed="rId6"/>
                    </a:ext>
                  </a:extLst>
                </a:blip>
              </a:buBlip>
              <a:tabLst/>
              <a:defRPr sz="1600" b="0" i="0" kern="1200">
                <a:solidFill>
                  <a:schemeClr val="tx1"/>
                </a:solidFill>
                <a:latin typeface="Eifont" pitchFamily="2" charset="77"/>
                <a:ea typeface="+mn-ea"/>
                <a:cs typeface="+mn-cs"/>
              </a:defRPr>
            </a:lvl4pPr>
            <a:lvl5pPr marL="446088" indent="-223838" algn="l" defTabSz="914400" rtl="0" eaLnBrk="1" latinLnBrk="0" hangingPunct="1">
              <a:lnSpc>
                <a:spcPct val="90000"/>
              </a:lnSpc>
              <a:spcBef>
                <a:spcPts val="500"/>
              </a:spcBef>
              <a:buFont typeface="Arial" panose="020B0604020202020204" pitchFamily="34" charset="0"/>
              <a:buChar char="•"/>
              <a:tabLst/>
              <a:defRPr sz="1600" b="0" i="0" kern="1200">
                <a:solidFill>
                  <a:schemeClr val="tx1"/>
                </a:solidFill>
                <a:latin typeface="Eifon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1450" indent="-171450" defTabSz="685800">
              <a:spcBef>
                <a:spcPts val="750"/>
              </a:spcBef>
            </a:pPr>
            <a:r>
              <a:rPr lang="en-US" dirty="0">
                <a:solidFill>
                  <a:srgbClr val="121212"/>
                </a:solidFill>
              </a:rPr>
              <a:t>One stop shop</a:t>
            </a:r>
          </a:p>
          <a:p>
            <a:pPr marL="171450" indent="-171450" defTabSz="685800">
              <a:spcBef>
                <a:spcPts val="750"/>
              </a:spcBef>
            </a:pPr>
            <a:endParaRPr lang="en-US" dirty="0">
              <a:solidFill>
                <a:srgbClr val="121212"/>
              </a:solidFill>
            </a:endParaRPr>
          </a:p>
          <a:p>
            <a:pPr marL="171450" indent="-171450" defTabSz="685800">
              <a:spcBef>
                <a:spcPts val="750"/>
              </a:spcBef>
            </a:pPr>
            <a:r>
              <a:rPr lang="en-US" dirty="0">
                <a:solidFill>
                  <a:srgbClr val="121212"/>
                </a:solidFill>
              </a:rPr>
              <a:t>Bringing together expertise in product development, not least in the field of green and sustainable finance</a:t>
            </a:r>
            <a:r>
              <a:rPr lang="en-GB" dirty="0">
                <a:solidFill>
                  <a:srgbClr val="121212"/>
                </a:solidFill>
              </a:rPr>
              <a:t>.</a:t>
            </a:r>
          </a:p>
          <a:p>
            <a:pPr marL="171450" indent="-171450" defTabSz="685800">
              <a:spcBef>
                <a:spcPts val="750"/>
              </a:spcBef>
            </a:pPr>
            <a:endParaRPr lang="en-GB" dirty="0">
              <a:solidFill>
                <a:srgbClr val="121212"/>
              </a:solidFill>
            </a:endParaRPr>
          </a:p>
          <a:p>
            <a:pPr marL="171450" indent="-171450" defTabSz="685800">
              <a:spcBef>
                <a:spcPts val="750"/>
              </a:spcBef>
            </a:pPr>
            <a:r>
              <a:rPr lang="en-US" dirty="0">
                <a:solidFill>
                  <a:srgbClr val="121212"/>
                </a:solidFill>
              </a:rPr>
              <a:t>Stronger diversification and improved risk management.</a:t>
            </a:r>
            <a:endParaRPr lang="en-GB" dirty="0">
              <a:solidFill>
                <a:srgbClr val="121212"/>
              </a:solidFill>
            </a:endParaRPr>
          </a:p>
          <a:p>
            <a:pPr marL="171450" indent="-171450" defTabSz="685800">
              <a:spcBef>
                <a:spcPts val="750"/>
              </a:spcBef>
            </a:pPr>
            <a:endParaRPr lang="en-US" dirty="0">
              <a:solidFill>
                <a:srgbClr val="121212"/>
              </a:solidFill>
            </a:endParaRPr>
          </a:p>
          <a:p>
            <a:pPr marL="171450" indent="-171450" defTabSz="685800">
              <a:spcBef>
                <a:spcPts val="750"/>
              </a:spcBef>
            </a:pPr>
            <a:r>
              <a:rPr lang="en-US" dirty="0">
                <a:solidFill>
                  <a:srgbClr val="121212"/>
                </a:solidFill>
              </a:rPr>
              <a:t>Economies of scale in relation to human resources, legal, internal services etc.</a:t>
            </a:r>
            <a:endParaRPr lang="en-GB" dirty="0">
              <a:solidFill>
                <a:srgbClr val="121212"/>
              </a:solidFill>
            </a:endParaRPr>
          </a:p>
          <a:p>
            <a:pPr marL="171450" indent="-171450" defTabSz="685800">
              <a:spcBef>
                <a:spcPts val="750"/>
              </a:spcBef>
            </a:pPr>
            <a:endParaRPr lang="en-US" dirty="0">
              <a:solidFill>
                <a:srgbClr val="121212"/>
              </a:solidFill>
            </a:endParaRPr>
          </a:p>
        </p:txBody>
      </p:sp>
    </p:spTree>
    <p:custDataLst>
      <p:tags r:id="rId1"/>
    </p:custDataLst>
    <p:extLst>
      <p:ext uri="{BB962C8B-B14F-4D97-AF65-F5344CB8AC3E}">
        <p14:creationId xmlns:p14="http://schemas.microsoft.com/office/powerpoint/2010/main" val="31960253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7FD210-ADA3-6AEC-E069-7A6F569B1EA5}"/>
              </a:ext>
            </a:extLst>
          </p:cNvPr>
          <p:cNvSpPr>
            <a:spLocks noGrp="1"/>
          </p:cNvSpPr>
          <p:nvPr>
            <p:ph type="title"/>
          </p:nvPr>
        </p:nvSpPr>
        <p:spPr>
          <a:xfrm>
            <a:off x="324328" y="1337061"/>
            <a:ext cx="7079456" cy="723600"/>
          </a:xfrm>
        </p:spPr>
        <p:txBody>
          <a:bodyPr/>
          <a:lstStyle/>
          <a:p>
            <a:r>
              <a:rPr lang="en-GB" b="1" dirty="0"/>
              <a:t>Target group (EIFO Act)</a:t>
            </a:r>
            <a:endParaRPr lang="en-GB" sz="1350" b="1" dirty="0">
              <a:latin typeface="+mn-lt"/>
            </a:endParaRPr>
          </a:p>
        </p:txBody>
      </p:sp>
      <p:sp>
        <p:nvSpPr>
          <p:cNvPr id="5" name="Slide Number Placeholder 4">
            <a:extLst>
              <a:ext uri="{FF2B5EF4-FFF2-40B4-BE49-F238E27FC236}">
                <a16:creationId xmlns:a16="http://schemas.microsoft.com/office/drawing/2014/main" id="{59FD09DD-CC86-A6AB-0BB5-49FF41FAB56E}"/>
              </a:ext>
            </a:extLst>
          </p:cNvPr>
          <p:cNvSpPr>
            <a:spLocks noGrp="1"/>
          </p:cNvSpPr>
          <p:nvPr>
            <p:ph type="sldNum" sz="quarter" idx="12"/>
          </p:nvPr>
        </p:nvSpPr>
        <p:spPr/>
        <p:txBody>
          <a:bodyPr/>
          <a:lstStyle/>
          <a:p>
            <a:pPr defTabSz="685800"/>
            <a:r>
              <a:rPr lang="da-DK">
                <a:solidFill>
                  <a:srgbClr val="121212"/>
                </a:solidFill>
              </a:rPr>
              <a:t>Slide </a:t>
            </a:r>
            <a:fld id="{E68BB47B-6AA6-7343-BE79-ECEFD83B2C88}" type="slidenum">
              <a:rPr lang="da-DK">
                <a:solidFill>
                  <a:srgbClr val="121212"/>
                </a:solidFill>
              </a:rPr>
              <a:pPr defTabSz="685800"/>
              <a:t>14</a:t>
            </a:fld>
            <a:endParaRPr lang="da-DK" dirty="0">
              <a:solidFill>
                <a:srgbClr val="121212"/>
              </a:solidFill>
            </a:endParaRPr>
          </a:p>
        </p:txBody>
      </p:sp>
      <p:sp>
        <p:nvSpPr>
          <p:cNvPr id="14" name="Text Placeholder 4">
            <a:extLst>
              <a:ext uri="{FF2B5EF4-FFF2-40B4-BE49-F238E27FC236}">
                <a16:creationId xmlns:a16="http://schemas.microsoft.com/office/drawing/2014/main" id="{531FC37B-C2F6-1E20-DAC0-0F433ADA6AEB}"/>
              </a:ext>
            </a:extLst>
          </p:cNvPr>
          <p:cNvSpPr txBox="1">
            <a:spLocks/>
          </p:cNvSpPr>
          <p:nvPr/>
        </p:nvSpPr>
        <p:spPr>
          <a:xfrm>
            <a:off x="970572" y="2729498"/>
            <a:ext cx="3673436" cy="483478"/>
          </a:xfrm>
          <a:prstGeom prst="rect">
            <a:avLst/>
          </a:prstGeom>
        </p:spPr>
        <p:txBody>
          <a:bodyPr/>
          <a:lstStyle>
            <a:lvl1pPr marL="234000" indent="-234000" algn="l" defTabSz="914400" rtl="0" eaLnBrk="1" latinLnBrk="0" hangingPunct="1">
              <a:lnSpc>
                <a:spcPct val="90000"/>
              </a:lnSpc>
              <a:spcBef>
                <a:spcPts val="1000"/>
              </a:spcBef>
              <a:buFontTx/>
              <a:buBlip>
                <a:blip r:embed="rId6">
                  <a:extLst>
                    <a:ext uri="{96DAC541-7B7A-43D3-8B79-37D633B846F1}">
                      <asvg:svgBlip xmlns:asvg="http://schemas.microsoft.com/office/drawing/2016/SVG/main" r:embed="rId7"/>
                    </a:ext>
                  </a:extLst>
                </a:blip>
              </a:buBlip>
              <a:defRPr sz="1600" b="0" i="0" kern="1200">
                <a:solidFill>
                  <a:schemeClr val="tx1"/>
                </a:solidFill>
                <a:latin typeface="+mn-lt"/>
                <a:ea typeface="+mn-ea"/>
                <a:cs typeface="+mn-cs"/>
              </a:defRPr>
            </a:lvl1pPr>
            <a:lvl2pPr marL="476250" indent="-233363" algn="l" defTabSz="914400" rtl="0" eaLnBrk="1" latinLnBrk="0" hangingPunct="1">
              <a:lnSpc>
                <a:spcPct val="90000"/>
              </a:lnSpc>
              <a:spcBef>
                <a:spcPts val="500"/>
              </a:spcBef>
              <a:buFont typeface="Arial" panose="020B0604020202020204" pitchFamily="34" charset="0"/>
              <a:buChar char="•"/>
              <a:tabLst/>
              <a:defRPr sz="1600" b="0" i="0" kern="1200">
                <a:solidFill>
                  <a:schemeClr val="tx1"/>
                </a:solidFill>
                <a:latin typeface="+mn-lt"/>
                <a:ea typeface="+mn-ea"/>
                <a:cs typeface="+mn-cs"/>
              </a:defRPr>
            </a:lvl2pPr>
            <a:lvl3pPr marL="717550" indent="-233363" algn="l" defTabSz="914400" rtl="0" eaLnBrk="1" latinLnBrk="0" hangingPunct="1">
              <a:lnSpc>
                <a:spcPct val="90000"/>
              </a:lnSpc>
              <a:spcBef>
                <a:spcPts val="500"/>
              </a:spcBef>
              <a:buFont typeface="Arial" panose="020B0604020202020204" pitchFamily="34" charset="0"/>
              <a:buChar char="•"/>
              <a:tabLst/>
              <a:defRPr sz="1600" b="0" i="0" kern="1200">
                <a:solidFill>
                  <a:schemeClr val="tx1"/>
                </a:solidFill>
                <a:latin typeface="+mn-lt"/>
                <a:ea typeface="+mn-ea"/>
                <a:cs typeface="+mn-cs"/>
              </a:defRPr>
            </a:lvl3pPr>
            <a:lvl4pPr marL="955675" indent="-233363" algn="l" defTabSz="914400" rtl="0" eaLnBrk="1" latinLnBrk="0" hangingPunct="1">
              <a:lnSpc>
                <a:spcPct val="90000"/>
              </a:lnSpc>
              <a:spcBef>
                <a:spcPts val="500"/>
              </a:spcBef>
              <a:buFont typeface="Arial" panose="020B0604020202020204" pitchFamily="34" charset="0"/>
              <a:buChar char="•"/>
              <a:tabLst/>
              <a:defRPr sz="1600" b="0" i="0" kern="1200">
                <a:solidFill>
                  <a:schemeClr val="tx1"/>
                </a:solidFill>
                <a:latin typeface="+mn-lt"/>
                <a:ea typeface="+mn-ea"/>
                <a:cs typeface="+mn-cs"/>
              </a:defRPr>
            </a:lvl4pPr>
            <a:lvl5pPr marL="1198563" indent="-233363" algn="l" defTabSz="914400" rtl="0" eaLnBrk="1" latinLnBrk="0" hangingPunct="1">
              <a:lnSpc>
                <a:spcPct val="90000"/>
              </a:lnSpc>
              <a:spcBef>
                <a:spcPts val="500"/>
              </a:spcBef>
              <a:buFont typeface="Arial" panose="020B0604020202020204" pitchFamily="34" charset="0"/>
              <a:buChar char="•"/>
              <a:tabLst/>
              <a:defRPr sz="1600" b="0" i="0" kern="1200">
                <a:solidFill>
                  <a:schemeClr val="tx1"/>
                </a:solidFill>
                <a:latin typeface="+mn-lt"/>
                <a:ea typeface="+mn-ea"/>
                <a:cs typeface="+mn-cs"/>
              </a:defRPr>
            </a:lvl5pPr>
            <a:lvl6pPr marL="1441450" indent="-233363"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1679575" indent="-233363" algn="l" defTabSz="914400" rtl="0" eaLnBrk="1" latinLnBrk="0" hangingPunct="1">
              <a:lnSpc>
                <a:spcPct val="90000"/>
              </a:lnSpc>
              <a:spcBef>
                <a:spcPts val="500"/>
              </a:spcBef>
              <a:buFont typeface="Arial" panose="020B0604020202020204" pitchFamily="34" charset="0"/>
              <a:buChar char="•"/>
              <a:tabLst>
                <a:tab pos="1647825" algn="l"/>
              </a:tabLst>
              <a:defRPr sz="1600" kern="1200">
                <a:solidFill>
                  <a:schemeClr val="tx1"/>
                </a:solidFill>
                <a:latin typeface="+mn-lt"/>
                <a:ea typeface="+mn-ea"/>
                <a:cs typeface="+mn-cs"/>
              </a:defRPr>
            </a:lvl7pPr>
            <a:lvl8pPr marL="1919288" indent="-233363"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2162175" indent="-233363"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marL="0" indent="0" defTabSz="685800">
              <a:lnSpc>
                <a:spcPct val="100000"/>
              </a:lnSpc>
              <a:spcBef>
                <a:spcPts val="1350"/>
              </a:spcBef>
              <a:buNone/>
            </a:pPr>
            <a:r>
              <a:rPr lang="en-gb" dirty="0">
                <a:solidFill>
                  <a:prstClr val="black"/>
                </a:solidFill>
                <a:latin typeface="Eifont (Tekst)"/>
              </a:rPr>
              <a:t>Businesses that contribute to a sustainable, green transition of society.</a:t>
            </a:r>
            <a:br>
              <a:rPr lang="da-DK" dirty="0">
                <a:solidFill>
                  <a:srgbClr val="121212"/>
                </a:solidFill>
                <a:latin typeface="Eifont" panose="020F0502020204030204"/>
              </a:rPr>
            </a:br>
            <a:endParaRPr lang="da-DK" dirty="0">
              <a:solidFill>
                <a:srgbClr val="121212"/>
              </a:solidFill>
              <a:latin typeface="Eifont" panose="020F0502020204030204"/>
            </a:endParaRPr>
          </a:p>
          <a:p>
            <a:pPr marL="0" indent="0" defTabSz="685800">
              <a:lnSpc>
                <a:spcPct val="100000"/>
              </a:lnSpc>
              <a:spcBef>
                <a:spcPts val="1200"/>
              </a:spcBef>
              <a:buNone/>
            </a:pPr>
            <a:endParaRPr lang="en-gb" dirty="0">
              <a:solidFill>
                <a:prstClr val="black"/>
              </a:solidFill>
              <a:latin typeface="Eifont (Tekst)"/>
            </a:endParaRPr>
          </a:p>
        </p:txBody>
      </p:sp>
      <p:grpSp>
        <p:nvGrpSpPr>
          <p:cNvPr id="34" name="Group 33">
            <a:extLst>
              <a:ext uri="{FF2B5EF4-FFF2-40B4-BE49-F238E27FC236}">
                <a16:creationId xmlns:a16="http://schemas.microsoft.com/office/drawing/2014/main" id="{E0E502EA-2248-5A0B-1474-1965ABDBC82A}"/>
              </a:ext>
            </a:extLst>
          </p:cNvPr>
          <p:cNvGrpSpPr>
            <a:grpSpLocks noChangeAspect="1"/>
          </p:cNvGrpSpPr>
          <p:nvPr/>
        </p:nvGrpSpPr>
        <p:grpSpPr>
          <a:xfrm>
            <a:off x="384130" y="4640706"/>
            <a:ext cx="496934" cy="563087"/>
            <a:chOff x="-1697926" y="1680781"/>
            <a:chExt cx="794956" cy="900779"/>
          </a:xfrm>
        </p:grpSpPr>
        <p:grpSp>
          <p:nvGrpSpPr>
            <p:cNvPr id="35" name="Graphic 32">
              <a:extLst>
                <a:ext uri="{FF2B5EF4-FFF2-40B4-BE49-F238E27FC236}">
                  <a16:creationId xmlns:a16="http://schemas.microsoft.com/office/drawing/2014/main" id="{7E3221CC-09FB-C035-B21C-6363A2CAA82B}"/>
                </a:ext>
              </a:extLst>
            </p:cNvPr>
            <p:cNvGrpSpPr/>
            <p:nvPr/>
          </p:nvGrpSpPr>
          <p:grpSpPr>
            <a:xfrm>
              <a:off x="-1697926" y="1680781"/>
              <a:ext cx="794956" cy="900779"/>
              <a:chOff x="-1697926" y="1680781"/>
              <a:chExt cx="794956" cy="900779"/>
            </a:xfrm>
            <a:solidFill>
              <a:schemeClr val="accent1"/>
            </a:solidFill>
          </p:grpSpPr>
          <p:sp>
            <p:nvSpPr>
              <p:cNvPr id="37" name="Freeform: Shape 47">
                <a:extLst>
                  <a:ext uri="{FF2B5EF4-FFF2-40B4-BE49-F238E27FC236}">
                    <a16:creationId xmlns:a16="http://schemas.microsoft.com/office/drawing/2014/main" id="{F669DB9B-CD80-DB2B-9ED2-E3D5CE38D090}"/>
                  </a:ext>
                </a:extLst>
              </p:cNvPr>
              <p:cNvSpPr/>
              <p:nvPr/>
            </p:nvSpPr>
            <p:spPr>
              <a:xfrm>
                <a:off x="-1697926" y="1808130"/>
                <a:ext cx="773430" cy="773429"/>
              </a:xfrm>
              <a:custGeom>
                <a:avLst/>
                <a:gdLst>
                  <a:gd name="connsiteX0" fmla="*/ 721043 w 773430"/>
                  <a:gd name="connsiteY0" fmla="*/ 279273 h 773429"/>
                  <a:gd name="connsiteX1" fmla="*/ 734663 w 773430"/>
                  <a:gd name="connsiteY1" fmla="*/ 365474 h 773429"/>
                  <a:gd name="connsiteX2" fmla="*/ 607028 w 773430"/>
                  <a:gd name="connsiteY2" fmla="*/ 365474 h 773429"/>
                  <a:gd name="connsiteX3" fmla="*/ 607028 w 773430"/>
                  <a:gd name="connsiteY3" fmla="*/ 338423 h 773429"/>
                  <a:gd name="connsiteX4" fmla="*/ 568928 w 773430"/>
                  <a:gd name="connsiteY4" fmla="*/ 338423 h 773429"/>
                  <a:gd name="connsiteX5" fmla="*/ 568928 w 773430"/>
                  <a:gd name="connsiteY5" fmla="*/ 365474 h 773429"/>
                  <a:gd name="connsiteX6" fmla="*/ 405765 w 773430"/>
                  <a:gd name="connsiteY6" fmla="*/ 365474 h 773429"/>
                  <a:gd name="connsiteX7" fmla="*/ 405765 w 773430"/>
                  <a:gd name="connsiteY7" fmla="*/ 217837 h 773429"/>
                  <a:gd name="connsiteX8" fmla="*/ 447008 w 773430"/>
                  <a:gd name="connsiteY8" fmla="*/ 217837 h 773429"/>
                  <a:gd name="connsiteX9" fmla="*/ 447008 w 773430"/>
                  <a:gd name="connsiteY9" fmla="*/ 179737 h 773429"/>
                  <a:gd name="connsiteX10" fmla="*/ 405765 w 773430"/>
                  <a:gd name="connsiteY10" fmla="*/ 179737 h 773429"/>
                  <a:gd name="connsiteX11" fmla="*/ 405765 w 773430"/>
                  <a:gd name="connsiteY11" fmla="*/ 381 h 773429"/>
                  <a:gd name="connsiteX12" fmla="*/ 396907 w 773430"/>
                  <a:gd name="connsiteY12" fmla="*/ 190 h 773429"/>
                  <a:gd name="connsiteX13" fmla="*/ 386715 w 773430"/>
                  <a:gd name="connsiteY13" fmla="*/ 0 h 773429"/>
                  <a:gd name="connsiteX14" fmla="*/ 0 w 773430"/>
                  <a:gd name="connsiteY14" fmla="*/ 386715 h 773429"/>
                  <a:gd name="connsiteX15" fmla="*/ 386715 w 773430"/>
                  <a:gd name="connsiteY15" fmla="*/ 773430 h 773429"/>
                  <a:gd name="connsiteX16" fmla="*/ 773430 w 773430"/>
                  <a:gd name="connsiteY16" fmla="*/ 386715 h 773429"/>
                  <a:gd name="connsiteX17" fmla="*/ 757619 w 773430"/>
                  <a:gd name="connsiteY17" fmla="*/ 268891 h 773429"/>
                  <a:gd name="connsiteX18" fmla="*/ 721043 w 773430"/>
                  <a:gd name="connsiteY18" fmla="*/ 279463 h 773429"/>
                  <a:gd name="connsiteX19" fmla="*/ 734854 w 773430"/>
                  <a:gd name="connsiteY19" fmla="*/ 403574 h 773429"/>
                  <a:gd name="connsiteX20" fmla="*/ 693801 w 773430"/>
                  <a:gd name="connsiteY20" fmla="*/ 551212 h 773429"/>
                  <a:gd name="connsiteX21" fmla="*/ 588835 w 773430"/>
                  <a:gd name="connsiteY21" fmla="*/ 551212 h 773429"/>
                  <a:gd name="connsiteX22" fmla="*/ 606838 w 773430"/>
                  <a:gd name="connsiteY22" fmla="*/ 403574 h 773429"/>
                  <a:gd name="connsiteX23" fmla="*/ 734854 w 773430"/>
                  <a:gd name="connsiteY23" fmla="*/ 403574 h 773429"/>
                  <a:gd name="connsiteX24" fmla="*/ 568738 w 773430"/>
                  <a:gd name="connsiteY24" fmla="*/ 403574 h 773429"/>
                  <a:gd name="connsiteX25" fmla="*/ 549116 w 773430"/>
                  <a:gd name="connsiteY25" fmla="*/ 551212 h 773429"/>
                  <a:gd name="connsiteX26" fmla="*/ 405670 w 773430"/>
                  <a:gd name="connsiteY26" fmla="*/ 551212 h 773429"/>
                  <a:gd name="connsiteX27" fmla="*/ 405670 w 773430"/>
                  <a:gd name="connsiteY27" fmla="*/ 403574 h 773429"/>
                  <a:gd name="connsiteX28" fmla="*/ 568738 w 773430"/>
                  <a:gd name="connsiteY28" fmla="*/ 403574 h 773429"/>
                  <a:gd name="connsiteX29" fmla="*/ 38481 w 773430"/>
                  <a:gd name="connsiteY29" fmla="*/ 403574 h 773429"/>
                  <a:gd name="connsiteX30" fmla="*/ 167830 w 773430"/>
                  <a:gd name="connsiteY30" fmla="*/ 403574 h 773429"/>
                  <a:gd name="connsiteX31" fmla="*/ 185833 w 773430"/>
                  <a:gd name="connsiteY31" fmla="*/ 551212 h 773429"/>
                  <a:gd name="connsiteX32" fmla="*/ 79439 w 773430"/>
                  <a:gd name="connsiteY32" fmla="*/ 551212 h 773429"/>
                  <a:gd name="connsiteX33" fmla="*/ 38386 w 773430"/>
                  <a:gd name="connsiteY33" fmla="*/ 403574 h 773429"/>
                  <a:gd name="connsiteX34" fmla="*/ 38767 w 773430"/>
                  <a:gd name="connsiteY34" fmla="*/ 365474 h 773429"/>
                  <a:gd name="connsiteX35" fmla="*/ 81820 w 773430"/>
                  <a:gd name="connsiteY35" fmla="*/ 217837 h 773429"/>
                  <a:gd name="connsiteX36" fmla="*/ 198025 w 773430"/>
                  <a:gd name="connsiteY36" fmla="*/ 217837 h 773429"/>
                  <a:gd name="connsiteX37" fmla="*/ 168783 w 773430"/>
                  <a:gd name="connsiteY37" fmla="*/ 365474 h 773429"/>
                  <a:gd name="connsiteX38" fmla="*/ 38862 w 773430"/>
                  <a:gd name="connsiteY38" fmla="*/ 365474 h 773429"/>
                  <a:gd name="connsiteX39" fmla="*/ 205930 w 773430"/>
                  <a:gd name="connsiteY39" fmla="*/ 403574 h 773429"/>
                  <a:gd name="connsiteX40" fmla="*/ 367665 w 773430"/>
                  <a:gd name="connsiteY40" fmla="*/ 403574 h 773429"/>
                  <a:gd name="connsiteX41" fmla="*/ 367665 w 773430"/>
                  <a:gd name="connsiteY41" fmla="*/ 551212 h 773429"/>
                  <a:gd name="connsiteX42" fmla="*/ 225838 w 773430"/>
                  <a:gd name="connsiteY42" fmla="*/ 551212 h 773429"/>
                  <a:gd name="connsiteX43" fmla="*/ 205930 w 773430"/>
                  <a:gd name="connsiteY43" fmla="*/ 403574 h 773429"/>
                  <a:gd name="connsiteX44" fmla="*/ 367665 w 773430"/>
                  <a:gd name="connsiteY44" fmla="*/ 589312 h 773429"/>
                  <a:gd name="connsiteX45" fmla="*/ 367665 w 773430"/>
                  <a:gd name="connsiteY45" fmla="*/ 727901 h 773429"/>
                  <a:gd name="connsiteX46" fmla="*/ 239268 w 773430"/>
                  <a:gd name="connsiteY46" fmla="*/ 589312 h 773429"/>
                  <a:gd name="connsiteX47" fmla="*/ 367665 w 773430"/>
                  <a:gd name="connsiteY47" fmla="*/ 589312 h 773429"/>
                  <a:gd name="connsiteX48" fmla="*/ 405765 w 773430"/>
                  <a:gd name="connsiteY48" fmla="*/ 728758 h 773429"/>
                  <a:gd name="connsiteX49" fmla="*/ 405765 w 773430"/>
                  <a:gd name="connsiteY49" fmla="*/ 589312 h 773429"/>
                  <a:gd name="connsiteX50" fmla="*/ 535972 w 773430"/>
                  <a:gd name="connsiteY50" fmla="*/ 589312 h 773429"/>
                  <a:gd name="connsiteX51" fmla="*/ 405765 w 773430"/>
                  <a:gd name="connsiteY51" fmla="*/ 728758 h 773429"/>
                  <a:gd name="connsiteX52" fmla="*/ 367665 w 773430"/>
                  <a:gd name="connsiteY52" fmla="*/ 365474 h 773429"/>
                  <a:gd name="connsiteX53" fmla="*/ 206883 w 773430"/>
                  <a:gd name="connsiteY53" fmla="*/ 365474 h 773429"/>
                  <a:gd name="connsiteX54" fmla="*/ 238887 w 773430"/>
                  <a:gd name="connsiteY54" fmla="*/ 217837 h 773429"/>
                  <a:gd name="connsiteX55" fmla="*/ 367665 w 773430"/>
                  <a:gd name="connsiteY55" fmla="*/ 217837 h 773429"/>
                  <a:gd name="connsiteX56" fmla="*/ 367665 w 773430"/>
                  <a:gd name="connsiteY56" fmla="*/ 365474 h 773429"/>
                  <a:gd name="connsiteX57" fmla="*/ 256794 w 773430"/>
                  <a:gd name="connsiteY57" fmla="*/ 179737 h 773429"/>
                  <a:gd name="connsiteX58" fmla="*/ 367665 w 773430"/>
                  <a:gd name="connsiteY58" fmla="*/ 52864 h 773429"/>
                  <a:gd name="connsiteX59" fmla="*/ 367665 w 773430"/>
                  <a:gd name="connsiteY59" fmla="*/ 179737 h 773429"/>
                  <a:gd name="connsiteX60" fmla="*/ 256794 w 773430"/>
                  <a:gd name="connsiteY60" fmla="*/ 179737 h 773429"/>
                  <a:gd name="connsiteX61" fmla="*/ 315754 w 773430"/>
                  <a:gd name="connsiteY61" fmla="*/ 45339 h 773429"/>
                  <a:gd name="connsiteX62" fmla="*/ 214027 w 773430"/>
                  <a:gd name="connsiteY62" fmla="*/ 179737 h 773429"/>
                  <a:gd name="connsiteX63" fmla="*/ 106394 w 773430"/>
                  <a:gd name="connsiteY63" fmla="*/ 179737 h 773429"/>
                  <a:gd name="connsiteX64" fmla="*/ 315754 w 773430"/>
                  <a:gd name="connsiteY64" fmla="*/ 45339 h 773429"/>
                  <a:gd name="connsiteX65" fmla="*/ 103441 w 773430"/>
                  <a:gd name="connsiteY65" fmla="*/ 589407 h 773429"/>
                  <a:gd name="connsiteX66" fmla="*/ 197834 w 773430"/>
                  <a:gd name="connsiteY66" fmla="*/ 589407 h 773429"/>
                  <a:gd name="connsiteX67" fmla="*/ 283464 w 773430"/>
                  <a:gd name="connsiteY67" fmla="*/ 719614 h 773429"/>
                  <a:gd name="connsiteX68" fmla="*/ 103441 w 773430"/>
                  <a:gd name="connsiteY68" fmla="*/ 589407 h 773429"/>
                  <a:gd name="connsiteX69" fmla="*/ 492157 w 773430"/>
                  <a:gd name="connsiteY69" fmla="*/ 718852 h 773429"/>
                  <a:gd name="connsiteX70" fmla="*/ 576929 w 773430"/>
                  <a:gd name="connsiteY70" fmla="*/ 589407 h 773429"/>
                  <a:gd name="connsiteX71" fmla="*/ 669989 w 773430"/>
                  <a:gd name="connsiteY71" fmla="*/ 589407 h 773429"/>
                  <a:gd name="connsiteX72" fmla="*/ 492157 w 773430"/>
                  <a:gd name="connsiteY72" fmla="*/ 718852 h 773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773430" h="773429">
                    <a:moveTo>
                      <a:pt x="721043" y="279273"/>
                    </a:moveTo>
                    <a:cubicBezTo>
                      <a:pt x="728758" y="306038"/>
                      <a:pt x="733235" y="334994"/>
                      <a:pt x="734663" y="365474"/>
                    </a:cubicBezTo>
                    <a:lnTo>
                      <a:pt x="607028" y="365474"/>
                    </a:lnTo>
                    <a:lnTo>
                      <a:pt x="607028" y="338423"/>
                    </a:lnTo>
                    <a:lnTo>
                      <a:pt x="568928" y="338423"/>
                    </a:lnTo>
                    <a:lnTo>
                      <a:pt x="568928" y="365474"/>
                    </a:lnTo>
                    <a:lnTo>
                      <a:pt x="405765" y="365474"/>
                    </a:lnTo>
                    <a:lnTo>
                      <a:pt x="405765" y="217837"/>
                    </a:lnTo>
                    <a:lnTo>
                      <a:pt x="447008" y="217837"/>
                    </a:lnTo>
                    <a:lnTo>
                      <a:pt x="447008" y="179737"/>
                    </a:lnTo>
                    <a:lnTo>
                      <a:pt x="405765" y="179737"/>
                    </a:lnTo>
                    <a:lnTo>
                      <a:pt x="405765" y="381"/>
                    </a:lnTo>
                    <a:cubicBezTo>
                      <a:pt x="403098" y="381"/>
                      <a:pt x="400050" y="286"/>
                      <a:pt x="396907" y="190"/>
                    </a:cubicBezTo>
                    <a:cubicBezTo>
                      <a:pt x="393383" y="95"/>
                      <a:pt x="389763" y="0"/>
                      <a:pt x="386715" y="0"/>
                    </a:cubicBezTo>
                    <a:cubicBezTo>
                      <a:pt x="173450" y="0"/>
                      <a:pt x="0" y="173450"/>
                      <a:pt x="0" y="386715"/>
                    </a:cubicBezTo>
                    <a:cubicBezTo>
                      <a:pt x="0" y="599980"/>
                      <a:pt x="173450" y="773430"/>
                      <a:pt x="386715" y="773430"/>
                    </a:cubicBezTo>
                    <a:cubicBezTo>
                      <a:pt x="599980" y="773430"/>
                      <a:pt x="773430" y="599980"/>
                      <a:pt x="773430" y="386715"/>
                    </a:cubicBezTo>
                    <a:cubicBezTo>
                      <a:pt x="773430" y="344900"/>
                      <a:pt x="768096" y="305276"/>
                      <a:pt x="757619" y="268891"/>
                    </a:cubicBezTo>
                    <a:lnTo>
                      <a:pt x="721043" y="279463"/>
                    </a:lnTo>
                    <a:close/>
                    <a:moveTo>
                      <a:pt x="734854" y="403574"/>
                    </a:moveTo>
                    <a:cubicBezTo>
                      <a:pt x="732282" y="456819"/>
                      <a:pt x="717709" y="506921"/>
                      <a:pt x="693801" y="551212"/>
                    </a:cubicBezTo>
                    <a:lnTo>
                      <a:pt x="588835" y="551212"/>
                    </a:lnTo>
                    <a:cubicBezTo>
                      <a:pt x="599694" y="509969"/>
                      <a:pt x="606362" y="461200"/>
                      <a:pt x="606838" y="403574"/>
                    </a:cubicBezTo>
                    <a:lnTo>
                      <a:pt x="734854" y="403574"/>
                    </a:lnTo>
                    <a:close/>
                    <a:moveTo>
                      <a:pt x="568738" y="403574"/>
                    </a:moveTo>
                    <a:cubicBezTo>
                      <a:pt x="568262" y="462534"/>
                      <a:pt x="560832" y="511207"/>
                      <a:pt x="549116" y="551212"/>
                    </a:cubicBezTo>
                    <a:lnTo>
                      <a:pt x="405670" y="551212"/>
                    </a:lnTo>
                    <a:lnTo>
                      <a:pt x="405670" y="403574"/>
                    </a:lnTo>
                    <a:lnTo>
                      <a:pt x="568738" y="403574"/>
                    </a:lnTo>
                    <a:close/>
                    <a:moveTo>
                      <a:pt x="38481" y="403574"/>
                    </a:moveTo>
                    <a:lnTo>
                      <a:pt x="167830" y="403574"/>
                    </a:lnTo>
                    <a:cubicBezTo>
                      <a:pt x="168307" y="461200"/>
                      <a:pt x="174974" y="510064"/>
                      <a:pt x="185833" y="551212"/>
                    </a:cubicBezTo>
                    <a:lnTo>
                      <a:pt x="79439" y="551212"/>
                    </a:lnTo>
                    <a:cubicBezTo>
                      <a:pt x="55531" y="506825"/>
                      <a:pt x="40957" y="456724"/>
                      <a:pt x="38386" y="403574"/>
                    </a:cubicBezTo>
                    <a:close/>
                    <a:moveTo>
                      <a:pt x="38767" y="365474"/>
                    </a:moveTo>
                    <a:cubicBezTo>
                      <a:pt x="42005" y="312134"/>
                      <a:pt x="57245" y="262033"/>
                      <a:pt x="81820" y="217837"/>
                    </a:cubicBezTo>
                    <a:lnTo>
                      <a:pt x="198025" y="217837"/>
                    </a:lnTo>
                    <a:cubicBezTo>
                      <a:pt x="182689" y="259747"/>
                      <a:pt x="171736" y="308705"/>
                      <a:pt x="168783" y="365474"/>
                    </a:cubicBezTo>
                    <a:lnTo>
                      <a:pt x="38862" y="365474"/>
                    </a:lnTo>
                    <a:close/>
                    <a:moveTo>
                      <a:pt x="205930" y="403574"/>
                    </a:moveTo>
                    <a:lnTo>
                      <a:pt x="367665" y="403574"/>
                    </a:lnTo>
                    <a:lnTo>
                      <a:pt x="367665" y="551212"/>
                    </a:lnTo>
                    <a:lnTo>
                      <a:pt x="225838" y="551212"/>
                    </a:lnTo>
                    <a:cubicBezTo>
                      <a:pt x="214027" y="511111"/>
                      <a:pt x="206407" y="462534"/>
                      <a:pt x="205930" y="403574"/>
                    </a:cubicBezTo>
                    <a:close/>
                    <a:moveTo>
                      <a:pt x="367665" y="589312"/>
                    </a:moveTo>
                    <a:lnTo>
                      <a:pt x="367665" y="727901"/>
                    </a:lnTo>
                    <a:cubicBezTo>
                      <a:pt x="335566" y="714280"/>
                      <a:pt x="276511" y="678275"/>
                      <a:pt x="239268" y="589312"/>
                    </a:cubicBezTo>
                    <a:lnTo>
                      <a:pt x="367665" y="589312"/>
                    </a:lnTo>
                    <a:close/>
                    <a:moveTo>
                      <a:pt x="405765" y="728758"/>
                    </a:moveTo>
                    <a:lnTo>
                      <a:pt x="405765" y="589312"/>
                    </a:lnTo>
                    <a:lnTo>
                      <a:pt x="535972" y="589312"/>
                    </a:lnTo>
                    <a:cubicBezTo>
                      <a:pt x="498348" y="680561"/>
                      <a:pt x="437769" y="715899"/>
                      <a:pt x="405765" y="728758"/>
                    </a:cubicBezTo>
                    <a:close/>
                    <a:moveTo>
                      <a:pt x="367665" y="365474"/>
                    </a:moveTo>
                    <a:lnTo>
                      <a:pt x="206883" y="365474"/>
                    </a:lnTo>
                    <a:cubicBezTo>
                      <a:pt x="210217" y="307562"/>
                      <a:pt x="222314" y="258699"/>
                      <a:pt x="238887" y="217837"/>
                    </a:cubicBezTo>
                    <a:lnTo>
                      <a:pt x="367665" y="217837"/>
                    </a:lnTo>
                    <a:lnTo>
                      <a:pt x="367665" y="365474"/>
                    </a:lnTo>
                    <a:close/>
                    <a:moveTo>
                      <a:pt x="256794" y="179737"/>
                    </a:moveTo>
                    <a:cubicBezTo>
                      <a:pt x="292418" y="113252"/>
                      <a:pt x="338709" y="73152"/>
                      <a:pt x="367665" y="52864"/>
                    </a:cubicBezTo>
                    <a:lnTo>
                      <a:pt x="367665" y="179737"/>
                    </a:lnTo>
                    <a:lnTo>
                      <a:pt x="256794" y="179737"/>
                    </a:lnTo>
                    <a:close/>
                    <a:moveTo>
                      <a:pt x="315754" y="45339"/>
                    </a:moveTo>
                    <a:cubicBezTo>
                      <a:pt x="283083" y="73723"/>
                      <a:pt x="243840" y="117253"/>
                      <a:pt x="214027" y="179737"/>
                    </a:cubicBezTo>
                    <a:lnTo>
                      <a:pt x="106394" y="179737"/>
                    </a:lnTo>
                    <a:cubicBezTo>
                      <a:pt x="156496" y="112014"/>
                      <a:pt x="230410" y="63055"/>
                      <a:pt x="315754" y="45339"/>
                    </a:cubicBezTo>
                    <a:close/>
                    <a:moveTo>
                      <a:pt x="103441" y="589407"/>
                    </a:moveTo>
                    <a:lnTo>
                      <a:pt x="197834" y="589407"/>
                    </a:lnTo>
                    <a:cubicBezTo>
                      <a:pt x="220313" y="650843"/>
                      <a:pt x="252317" y="692086"/>
                      <a:pt x="283464" y="719614"/>
                    </a:cubicBezTo>
                    <a:cubicBezTo>
                      <a:pt x="210121" y="696849"/>
                      <a:pt x="147256" y="650462"/>
                      <a:pt x="103441" y="589407"/>
                    </a:cubicBezTo>
                    <a:close/>
                    <a:moveTo>
                      <a:pt x="492157" y="718852"/>
                    </a:moveTo>
                    <a:cubicBezTo>
                      <a:pt x="523113" y="691325"/>
                      <a:pt x="554736" y="650176"/>
                      <a:pt x="576929" y="589407"/>
                    </a:cubicBezTo>
                    <a:lnTo>
                      <a:pt x="669989" y="589407"/>
                    </a:lnTo>
                    <a:cubicBezTo>
                      <a:pt x="626650" y="649796"/>
                      <a:pt x="564547" y="695897"/>
                      <a:pt x="492157" y="718852"/>
                    </a:cubicBezTo>
                    <a:close/>
                  </a:path>
                </a:pathLst>
              </a:custGeom>
              <a:solidFill>
                <a:schemeClr val="accent5"/>
              </a:solidFill>
              <a:ln w="9525" cap="flat">
                <a:noFill/>
                <a:prstDash val="solid"/>
                <a:miter/>
              </a:ln>
            </p:spPr>
            <p:txBody>
              <a:bodyPr rtlCol="0" anchor="ctr"/>
              <a:lstStyle/>
              <a:p>
                <a:pPr defTabSz="685800"/>
                <a:endParaRPr lang="en-GB" sz="1350">
                  <a:solidFill>
                    <a:srgbClr val="121212"/>
                  </a:solidFill>
                  <a:latin typeface="Eifont" panose="020F0502020204030204"/>
                </a:endParaRPr>
              </a:p>
            </p:txBody>
          </p:sp>
          <p:sp>
            <p:nvSpPr>
              <p:cNvPr id="38" name="Freeform: Shape 48">
                <a:extLst>
                  <a:ext uri="{FF2B5EF4-FFF2-40B4-BE49-F238E27FC236}">
                    <a16:creationId xmlns:a16="http://schemas.microsoft.com/office/drawing/2014/main" id="{8E36DAD0-6871-F805-E2A2-5F08D27DD6F2}"/>
                  </a:ext>
                </a:extLst>
              </p:cNvPr>
              <p:cNvSpPr/>
              <p:nvPr/>
            </p:nvSpPr>
            <p:spPr>
              <a:xfrm>
                <a:off x="-1248918" y="1680781"/>
                <a:ext cx="345947" cy="442817"/>
              </a:xfrm>
              <a:custGeom>
                <a:avLst/>
                <a:gdLst>
                  <a:gd name="connsiteX0" fmla="*/ 161258 w 345947"/>
                  <a:gd name="connsiteY0" fmla="*/ 433769 h 442817"/>
                  <a:gd name="connsiteX1" fmla="*/ 172974 w 345947"/>
                  <a:gd name="connsiteY1" fmla="*/ 442817 h 442817"/>
                  <a:gd name="connsiteX2" fmla="*/ 184690 w 345947"/>
                  <a:gd name="connsiteY2" fmla="*/ 433769 h 442817"/>
                  <a:gd name="connsiteX3" fmla="*/ 345948 w 345947"/>
                  <a:gd name="connsiteY3" fmla="*/ 172974 h 442817"/>
                  <a:gd name="connsiteX4" fmla="*/ 172974 w 345947"/>
                  <a:gd name="connsiteY4" fmla="*/ 0 h 442817"/>
                  <a:gd name="connsiteX5" fmla="*/ 0 w 345947"/>
                  <a:gd name="connsiteY5" fmla="*/ 172974 h 442817"/>
                  <a:gd name="connsiteX6" fmla="*/ 161258 w 345947"/>
                  <a:gd name="connsiteY6" fmla="*/ 433769 h 442817"/>
                  <a:gd name="connsiteX7" fmla="*/ 172974 w 345947"/>
                  <a:gd name="connsiteY7" fmla="*/ 38100 h 442817"/>
                  <a:gd name="connsiteX8" fmla="*/ 307848 w 345947"/>
                  <a:gd name="connsiteY8" fmla="*/ 172974 h 442817"/>
                  <a:gd name="connsiteX9" fmla="*/ 172974 w 345947"/>
                  <a:gd name="connsiteY9" fmla="*/ 393954 h 442817"/>
                  <a:gd name="connsiteX10" fmla="*/ 38100 w 345947"/>
                  <a:gd name="connsiteY10" fmla="*/ 172974 h 442817"/>
                  <a:gd name="connsiteX11" fmla="*/ 172974 w 345947"/>
                  <a:gd name="connsiteY11" fmla="*/ 38100 h 442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5947" h="442817">
                    <a:moveTo>
                      <a:pt x="161258" y="433769"/>
                    </a:moveTo>
                    <a:lnTo>
                      <a:pt x="172974" y="442817"/>
                    </a:lnTo>
                    <a:lnTo>
                      <a:pt x="184690" y="433769"/>
                    </a:lnTo>
                    <a:cubicBezTo>
                      <a:pt x="191262" y="428625"/>
                      <a:pt x="345948" y="306991"/>
                      <a:pt x="345948" y="172974"/>
                    </a:cubicBezTo>
                    <a:cubicBezTo>
                      <a:pt x="345948" y="77629"/>
                      <a:pt x="268319" y="0"/>
                      <a:pt x="172974" y="0"/>
                    </a:cubicBezTo>
                    <a:cubicBezTo>
                      <a:pt x="77629" y="0"/>
                      <a:pt x="0" y="77629"/>
                      <a:pt x="0" y="172974"/>
                    </a:cubicBezTo>
                    <a:cubicBezTo>
                      <a:pt x="0" y="306991"/>
                      <a:pt x="154686" y="428720"/>
                      <a:pt x="161258" y="433769"/>
                    </a:cubicBezTo>
                    <a:close/>
                    <a:moveTo>
                      <a:pt x="172974" y="38100"/>
                    </a:moveTo>
                    <a:cubicBezTo>
                      <a:pt x="247364" y="38100"/>
                      <a:pt x="307848" y="98584"/>
                      <a:pt x="307848" y="172974"/>
                    </a:cubicBezTo>
                    <a:cubicBezTo>
                      <a:pt x="307848" y="268796"/>
                      <a:pt x="207740" y="363855"/>
                      <a:pt x="172974" y="393954"/>
                    </a:cubicBezTo>
                    <a:cubicBezTo>
                      <a:pt x="138208" y="363855"/>
                      <a:pt x="38100" y="268796"/>
                      <a:pt x="38100" y="172974"/>
                    </a:cubicBezTo>
                    <a:cubicBezTo>
                      <a:pt x="38100" y="98584"/>
                      <a:pt x="98584" y="38100"/>
                      <a:pt x="172974" y="38100"/>
                    </a:cubicBezTo>
                    <a:close/>
                  </a:path>
                </a:pathLst>
              </a:custGeom>
              <a:solidFill>
                <a:schemeClr val="accent5"/>
              </a:solidFill>
              <a:ln w="9525" cap="flat">
                <a:noFill/>
                <a:prstDash val="solid"/>
                <a:miter/>
              </a:ln>
            </p:spPr>
            <p:txBody>
              <a:bodyPr rtlCol="0" anchor="ctr"/>
              <a:lstStyle/>
              <a:p>
                <a:pPr defTabSz="685800"/>
                <a:endParaRPr lang="en-GB" sz="1350">
                  <a:solidFill>
                    <a:srgbClr val="121212"/>
                  </a:solidFill>
                  <a:latin typeface="Eifont" panose="020F0502020204030204"/>
                </a:endParaRPr>
              </a:p>
            </p:txBody>
          </p:sp>
        </p:grpSp>
        <p:sp>
          <p:nvSpPr>
            <p:cNvPr id="36" name="Freeform: Shape 49">
              <a:extLst>
                <a:ext uri="{FF2B5EF4-FFF2-40B4-BE49-F238E27FC236}">
                  <a16:creationId xmlns:a16="http://schemas.microsoft.com/office/drawing/2014/main" id="{503572DA-BBA6-3103-C100-B31029DD4B25}"/>
                </a:ext>
              </a:extLst>
            </p:cNvPr>
            <p:cNvSpPr/>
            <p:nvPr/>
          </p:nvSpPr>
          <p:spPr>
            <a:xfrm>
              <a:off x="-1146333" y="1782508"/>
              <a:ext cx="140779" cy="140779"/>
            </a:xfrm>
            <a:custGeom>
              <a:avLst/>
              <a:gdLst>
                <a:gd name="connsiteX0" fmla="*/ 140780 w 140779"/>
                <a:gd name="connsiteY0" fmla="*/ 70390 h 140779"/>
                <a:gd name="connsiteX1" fmla="*/ 70390 w 140779"/>
                <a:gd name="connsiteY1" fmla="*/ 140779 h 140779"/>
                <a:gd name="connsiteX2" fmla="*/ 0 w 140779"/>
                <a:gd name="connsiteY2" fmla="*/ 70390 h 140779"/>
                <a:gd name="connsiteX3" fmla="*/ 70390 w 140779"/>
                <a:gd name="connsiteY3" fmla="*/ 0 h 140779"/>
                <a:gd name="connsiteX4" fmla="*/ 140780 w 140779"/>
                <a:gd name="connsiteY4" fmla="*/ 70390 h 1407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779" h="140779">
                  <a:moveTo>
                    <a:pt x="140780" y="70390"/>
                  </a:moveTo>
                  <a:cubicBezTo>
                    <a:pt x="140780" y="109265"/>
                    <a:pt x="109265" y="140779"/>
                    <a:pt x="70390" y="140779"/>
                  </a:cubicBezTo>
                  <a:cubicBezTo>
                    <a:pt x="31515" y="140779"/>
                    <a:pt x="0" y="109265"/>
                    <a:pt x="0" y="70390"/>
                  </a:cubicBezTo>
                  <a:cubicBezTo>
                    <a:pt x="0" y="31515"/>
                    <a:pt x="31515" y="0"/>
                    <a:pt x="70390" y="0"/>
                  </a:cubicBezTo>
                  <a:cubicBezTo>
                    <a:pt x="109265" y="0"/>
                    <a:pt x="140780" y="31515"/>
                    <a:pt x="140780" y="70390"/>
                  </a:cubicBezTo>
                  <a:close/>
                </a:path>
              </a:pathLst>
            </a:custGeom>
            <a:solidFill>
              <a:schemeClr val="accent1"/>
            </a:solidFill>
            <a:ln w="9525" cap="flat">
              <a:noFill/>
              <a:prstDash val="solid"/>
              <a:miter/>
            </a:ln>
          </p:spPr>
          <p:txBody>
            <a:bodyPr rtlCol="0" anchor="ctr"/>
            <a:lstStyle/>
            <a:p>
              <a:pPr defTabSz="685800"/>
              <a:endParaRPr lang="en-GB" sz="1350">
                <a:solidFill>
                  <a:srgbClr val="121212"/>
                </a:solidFill>
                <a:latin typeface="Eifont" panose="020F0502020204030204"/>
              </a:endParaRPr>
            </a:p>
          </p:txBody>
        </p:sp>
      </p:grpSp>
      <p:grpSp>
        <p:nvGrpSpPr>
          <p:cNvPr id="39" name="Group 38">
            <a:extLst>
              <a:ext uri="{FF2B5EF4-FFF2-40B4-BE49-F238E27FC236}">
                <a16:creationId xmlns:a16="http://schemas.microsoft.com/office/drawing/2014/main" id="{C0779D73-5C82-0A70-12BF-11349926D2BA}"/>
              </a:ext>
            </a:extLst>
          </p:cNvPr>
          <p:cNvGrpSpPr>
            <a:grpSpLocks noChangeAspect="1"/>
          </p:cNvGrpSpPr>
          <p:nvPr/>
        </p:nvGrpSpPr>
        <p:grpSpPr>
          <a:xfrm>
            <a:off x="377451" y="2743440"/>
            <a:ext cx="490157" cy="567491"/>
            <a:chOff x="-1726501" y="2880931"/>
            <a:chExt cx="784112" cy="907827"/>
          </a:xfrm>
        </p:grpSpPr>
        <p:sp>
          <p:nvSpPr>
            <p:cNvPr id="40" name="Freeform: Shape 43">
              <a:extLst>
                <a:ext uri="{FF2B5EF4-FFF2-40B4-BE49-F238E27FC236}">
                  <a16:creationId xmlns:a16="http://schemas.microsoft.com/office/drawing/2014/main" id="{657CEABB-F150-188B-8023-99A084A943CE}"/>
                </a:ext>
              </a:extLst>
            </p:cNvPr>
            <p:cNvSpPr/>
            <p:nvPr/>
          </p:nvSpPr>
          <p:spPr>
            <a:xfrm>
              <a:off x="-1281283" y="3351371"/>
              <a:ext cx="338894" cy="437387"/>
            </a:xfrm>
            <a:custGeom>
              <a:avLst/>
              <a:gdLst>
                <a:gd name="connsiteX0" fmla="*/ 337451 w 338894"/>
                <a:gd name="connsiteY0" fmla="*/ 289941 h 437387"/>
                <a:gd name="connsiteX1" fmla="*/ 203911 w 338894"/>
                <a:gd name="connsiteY1" fmla="*/ 0 h 437387"/>
                <a:gd name="connsiteX2" fmla="*/ 1409 w 338894"/>
                <a:gd name="connsiteY2" fmla="*/ 246793 h 437387"/>
                <a:gd name="connsiteX3" fmla="*/ 114471 w 338894"/>
                <a:gd name="connsiteY3" fmla="*/ 428720 h 437387"/>
                <a:gd name="connsiteX4" fmla="*/ 172193 w 338894"/>
                <a:gd name="connsiteY4" fmla="*/ 247555 h 437387"/>
                <a:gd name="connsiteX5" fmla="*/ 182003 w 338894"/>
                <a:gd name="connsiteY5" fmla="*/ 437388 h 437387"/>
                <a:gd name="connsiteX6" fmla="*/ 337547 w 338894"/>
                <a:gd name="connsiteY6" fmla="*/ 289941 h 437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8894" h="437387">
                  <a:moveTo>
                    <a:pt x="337451" y="289941"/>
                  </a:moveTo>
                  <a:cubicBezTo>
                    <a:pt x="355168" y="152019"/>
                    <a:pt x="203911" y="0"/>
                    <a:pt x="203911" y="0"/>
                  </a:cubicBezTo>
                  <a:cubicBezTo>
                    <a:pt x="203911" y="0"/>
                    <a:pt x="19126" y="108871"/>
                    <a:pt x="1409" y="246793"/>
                  </a:cubicBezTo>
                  <a:cubicBezTo>
                    <a:pt x="-9068" y="328041"/>
                    <a:pt x="39890" y="403193"/>
                    <a:pt x="114471" y="428720"/>
                  </a:cubicBezTo>
                  <a:lnTo>
                    <a:pt x="172193" y="247555"/>
                  </a:lnTo>
                  <a:lnTo>
                    <a:pt x="182003" y="437388"/>
                  </a:lnTo>
                  <a:cubicBezTo>
                    <a:pt x="260680" y="431673"/>
                    <a:pt x="327164" y="371285"/>
                    <a:pt x="337547" y="289941"/>
                  </a:cubicBezTo>
                  <a:close/>
                </a:path>
              </a:pathLst>
            </a:custGeom>
            <a:solidFill>
              <a:srgbClr val="AFC0AA"/>
            </a:solidFill>
            <a:ln w="9525" cap="flat">
              <a:noFill/>
              <a:prstDash val="solid"/>
              <a:miter/>
            </a:ln>
          </p:spPr>
          <p:txBody>
            <a:bodyPr rtlCol="0" anchor="ctr"/>
            <a:lstStyle/>
            <a:p>
              <a:pPr defTabSz="685800"/>
              <a:endParaRPr lang="en-GB" sz="1350">
                <a:solidFill>
                  <a:srgbClr val="121212"/>
                </a:solidFill>
                <a:latin typeface="Eifont" panose="020F0502020204030204"/>
              </a:endParaRPr>
            </a:p>
          </p:txBody>
        </p:sp>
        <p:sp>
          <p:nvSpPr>
            <p:cNvPr id="41" name="Freeform: Shape 44">
              <a:extLst>
                <a:ext uri="{FF2B5EF4-FFF2-40B4-BE49-F238E27FC236}">
                  <a16:creationId xmlns:a16="http://schemas.microsoft.com/office/drawing/2014/main" id="{213801BB-C034-2C68-3A5A-8D25E2D0905E}"/>
                </a:ext>
              </a:extLst>
            </p:cNvPr>
            <p:cNvSpPr/>
            <p:nvPr/>
          </p:nvSpPr>
          <p:spPr>
            <a:xfrm>
              <a:off x="-1726501" y="2880931"/>
              <a:ext cx="773430" cy="773430"/>
            </a:xfrm>
            <a:custGeom>
              <a:avLst/>
              <a:gdLst>
                <a:gd name="connsiteX0" fmla="*/ 386715 w 773430"/>
                <a:gd name="connsiteY0" fmla="*/ 0 h 773430"/>
                <a:gd name="connsiteX1" fmla="*/ 0 w 773430"/>
                <a:gd name="connsiteY1" fmla="*/ 386715 h 773430"/>
                <a:gd name="connsiteX2" fmla="*/ 386715 w 773430"/>
                <a:gd name="connsiteY2" fmla="*/ 773430 h 773430"/>
                <a:gd name="connsiteX3" fmla="*/ 396907 w 773430"/>
                <a:gd name="connsiteY3" fmla="*/ 773240 h 773430"/>
                <a:gd name="connsiteX4" fmla="*/ 405765 w 773430"/>
                <a:gd name="connsiteY4" fmla="*/ 773049 h 773430"/>
                <a:gd name="connsiteX5" fmla="*/ 405765 w 773430"/>
                <a:gd name="connsiteY5" fmla="*/ 593598 h 773430"/>
                <a:gd name="connsiteX6" fmla="*/ 456533 w 773430"/>
                <a:gd name="connsiteY6" fmla="*/ 593598 h 773430"/>
                <a:gd name="connsiteX7" fmla="*/ 456533 w 773430"/>
                <a:gd name="connsiteY7" fmla="*/ 555498 h 773430"/>
                <a:gd name="connsiteX8" fmla="*/ 405765 w 773430"/>
                <a:gd name="connsiteY8" fmla="*/ 555498 h 773430"/>
                <a:gd name="connsiteX9" fmla="*/ 405765 w 773430"/>
                <a:gd name="connsiteY9" fmla="*/ 407861 h 773430"/>
                <a:gd name="connsiteX10" fmla="*/ 568928 w 773430"/>
                <a:gd name="connsiteY10" fmla="*/ 407861 h 773430"/>
                <a:gd name="connsiteX11" fmla="*/ 568928 w 773430"/>
                <a:gd name="connsiteY11" fmla="*/ 453962 h 773430"/>
                <a:gd name="connsiteX12" fmla="*/ 607028 w 773430"/>
                <a:gd name="connsiteY12" fmla="*/ 453962 h 773430"/>
                <a:gd name="connsiteX13" fmla="*/ 607028 w 773430"/>
                <a:gd name="connsiteY13" fmla="*/ 407861 h 773430"/>
                <a:gd name="connsiteX14" fmla="*/ 734663 w 773430"/>
                <a:gd name="connsiteY14" fmla="*/ 407861 h 773430"/>
                <a:gd name="connsiteX15" fmla="*/ 721043 w 773430"/>
                <a:gd name="connsiteY15" fmla="*/ 494062 h 773430"/>
                <a:gd name="connsiteX16" fmla="*/ 757619 w 773430"/>
                <a:gd name="connsiteY16" fmla="*/ 504635 h 773430"/>
                <a:gd name="connsiteX17" fmla="*/ 773430 w 773430"/>
                <a:gd name="connsiteY17" fmla="*/ 386810 h 773430"/>
                <a:gd name="connsiteX18" fmla="*/ 386715 w 773430"/>
                <a:gd name="connsiteY18" fmla="*/ 95 h 773430"/>
                <a:gd name="connsiteX19" fmla="*/ 734854 w 773430"/>
                <a:gd name="connsiteY19" fmla="*/ 369665 h 773430"/>
                <a:gd name="connsiteX20" fmla="*/ 606838 w 773430"/>
                <a:gd name="connsiteY20" fmla="*/ 369665 h 773430"/>
                <a:gd name="connsiteX21" fmla="*/ 588835 w 773430"/>
                <a:gd name="connsiteY21" fmla="*/ 222028 h 773430"/>
                <a:gd name="connsiteX22" fmla="*/ 693801 w 773430"/>
                <a:gd name="connsiteY22" fmla="*/ 222028 h 773430"/>
                <a:gd name="connsiteX23" fmla="*/ 734854 w 773430"/>
                <a:gd name="connsiteY23" fmla="*/ 369665 h 773430"/>
                <a:gd name="connsiteX24" fmla="*/ 669989 w 773430"/>
                <a:gd name="connsiteY24" fmla="*/ 183928 h 773430"/>
                <a:gd name="connsiteX25" fmla="*/ 576929 w 773430"/>
                <a:gd name="connsiteY25" fmla="*/ 183928 h 773430"/>
                <a:gd name="connsiteX26" fmla="*/ 492157 w 773430"/>
                <a:gd name="connsiteY26" fmla="*/ 54483 h 773430"/>
                <a:gd name="connsiteX27" fmla="*/ 669989 w 773430"/>
                <a:gd name="connsiteY27" fmla="*/ 183928 h 773430"/>
                <a:gd name="connsiteX28" fmla="*/ 38767 w 773430"/>
                <a:gd name="connsiteY28" fmla="*/ 407765 h 773430"/>
                <a:gd name="connsiteX29" fmla="*/ 168688 w 773430"/>
                <a:gd name="connsiteY29" fmla="*/ 407765 h 773430"/>
                <a:gd name="connsiteX30" fmla="*/ 197929 w 773430"/>
                <a:gd name="connsiteY30" fmla="*/ 555403 h 773430"/>
                <a:gd name="connsiteX31" fmla="*/ 81724 w 773430"/>
                <a:gd name="connsiteY31" fmla="*/ 555403 h 773430"/>
                <a:gd name="connsiteX32" fmla="*/ 38671 w 773430"/>
                <a:gd name="connsiteY32" fmla="*/ 407765 h 773430"/>
                <a:gd name="connsiteX33" fmla="*/ 38481 w 773430"/>
                <a:gd name="connsiteY33" fmla="*/ 369665 h 773430"/>
                <a:gd name="connsiteX34" fmla="*/ 79534 w 773430"/>
                <a:gd name="connsiteY34" fmla="*/ 222028 h 773430"/>
                <a:gd name="connsiteX35" fmla="*/ 185928 w 773430"/>
                <a:gd name="connsiteY35" fmla="*/ 222028 h 773430"/>
                <a:gd name="connsiteX36" fmla="*/ 167926 w 773430"/>
                <a:gd name="connsiteY36" fmla="*/ 369665 h 773430"/>
                <a:gd name="connsiteX37" fmla="*/ 38576 w 773430"/>
                <a:gd name="connsiteY37" fmla="*/ 369665 h 773430"/>
                <a:gd name="connsiteX38" fmla="*/ 225457 w 773430"/>
                <a:gd name="connsiteY38" fmla="*/ 222028 h 773430"/>
                <a:gd name="connsiteX39" fmla="*/ 367570 w 773430"/>
                <a:gd name="connsiteY39" fmla="*/ 222028 h 773430"/>
                <a:gd name="connsiteX40" fmla="*/ 367570 w 773430"/>
                <a:gd name="connsiteY40" fmla="*/ 369665 h 773430"/>
                <a:gd name="connsiteX41" fmla="*/ 205835 w 773430"/>
                <a:gd name="connsiteY41" fmla="*/ 369665 h 773430"/>
                <a:gd name="connsiteX42" fmla="*/ 225362 w 773430"/>
                <a:gd name="connsiteY42" fmla="*/ 222028 h 773430"/>
                <a:gd name="connsiteX43" fmla="*/ 238696 w 773430"/>
                <a:gd name="connsiteY43" fmla="*/ 183928 h 773430"/>
                <a:gd name="connsiteX44" fmla="*/ 367570 w 773430"/>
                <a:gd name="connsiteY44" fmla="*/ 45053 h 773430"/>
                <a:gd name="connsiteX45" fmla="*/ 367570 w 773430"/>
                <a:gd name="connsiteY45" fmla="*/ 183928 h 773430"/>
                <a:gd name="connsiteX46" fmla="*/ 238696 w 773430"/>
                <a:gd name="connsiteY46" fmla="*/ 183928 h 773430"/>
                <a:gd name="connsiteX47" fmla="*/ 405670 w 773430"/>
                <a:gd name="connsiteY47" fmla="*/ 44482 h 773430"/>
                <a:gd name="connsiteX48" fmla="*/ 535877 w 773430"/>
                <a:gd name="connsiteY48" fmla="*/ 183928 h 773430"/>
                <a:gd name="connsiteX49" fmla="*/ 405670 w 773430"/>
                <a:gd name="connsiteY49" fmla="*/ 183928 h 773430"/>
                <a:gd name="connsiteX50" fmla="*/ 405670 w 773430"/>
                <a:gd name="connsiteY50" fmla="*/ 44482 h 773430"/>
                <a:gd name="connsiteX51" fmla="*/ 283369 w 773430"/>
                <a:gd name="connsiteY51" fmla="*/ 53721 h 773430"/>
                <a:gd name="connsiteX52" fmla="*/ 197739 w 773430"/>
                <a:gd name="connsiteY52" fmla="*/ 183928 h 773430"/>
                <a:gd name="connsiteX53" fmla="*/ 103346 w 773430"/>
                <a:gd name="connsiteY53" fmla="*/ 183928 h 773430"/>
                <a:gd name="connsiteX54" fmla="*/ 283369 w 773430"/>
                <a:gd name="connsiteY54" fmla="*/ 53721 h 773430"/>
                <a:gd name="connsiteX55" fmla="*/ 106204 w 773430"/>
                <a:gd name="connsiteY55" fmla="*/ 593598 h 773430"/>
                <a:gd name="connsiteX56" fmla="*/ 213836 w 773430"/>
                <a:gd name="connsiteY56" fmla="*/ 593598 h 773430"/>
                <a:gd name="connsiteX57" fmla="*/ 315563 w 773430"/>
                <a:gd name="connsiteY57" fmla="*/ 727996 h 773430"/>
                <a:gd name="connsiteX58" fmla="*/ 106204 w 773430"/>
                <a:gd name="connsiteY58" fmla="*/ 593598 h 773430"/>
                <a:gd name="connsiteX59" fmla="*/ 367474 w 773430"/>
                <a:gd name="connsiteY59" fmla="*/ 720471 h 773430"/>
                <a:gd name="connsiteX60" fmla="*/ 256603 w 773430"/>
                <a:gd name="connsiteY60" fmla="*/ 593598 h 773430"/>
                <a:gd name="connsiteX61" fmla="*/ 367474 w 773430"/>
                <a:gd name="connsiteY61" fmla="*/ 593598 h 773430"/>
                <a:gd name="connsiteX62" fmla="*/ 367474 w 773430"/>
                <a:gd name="connsiteY62" fmla="*/ 720471 h 773430"/>
                <a:gd name="connsiteX63" fmla="*/ 367474 w 773430"/>
                <a:gd name="connsiteY63" fmla="*/ 555498 h 773430"/>
                <a:gd name="connsiteX64" fmla="*/ 238696 w 773430"/>
                <a:gd name="connsiteY64" fmla="*/ 555498 h 773430"/>
                <a:gd name="connsiteX65" fmla="*/ 206692 w 773430"/>
                <a:gd name="connsiteY65" fmla="*/ 407861 h 773430"/>
                <a:gd name="connsiteX66" fmla="*/ 367474 w 773430"/>
                <a:gd name="connsiteY66" fmla="*/ 407861 h 773430"/>
                <a:gd name="connsiteX67" fmla="*/ 367474 w 773430"/>
                <a:gd name="connsiteY67" fmla="*/ 555498 h 773430"/>
                <a:gd name="connsiteX68" fmla="*/ 405574 w 773430"/>
                <a:gd name="connsiteY68" fmla="*/ 222028 h 773430"/>
                <a:gd name="connsiteX69" fmla="*/ 549021 w 773430"/>
                <a:gd name="connsiteY69" fmla="*/ 222028 h 773430"/>
                <a:gd name="connsiteX70" fmla="*/ 568643 w 773430"/>
                <a:gd name="connsiteY70" fmla="*/ 369665 h 773430"/>
                <a:gd name="connsiteX71" fmla="*/ 405574 w 773430"/>
                <a:gd name="connsiteY71" fmla="*/ 369665 h 773430"/>
                <a:gd name="connsiteX72" fmla="*/ 405574 w 773430"/>
                <a:gd name="connsiteY72" fmla="*/ 222028 h 773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773430" h="773430">
                  <a:moveTo>
                    <a:pt x="386715" y="0"/>
                  </a:moveTo>
                  <a:cubicBezTo>
                    <a:pt x="173450" y="0"/>
                    <a:pt x="0" y="173450"/>
                    <a:pt x="0" y="386715"/>
                  </a:cubicBezTo>
                  <a:cubicBezTo>
                    <a:pt x="0" y="599980"/>
                    <a:pt x="173450" y="773430"/>
                    <a:pt x="386715" y="773430"/>
                  </a:cubicBezTo>
                  <a:cubicBezTo>
                    <a:pt x="389763" y="773430"/>
                    <a:pt x="393383" y="773335"/>
                    <a:pt x="396907" y="773240"/>
                  </a:cubicBezTo>
                  <a:cubicBezTo>
                    <a:pt x="400050" y="773240"/>
                    <a:pt x="403098" y="773049"/>
                    <a:pt x="405765" y="773049"/>
                  </a:cubicBezTo>
                  <a:lnTo>
                    <a:pt x="405765" y="593598"/>
                  </a:lnTo>
                  <a:lnTo>
                    <a:pt x="456533" y="593598"/>
                  </a:lnTo>
                  <a:lnTo>
                    <a:pt x="456533" y="555498"/>
                  </a:lnTo>
                  <a:lnTo>
                    <a:pt x="405765" y="555498"/>
                  </a:lnTo>
                  <a:lnTo>
                    <a:pt x="405765" y="407861"/>
                  </a:lnTo>
                  <a:lnTo>
                    <a:pt x="568928" y="407861"/>
                  </a:lnTo>
                  <a:lnTo>
                    <a:pt x="568928" y="453962"/>
                  </a:lnTo>
                  <a:lnTo>
                    <a:pt x="607028" y="453962"/>
                  </a:lnTo>
                  <a:lnTo>
                    <a:pt x="607028" y="407861"/>
                  </a:lnTo>
                  <a:lnTo>
                    <a:pt x="734663" y="407861"/>
                  </a:lnTo>
                  <a:cubicBezTo>
                    <a:pt x="733235" y="438245"/>
                    <a:pt x="728758" y="467201"/>
                    <a:pt x="721043" y="494062"/>
                  </a:cubicBezTo>
                  <a:lnTo>
                    <a:pt x="757619" y="504635"/>
                  </a:lnTo>
                  <a:cubicBezTo>
                    <a:pt x="768096" y="468249"/>
                    <a:pt x="773430" y="428625"/>
                    <a:pt x="773430" y="386810"/>
                  </a:cubicBezTo>
                  <a:cubicBezTo>
                    <a:pt x="773430" y="173546"/>
                    <a:pt x="599980" y="95"/>
                    <a:pt x="386715" y="95"/>
                  </a:cubicBezTo>
                  <a:close/>
                  <a:moveTo>
                    <a:pt x="734854" y="369665"/>
                  </a:moveTo>
                  <a:lnTo>
                    <a:pt x="606838" y="369665"/>
                  </a:lnTo>
                  <a:cubicBezTo>
                    <a:pt x="606362" y="312039"/>
                    <a:pt x="599694" y="263176"/>
                    <a:pt x="588835" y="222028"/>
                  </a:cubicBezTo>
                  <a:lnTo>
                    <a:pt x="693801" y="222028"/>
                  </a:lnTo>
                  <a:cubicBezTo>
                    <a:pt x="717709" y="266414"/>
                    <a:pt x="732282" y="316516"/>
                    <a:pt x="734854" y="369665"/>
                  </a:cubicBezTo>
                  <a:close/>
                  <a:moveTo>
                    <a:pt x="669989" y="183928"/>
                  </a:moveTo>
                  <a:lnTo>
                    <a:pt x="576929" y="183928"/>
                  </a:lnTo>
                  <a:cubicBezTo>
                    <a:pt x="554736" y="123063"/>
                    <a:pt x="523113" y="81915"/>
                    <a:pt x="492157" y="54483"/>
                  </a:cubicBezTo>
                  <a:cubicBezTo>
                    <a:pt x="564547" y="77533"/>
                    <a:pt x="626650" y="123539"/>
                    <a:pt x="669989" y="183928"/>
                  </a:cubicBezTo>
                  <a:close/>
                  <a:moveTo>
                    <a:pt x="38767" y="407765"/>
                  </a:moveTo>
                  <a:lnTo>
                    <a:pt x="168688" y="407765"/>
                  </a:lnTo>
                  <a:cubicBezTo>
                    <a:pt x="171736" y="464630"/>
                    <a:pt x="182594" y="513588"/>
                    <a:pt x="197929" y="555403"/>
                  </a:cubicBezTo>
                  <a:lnTo>
                    <a:pt x="81724" y="555403"/>
                  </a:lnTo>
                  <a:cubicBezTo>
                    <a:pt x="57150" y="511112"/>
                    <a:pt x="41910" y="461010"/>
                    <a:pt x="38671" y="407765"/>
                  </a:cubicBezTo>
                  <a:close/>
                  <a:moveTo>
                    <a:pt x="38481" y="369665"/>
                  </a:moveTo>
                  <a:cubicBezTo>
                    <a:pt x="41053" y="316421"/>
                    <a:pt x="55626" y="266319"/>
                    <a:pt x="79534" y="222028"/>
                  </a:cubicBezTo>
                  <a:lnTo>
                    <a:pt x="185928" y="222028"/>
                  </a:lnTo>
                  <a:cubicBezTo>
                    <a:pt x="175069" y="263271"/>
                    <a:pt x="168402" y="312039"/>
                    <a:pt x="167926" y="369665"/>
                  </a:cubicBezTo>
                  <a:lnTo>
                    <a:pt x="38576" y="369665"/>
                  </a:lnTo>
                  <a:close/>
                  <a:moveTo>
                    <a:pt x="225457" y="222028"/>
                  </a:moveTo>
                  <a:lnTo>
                    <a:pt x="367570" y="222028"/>
                  </a:lnTo>
                  <a:lnTo>
                    <a:pt x="367570" y="369665"/>
                  </a:lnTo>
                  <a:lnTo>
                    <a:pt x="205835" y="369665"/>
                  </a:lnTo>
                  <a:cubicBezTo>
                    <a:pt x="206312" y="310706"/>
                    <a:pt x="213741" y="262033"/>
                    <a:pt x="225362" y="222028"/>
                  </a:cubicBezTo>
                  <a:close/>
                  <a:moveTo>
                    <a:pt x="238696" y="183928"/>
                  </a:moveTo>
                  <a:cubicBezTo>
                    <a:pt x="275844" y="94012"/>
                    <a:pt x="335185" y="58293"/>
                    <a:pt x="367570" y="45053"/>
                  </a:cubicBezTo>
                  <a:lnTo>
                    <a:pt x="367570" y="183928"/>
                  </a:lnTo>
                  <a:lnTo>
                    <a:pt x="238696" y="183928"/>
                  </a:lnTo>
                  <a:close/>
                  <a:moveTo>
                    <a:pt x="405670" y="44482"/>
                  </a:moveTo>
                  <a:cubicBezTo>
                    <a:pt x="437674" y="57341"/>
                    <a:pt x="498158" y="92678"/>
                    <a:pt x="535877" y="183928"/>
                  </a:cubicBezTo>
                  <a:lnTo>
                    <a:pt x="405670" y="183928"/>
                  </a:lnTo>
                  <a:lnTo>
                    <a:pt x="405670" y="44482"/>
                  </a:lnTo>
                  <a:close/>
                  <a:moveTo>
                    <a:pt x="283369" y="53721"/>
                  </a:moveTo>
                  <a:cubicBezTo>
                    <a:pt x="252127" y="81248"/>
                    <a:pt x="220123" y="122587"/>
                    <a:pt x="197739" y="183928"/>
                  </a:cubicBezTo>
                  <a:lnTo>
                    <a:pt x="103346" y="183928"/>
                  </a:lnTo>
                  <a:cubicBezTo>
                    <a:pt x="147161" y="122873"/>
                    <a:pt x="210121" y="76486"/>
                    <a:pt x="283369" y="53721"/>
                  </a:cubicBezTo>
                  <a:close/>
                  <a:moveTo>
                    <a:pt x="106204" y="593598"/>
                  </a:moveTo>
                  <a:lnTo>
                    <a:pt x="213836" y="593598"/>
                  </a:lnTo>
                  <a:cubicBezTo>
                    <a:pt x="243649" y="656082"/>
                    <a:pt x="282892" y="699611"/>
                    <a:pt x="315563" y="727996"/>
                  </a:cubicBezTo>
                  <a:cubicBezTo>
                    <a:pt x="230219" y="710279"/>
                    <a:pt x="156305" y="661226"/>
                    <a:pt x="106204" y="593598"/>
                  </a:cubicBezTo>
                  <a:close/>
                  <a:moveTo>
                    <a:pt x="367474" y="720471"/>
                  </a:moveTo>
                  <a:cubicBezTo>
                    <a:pt x="338423" y="700183"/>
                    <a:pt x="292227" y="660083"/>
                    <a:pt x="256603" y="593598"/>
                  </a:cubicBezTo>
                  <a:lnTo>
                    <a:pt x="367474" y="593598"/>
                  </a:lnTo>
                  <a:lnTo>
                    <a:pt x="367474" y="720471"/>
                  </a:lnTo>
                  <a:close/>
                  <a:moveTo>
                    <a:pt x="367474" y="555498"/>
                  </a:moveTo>
                  <a:lnTo>
                    <a:pt x="238696" y="555498"/>
                  </a:lnTo>
                  <a:cubicBezTo>
                    <a:pt x="222028" y="514636"/>
                    <a:pt x="210026" y="465773"/>
                    <a:pt x="206692" y="407861"/>
                  </a:cubicBezTo>
                  <a:lnTo>
                    <a:pt x="367474" y="407861"/>
                  </a:lnTo>
                  <a:lnTo>
                    <a:pt x="367474" y="555498"/>
                  </a:lnTo>
                  <a:close/>
                  <a:moveTo>
                    <a:pt x="405574" y="222028"/>
                  </a:moveTo>
                  <a:lnTo>
                    <a:pt x="549021" y="222028"/>
                  </a:lnTo>
                  <a:cubicBezTo>
                    <a:pt x="560642" y="262128"/>
                    <a:pt x="568166" y="310706"/>
                    <a:pt x="568643" y="369665"/>
                  </a:cubicBezTo>
                  <a:lnTo>
                    <a:pt x="405574" y="369665"/>
                  </a:lnTo>
                  <a:lnTo>
                    <a:pt x="405574" y="222028"/>
                  </a:lnTo>
                  <a:close/>
                </a:path>
              </a:pathLst>
            </a:custGeom>
            <a:solidFill>
              <a:srgbClr val="234432"/>
            </a:solidFill>
            <a:ln w="9525" cap="flat">
              <a:noFill/>
              <a:prstDash val="solid"/>
              <a:miter/>
            </a:ln>
          </p:spPr>
          <p:txBody>
            <a:bodyPr rtlCol="0" anchor="ctr"/>
            <a:lstStyle/>
            <a:p>
              <a:pPr defTabSz="685800"/>
              <a:endParaRPr lang="en-GB" sz="1350">
                <a:solidFill>
                  <a:srgbClr val="121212"/>
                </a:solidFill>
                <a:latin typeface="Eifont" panose="020F0502020204030204"/>
              </a:endParaRPr>
            </a:p>
          </p:txBody>
        </p:sp>
      </p:grpSp>
      <p:pic>
        <p:nvPicPr>
          <p:cNvPr id="42" name="Graphic 41">
            <a:extLst>
              <a:ext uri="{FF2B5EF4-FFF2-40B4-BE49-F238E27FC236}">
                <a16:creationId xmlns:a16="http://schemas.microsoft.com/office/drawing/2014/main" id="{279E1A57-F60D-EDBF-E359-1C3DA708A6A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22189" y="3559279"/>
            <a:ext cx="828675" cy="828675"/>
          </a:xfrm>
          <a:prstGeom prst="rect">
            <a:avLst/>
          </a:prstGeom>
        </p:spPr>
      </p:pic>
      <p:sp>
        <p:nvSpPr>
          <p:cNvPr id="10" name="Tekstfelt 9">
            <a:extLst>
              <a:ext uri="{FF2B5EF4-FFF2-40B4-BE49-F238E27FC236}">
                <a16:creationId xmlns:a16="http://schemas.microsoft.com/office/drawing/2014/main" id="{7AC481A8-24BC-4B8C-2821-61E5A2935B02}"/>
              </a:ext>
            </a:extLst>
          </p:cNvPr>
          <p:cNvSpPr txBox="1"/>
          <p:nvPr/>
        </p:nvSpPr>
        <p:spPr>
          <a:xfrm>
            <a:off x="970572" y="3573016"/>
            <a:ext cx="3486260" cy="830997"/>
          </a:xfrm>
          <a:prstGeom prst="rect">
            <a:avLst/>
          </a:prstGeom>
          <a:noFill/>
        </p:spPr>
        <p:txBody>
          <a:bodyPr wrap="square">
            <a:spAutoFit/>
          </a:bodyPr>
          <a:lstStyle/>
          <a:p>
            <a:pPr defTabSz="685800">
              <a:spcBef>
                <a:spcPts val="1200"/>
              </a:spcBef>
            </a:pPr>
            <a:r>
              <a:rPr lang="en-gb" sz="1600" dirty="0">
                <a:solidFill>
                  <a:prstClr val="black"/>
                </a:solidFill>
                <a:latin typeface="Eifont (Tekst)"/>
              </a:rPr>
              <a:t>Businesses with growth potential and funds that invest directly or indirectly in businesses with growth potential.</a:t>
            </a:r>
          </a:p>
        </p:txBody>
      </p:sp>
      <p:sp>
        <p:nvSpPr>
          <p:cNvPr id="12" name="Tekstfelt 11">
            <a:extLst>
              <a:ext uri="{FF2B5EF4-FFF2-40B4-BE49-F238E27FC236}">
                <a16:creationId xmlns:a16="http://schemas.microsoft.com/office/drawing/2014/main" id="{E629E3FD-2C53-04A9-BE04-84C0F810DD97}"/>
              </a:ext>
            </a:extLst>
          </p:cNvPr>
          <p:cNvSpPr txBox="1"/>
          <p:nvPr/>
        </p:nvSpPr>
        <p:spPr>
          <a:xfrm>
            <a:off x="971441" y="4653136"/>
            <a:ext cx="3888591" cy="584775"/>
          </a:xfrm>
          <a:prstGeom prst="rect">
            <a:avLst/>
          </a:prstGeom>
          <a:noFill/>
        </p:spPr>
        <p:txBody>
          <a:bodyPr wrap="square">
            <a:spAutoFit/>
          </a:bodyPr>
          <a:lstStyle/>
          <a:p>
            <a:pPr defTabSz="685800">
              <a:spcBef>
                <a:spcPts val="1200"/>
              </a:spcBef>
              <a:defRPr/>
            </a:pPr>
            <a:r>
              <a:rPr lang="en-gb" sz="1600" dirty="0">
                <a:solidFill>
                  <a:prstClr val="black"/>
                </a:solidFill>
                <a:latin typeface="Eifont (Tekst)"/>
              </a:rPr>
              <a:t>Businesses that are active in or have potential for export or internationalisation.</a:t>
            </a:r>
          </a:p>
        </p:txBody>
      </p:sp>
      <p:pic>
        <p:nvPicPr>
          <p:cNvPr id="13" name="Pladsholder til indhold 5">
            <a:extLst>
              <a:ext uri="{FF2B5EF4-FFF2-40B4-BE49-F238E27FC236}">
                <a16:creationId xmlns:a16="http://schemas.microsoft.com/office/drawing/2014/main" id="{EC8CA5F1-8140-A8A8-0A83-79FA2E02BF30}"/>
              </a:ext>
            </a:extLst>
          </p:cNvPr>
          <p:cNvPicPr>
            <a:picLocks noChangeAspect="1"/>
          </p:cNvPicPr>
          <p:nvPr/>
        </p:nvPicPr>
        <p:blipFill rotWithShape="1">
          <a:blip r:embed="rId10"/>
          <a:srcRect l="31974" t="21498" r="40514" b="6916"/>
          <a:stretch/>
        </p:blipFill>
        <p:spPr>
          <a:xfrm rot="10800000" flipV="1">
            <a:off x="5470339" y="1508578"/>
            <a:ext cx="984018" cy="1920422"/>
          </a:xfrm>
          <a:prstGeom prst="roundRect">
            <a:avLst>
              <a:gd name="adj" fmla="val 7903"/>
            </a:avLst>
          </a:prstGeom>
          <a:noFill/>
        </p:spPr>
      </p:pic>
      <p:pic>
        <p:nvPicPr>
          <p:cNvPr id="15" name="Billede 13">
            <a:extLst>
              <a:ext uri="{FF2B5EF4-FFF2-40B4-BE49-F238E27FC236}">
                <a16:creationId xmlns:a16="http://schemas.microsoft.com/office/drawing/2014/main" id="{5093C6A9-4CE2-8CE0-30B6-364FC4C250AB}"/>
              </a:ext>
            </a:extLst>
          </p:cNvPr>
          <p:cNvPicPr>
            <a:picLocks noChangeAspect="1"/>
          </p:cNvPicPr>
          <p:nvPr>
            <p:custDataLst>
              <p:tags r:id="rId2"/>
            </p:custDataLst>
          </p:nvPr>
        </p:nvPicPr>
        <p:blipFill>
          <a:blip r:embed="rId11"/>
          <a:srcRect l="32907" r="32907"/>
          <a:stretch/>
        </p:blipFill>
        <p:spPr>
          <a:xfrm>
            <a:off x="6672056" y="3498581"/>
            <a:ext cx="984018" cy="1920421"/>
          </a:xfrm>
          <a:prstGeom prst="roundRect">
            <a:avLst/>
          </a:prstGeom>
        </p:spPr>
      </p:pic>
      <p:pic>
        <p:nvPicPr>
          <p:cNvPr id="16" name="Billede 12" descr="Drone bærer en pakke blandt moderne bygninger">
            <a:extLst>
              <a:ext uri="{FF2B5EF4-FFF2-40B4-BE49-F238E27FC236}">
                <a16:creationId xmlns:a16="http://schemas.microsoft.com/office/drawing/2014/main" id="{4775A65B-D56F-8E6A-3C75-D7947D9A35BD}"/>
              </a:ext>
            </a:extLst>
          </p:cNvPr>
          <p:cNvPicPr>
            <a:picLocks noChangeAspect="1"/>
          </p:cNvPicPr>
          <p:nvPr>
            <p:custDataLst>
              <p:tags r:id="rId3"/>
            </p:custDataLst>
          </p:nvPr>
        </p:nvPicPr>
        <p:blipFill rotWithShape="1">
          <a:blip r:embed="rId12" cstate="print">
            <a:extLst>
              <a:ext uri="{28A0092B-C50C-407E-A947-70E740481C1C}">
                <a14:useLocalDpi xmlns:a14="http://schemas.microsoft.com/office/drawing/2010/main" val="0"/>
              </a:ext>
            </a:extLst>
          </a:blip>
          <a:srcRect l="48630" t="1382" r="17678" b="-1"/>
          <a:stretch/>
        </p:blipFill>
        <p:spPr>
          <a:xfrm>
            <a:off x="6672056" y="1508578"/>
            <a:ext cx="984018" cy="1920422"/>
          </a:xfrm>
          <a:prstGeom prst="roundRect">
            <a:avLst>
              <a:gd name="adj" fmla="val 8838"/>
            </a:avLst>
          </a:prstGeom>
        </p:spPr>
      </p:pic>
      <p:pic>
        <p:nvPicPr>
          <p:cNvPr id="17" name="Pladsholder til indhold 5">
            <a:extLst>
              <a:ext uri="{FF2B5EF4-FFF2-40B4-BE49-F238E27FC236}">
                <a16:creationId xmlns:a16="http://schemas.microsoft.com/office/drawing/2014/main" id="{E87FA634-0E59-332F-4AB5-FAD613074E09}"/>
              </a:ext>
            </a:extLst>
          </p:cNvPr>
          <p:cNvPicPr>
            <a:picLocks noChangeAspect="1"/>
          </p:cNvPicPr>
          <p:nvPr/>
        </p:nvPicPr>
        <p:blipFill rotWithShape="1">
          <a:blip r:embed="rId13"/>
          <a:srcRect r="71178"/>
          <a:stretch/>
        </p:blipFill>
        <p:spPr>
          <a:xfrm rot="10800000" flipV="1">
            <a:off x="5470339" y="3498581"/>
            <a:ext cx="984017" cy="1920421"/>
          </a:xfrm>
          <a:prstGeom prst="roundRect">
            <a:avLst>
              <a:gd name="adj" fmla="val 8530"/>
            </a:avLst>
          </a:prstGeom>
          <a:noFill/>
        </p:spPr>
      </p:pic>
      <p:sp>
        <p:nvSpPr>
          <p:cNvPr id="18" name="TextBox 11">
            <a:extLst>
              <a:ext uri="{FF2B5EF4-FFF2-40B4-BE49-F238E27FC236}">
                <a16:creationId xmlns:a16="http://schemas.microsoft.com/office/drawing/2014/main" id="{CEB34A29-0AEA-07C0-B297-6C4039E06868}"/>
              </a:ext>
            </a:extLst>
          </p:cNvPr>
          <p:cNvSpPr txBox="1"/>
          <p:nvPr/>
        </p:nvSpPr>
        <p:spPr>
          <a:xfrm>
            <a:off x="6235666" y="1277413"/>
            <a:ext cx="1856798" cy="184666"/>
          </a:xfrm>
          <a:prstGeom prst="rect">
            <a:avLst/>
          </a:prstGeom>
          <a:noFill/>
        </p:spPr>
        <p:txBody>
          <a:bodyPr wrap="square" lIns="0" tIns="0" rIns="0" bIns="0" rtlCol="0">
            <a:spAutoFit/>
          </a:bodyPr>
          <a:lstStyle/>
          <a:p>
            <a:pPr algn="ctr" defTabSz="685800"/>
            <a:r>
              <a:rPr lang="en-GB" sz="1200" dirty="0">
                <a:solidFill>
                  <a:srgbClr val="4E644B"/>
                </a:solidFill>
                <a:latin typeface="Eifont" panose="020F0302020204030204"/>
              </a:rPr>
              <a:t>Defence &amp; security</a:t>
            </a:r>
            <a:endParaRPr lang="en-GB" sz="900" dirty="0">
              <a:solidFill>
                <a:srgbClr val="4E644B"/>
              </a:solidFill>
              <a:latin typeface="Eifont" panose="020F0302020204030204"/>
            </a:endParaRPr>
          </a:p>
        </p:txBody>
      </p:sp>
      <p:sp>
        <p:nvSpPr>
          <p:cNvPr id="19" name="TextBox 12">
            <a:extLst>
              <a:ext uri="{FF2B5EF4-FFF2-40B4-BE49-F238E27FC236}">
                <a16:creationId xmlns:a16="http://schemas.microsoft.com/office/drawing/2014/main" id="{B9073A2B-580D-A9F0-39AE-5C5E26D1F2D6}"/>
              </a:ext>
            </a:extLst>
          </p:cNvPr>
          <p:cNvSpPr txBox="1"/>
          <p:nvPr/>
        </p:nvSpPr>
        <p:spPr>
          <a:xfrm>
            <a:off x="5279944" y="1277413"/>
            <a:ext cx="1350839" cy="184666"/>
          </a:xfrm>
          <a:prstGeom prst="rect">
            <a:avLst/>
          </a:prstGeom>
          <a:noFill/>
        </p:spPr>
        <p:txBody>
          <a:bodyPr wrap="square" lIns="0" tIns="0" rIns="0" bIns="0" rtlCol="0">
            <a:spAutoFit/>
          </a:bodyPr>
          <a:lstStyle/>
          <a:p>
            <a:pPr algn="ctr" defTabSz="685800"/>
            <a:r>
              <a:rPr lang="en-GB" sz="1200" dirty="0">
                <a:solidFill>
                  <a:srgbClr val="4E644B"/>
                </a:solidFill>
                <a:latin typeface="Eifont" panose="020F0302020204030204"/>
              </a:rPr>
              <a:t>Green transition</a:t>
            </a:r>
            <a:endParaRPr lang="en-GB" sz="900" dirty="0">
              <a:solidFill>
                <a:srgbClr val="4E644B"/>
              </a:solidFill>
              <a:latin typeface="Eifont" panose="020F0302020204030204"/>
            </a:endParaRPr>
          </a:p>
        </p:txBody>
      </p:sp>
      <p:sp>
        <p:nvSpPr>
          <p:cNvPr id="20" name="TextBox 13">
            <a:extLst>
              <a:ext uri="{FF2B5EF4-FFF2-40B4-BE49-F238E27FC236}">
                <a16:creationId xmlns:a16="http://schemas.microsoft.com/office/drawing/2014/main" id="{2B32FE83-6C55-79A1-508E-36F0B543EDA7}"/>
              </a:ext>
            </a:extLst>
          </p:cNvPr>
          <p:cNvSpPr txBox="1"/>
          <p:nvPr/>
        </p:nvSpPr>
        <p:spPr>
          <a:xfrm>
            <a:off x="5286928" y="5487756"/>
            <a:ext cx="1350839" cy="369332"/>
          </a:xfrm>
          <a:prstGeom prst="rect">
            <a:avLst/>
          </a:prstGeom>
          <a:noFill/>
        </p:spPr>
        <p:txBody>
          <a:bodyPr wrap="square" lIns="0" tIns="0" rIns="0" bIns="0" rtlCol="0">
            <a:spAutoFit/>
          </a:bodyPr>
          <a:lstStyle/>
          <a:p>
            <a:pPr algn="ctr" defTabSz="685800"/>
            <a:r>
              <a:rPr lang="en-GB" sz="1200" dirty="0">
                <a:solidFill>
                  <a:srgbClr val="4E644B"/>
                </a:solidFill>
                <a:latin typeface="Eifont" panose="020F0302020204030204"/>
              </a:rPr>
              <a:t>Digitalisation &amp; </a:t>
            </a:r>
            <a:br>
              <a:rPr lang="en-GB" sz="1200" dirty="0">
                <a:solidFill>
                  <a:srgbClr val="4E644B"/>
                </a:solidFill>
                <a:latin typeface="Eifont" panose="020F0302020204030204"/>
              </a:rPr>
            </a:br>
            <a:r>
              <a:rPr lang="en-GB" sz="1200" dirty="0">
                <a:solidFill>
                  <a:srgbClr val="4E644B"/>
                </a:solidFill>
                <a:latin typeface="Eifont" panose="020F0302020204030204"/>
              </a:rPr>
              <a:t>technology</a:t>
            </a:r>
            <a:endParaRPr lang="en-GB" sz="900" dirty="0">
              <a:solidFill>
                <a:srgbClr val="4E644B"/>
              </a:solidFill>
              <a:latin typeface="Eifont" panose="020F0302020204030204"/>
            </a:endParaRPr>
          </a:p>
        </p:txBody>
      </p:sp>
      <p:sp>
        <p:nvSpPr>
          <p:cNvPr id="21" name="TextBox 14">
            <a:extLst>
              <a:ext uri="{FF2B5EF4-FFF2-40B4-BE49-F238E27FC236}">
                <a16:creationId xmlns:a16="http://schemas.microsoft.com/office/drawing/2014/main" id="{4C185D24-ABCE-390B-51A8-DF08539BD3E8}"/>
              </a:ext>
            </a:extLst>
          </p:cNvPr>
          <p:cNvSpPr txBox="1"/>
          <p:nvPr/>
        </p:nvSpPr>
        <p:spPr>
          <a:xfrm>
            <a:off x="6488645" y="5487757"/>
            <a:ext cx="1350839" cy="369332"/>
          </a:xfrm>
          <a:prstGeom prst="rect">
            <a:avLst/>
          </a:prstGeom>
          <a:noFill/>
        </p:spPr>
        <p:txBody>
          <a:bodyPr wrap="square" lIns="0" tIns="0" rIns="0" bIns="0" rtlCol="0">
            <a:spAutoFit/>
          </a:bodyPr>
          <a:lstStyle/>
          <a:p>
            <a:pPr algn="ctr" defTabSz="685800"/>
            <a:r>
              <a:rPr lang="en-GB" sz="1200" dirty="0">
                <a:solidFill>
                  <a:srgbClr val="4E644B"/>
                </a:solidFill>
                <a:latin typeface="Eifont" panose="020F0302020204030204"/>
              </a:rPr>
              <a:t>Export credits &amp; internationalisation</a:t>
            </a:r>
            <a:endParaRPr lang="en-GB" sz="900" dirty="0">
              <a:solidFill>
                <a:srgbClr val="4E644B"/>
              </a:solidFill>
              <a:latin typeface="Eifont" panose="020F0302020204030204"/>
            </a:endParaRPr>
          </a:p>
        </p:txBody>
      </p:sp>
    </p:spTree>
    <p:custDataLst>
      <p:tags r:id="rId1"/>
    </p:custDataLst>
    <p:extLst>
      <p:ext uri="{BB962C8B-B14F-4D97-AF65-F5344CB8AC3E}">
        <p14:creationId xmlns:p14="http://schemas.microsoft.com/office/powerpoint/2010/main" val="718716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Billede 48">
            <a:extLst>
              <a:ext uri="{FF2B5EF4-FFF2-40B4-BE49-F238E27FC236}">
                <a16:creationId xmlns:a16="http://schemas.microsoft.com/office/drawing/2014/main" id="{1D86AD7D-46AF-60F3-F6AE-A5FE8AB4C7CB}"/>
              </a:ext>
            </a:extLst>
          </p:cNvPr>
          <p:cNvPicPr>
            <a:picLocks noChangeAspect="1"/>
          </p:cNvPicPr>
          <p:nvPr/>
        </p:nvPicPr>
        <p:blipFill>
          <a:blip r:embed="rId4"/>
          <a:stretch>
            <a:fillRect/>
          </a:stretch>
        </p:blipFill>
        <p:spPr>
          <a:xfrm>
            <a:off x="7583040" y="871117"/>
            <a:ext cx="1532620" cy="795658"/>
          </a:xfrm>
          <a:prstGeom prst="rect">
            <a:avLst/>
          </a:prstGeom>
        </p:spPr>
      </p:pic>
      <p:sp>
        <p:nvSpPr>
          <p:cNvPr id="9" name="Titel 2">
            <a:extLst>
              <a:ext uri="{FF2B5EF4-FFF2-40B4-BE49-F238E27FC236}">
                <a16:creationId xmlns:a16="http://schemas.microsoft.com/office/drawing/2014/main" id="{3DD2A274-5934-0CCE-92FB-7EBEEC4F88BD}"/>
              </a:ext>
            </a:extLst>
          </p:cNvPr>
          <p:cNvSpPr txBox="1">
            <a:spLocks/>
          </p:cNvSpPr>
          <p:nvPr/>
        </p:nvSpPr>
        <p:spPr>
          <a:xfrm>
            <a:off x="262639" y="1111279"/>
            <a:ext cx="4086731" cy="555496"/>
          </a:xfrm>
          <a:prstGeom prst="rect">
            <a:avLst/>
          </a:prstGeom>
        </p:spPr>
        <p:txBody>
          <a:bodyPr/>
          <a:lstStyle>
            <a:lvl1pPr algn="l" defTabSz="914400" rtl="0" eaLnBrk="1" latinLnBrk="0" hangingPunct="1">
              <a:lnSpc>
                <a:spcPct val="90000"/>
              </a:lnSpc>
              <a:spcBef>
                <a:spcPct val="0"/>
              </a:spcBef>
              <a:buNone/>
              <a:defRPr sz="5800" b="1" kern="1200">
                <a:solidFill>
                  <a:schemeClr val="tx1"/>
                </a:solidFill>
                <a:latin typeface="General Sans" pitchFamily="50" charset="0"/>
                <a:ea typeface="Helvetica Neue" panose="02000503000000020004" pitchFamily="2"/>
                <a:cs typeface="Helvetica Neue" panose="02000503000000020004" pitchFamily="2"/>
              </a:defRPr>
            </a:lvl1pPr>
          </a:lstStyle>
          <a:p>
            <a:pPr defTabSz="685800"/>
            <a:endParaRPr lang="en-GB" sz="3000" dirty="0">
              <a:solidFill>
                <a:srgbClr val="121212"/>
              </a:solidFill>
              <a:latin typeface="Eifont Display" pitchFamily="2" charset="0"/>
            </a:endParaRPr>
          </a:p>
          <a:p>
            <a:pPr defTabSz="685800"/>
            <a:r>
              <a:rPr lang="en-GB" sz="3000" dirty="0">
                <a:solidFill>
                  <a:srgbClr val="121212"/>
                </a:solidFill>
                <a:latin typeface="Eifont Display" pitchFamily="2" charset="0"/>
              </a:rPr>
              <a:t>State aid approval </a:t>
            </a:r>
            <a:endParaRPr lang="en-GB" sz="2700" dirty="0">
              <a:solidFill>
                <a:srgbClr val="121212"/>
              </a:solidFill>
              <a:latin typeface="Eifont Display" pitchFamily="2" charset="0"/>
            </a:endParaRPr>
          </a:p>
        </p:txBody>
      </p:sp>
      <p:sp>
        <p:nvSpPr>
          <p:cNvPr id="5" name="Rektangel 4">
            <a:extLst>
              <a:ext uri="{FF2B5EF4-FFF2-40B4-BE49-F238E27FC236}">
                <a16:creationId xmlns:a16="http://schemas.microsoft.com/office/drawing/2014/main" id="{AAF7F0FF-DD3D-B33E-DD7F-6E46A212D24D}"/>
              </a:ext>
            </a:extLst>
          </p:cNvPr>
          <p:cNvSpPr/>
          <p:nvPr/>
        </p:nvSpPr>
        <p:spPr>
          <a:xfrm>
            <a:off x="7819865" y="997633"/>
            <a:ext cx="1188132" cy="6165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a-DK" sz="1350" dirty="0">
              <a:solidFill>
                <a:srgbClr val="FFFFFF"/>
              </a:solidFill>
              <a:latin typeface="Eifont" panose="020F0502020204030204"/>
            </a:endParaRPr>
          </a:p>
        </p:txBody>
      </p:sp>
      <p:sp>
        <p:nvSpPr>
          <p:cNvPr id="3" name="Rectangle 6">
            <a:extLst>
              <a:ext uri="{FF2B5EF4-FFF2-40B4-BE49-F238E27FC236}">
                <a16:creationId xmlns:a16="http://schemas.microsoft.com/office/drawing/2014/main" id="{699EF661-0633-7B18-0513-DFA5CD36DFE4}"/>
              </a:ext>
            </a:extLst>
          </p:cNvPr>
          <p:cNvSpPr/>
          <p:nvPr/>
        </p:nvSpPr>
        <p:spPr>
          <a:xfrm>
            <a:off x="4572000" y="857251"/>
            <a:ext cx="4572000" cy="51528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dirty="0">
              <a:solidFill>
                <a:srgbClr val="FFFFFF"/>
              </a:solidFill>
              <a:latin typeface="Eifont" panose="020F0502020204030204"/>
            </a:endParaRPr>
          </a:p>
        </p:txBody>
      </p:sp>
      <p:pic>
        <p:nvPicPr>
          <p:cNvPr id="22" name="Billede 21">
            <a:extLst>
              <a:ext uri="{FF2B5EF4-FFF2-40B4-BE49-F238E27FC236}">
                <a16:creationId xmlns:a16="http://schemas.microsoft.com/office/drawing/2014/main" id="{D6E28C3B-848E-2912-51AF-1B5CFE1C62CC}"/>
              </a:ext>
            </a:extLst>
          </p:cNvPr>
          <p:cNvPicPr>
            <a:picLocks noChangeAspect="1"/>
          </p:cNvPicPr>
          <p:nvPr/>
        </p:nvPicPr>
        <p:blipFill>
          <a:blip r:embed="rId5"/>
          <a:stretch>
            <a:fillRect/>
          </a:stretch>
        </p:blipFill>
        <p:spPr>
          <a:xfrm>
            <a:off x="5156208" y="1097840"/>
            <a:ext cx="3544679" cy="4662321"/>
          </a:xfrm>
          <a:prstGeom prst="rect">
            <a:avLst/>
          </a:prstGeom>
        </p:spPr>
      </p:pic>
      <p:sp>
        <p:nvSpPr>
          <p:cNvPr id="29" name="Tekstfelt 28">
            <a:extLst>
              <a:ext uri="{FF2B5EF4-FFF2-40B4-BE49-F238E27FC236}">
                <a16:creationId xmlns:a16="http://schemas.microsoft.com/office/drawing/2014/main" id="{FD7E5FB7-8021-33CB-331D-A56E665BA484}"/>
              </a:ext>
            </a:extLst>
          </p:cNvPr>
          <p:cNvSpPr txBox="1"/>
          <p:nvPr/>
        </p:nvSpPr>
        <p:spPr>
          <a:xfrm>
            <a:off x="262639" y="2736503"/>
            <a:ext cx="4086731" cy="3293209"/>
          </a:xfrm>
          <a:prstGeom prst="rect">
            <a:avLst/>
          </a:prstGeom>
          <a:noFill/>
        </p:spPr>
        <p:txBody>
          <a:bodyPr wrap="square">
            <a:spAutoFit/>
          </a:bodyPr>
          <a:lstStyle/>
          <a:p>
            <a:pPr marL="171450" indent="-171450" defTabSz="685800">
              <a:buBlip>
                <a:blip r:embed="rId6">
                  <a:extLst>
                    <a:ext uri="{96DAC541-7B7A-43D3-8B79-37D633B846F1}">
                      <asvg:svgBlip xmlns:asvg="http://schemas.microsoft.com/office/drawing/2016/SVG/main" r:embed="rId7"/>
                    </a:ext>
                  </a:extLst>
                </a:blip>
              </a:buBlip>
            </a:pPr>
            <a:r>
              <a:rPr lang="en-US" sz="1600" dirty="0">
                <a:solidFill>
                  <a:srgbClr val="121212"/>
                </a:solidFill>
                <a:latin typeface="Eifont" panose="020F0502020204030204"/>
              </a:rPr>
              <a:t>Capital injections, corporate tax exemption and state guarantee approved by the European Commission on 12 May 2023.</a:t>
            </a:r>
          </a:p>
          <a:p>
            <a:pPr marL="171450" indent="-171450" defTabSz="685800">
              <a:buBlip>
                <a:blip r:embed="rId6">
                  <a:extLst>
                    <a:ext uri="{96DAC541-7B7A-43D3-8B79-37D633B846F1}">
                      <asvg:svgBlip xmlns:asvg="http://schemas.microsoft.com/office/drawing/2016/SVG/main" r:embed="rId7"/>
                    </a:ext>
                  </a:extLst>
                </a:blip>
              </a:buBlip>
            </a:pPr>
            <a:endParaRPr lang="en-US" sz="1600" dirty="0">
              <a:solidFill>
                <a:srgbClr val="121212"/>
              </a:solidFill>
              <a:latin typeface="Eifont" panose="020F0502020204030204"/>
            </a:endParaRPr>
          </a:p>
          <a:p>
            <a:pPr marL="171450" indent="-171450" defTabSz="685800">
              <a:buBlip>
                <a:blip r:embed="rId6">
                  <a:extLst>
                    <a:ext uri="{96DAC541-7B7A-43D3-8B79-37D633B846F1}">
                      <asvg:svgBlip xmlns:asvg="http://schemas.microsoft.com/office/drawing/2016/SVG/main" r:embed="rId7"/>
                    </a:ext>
                  </a:extLst>
                </a:blip>
              </a:buBlip>
            </a:pPr>
            <a:r>
              <a:rPr lang="en-US" sz="1600" dirty="0">
                <a:solidFill>
                  <a:srgbClr val="121212"/>
                </a:solidFill>
                <a:latin typeface="Eifont" panose="020F0502020204030204"/>
              </a:rPr>
              <a:t>Activities:</a:t>
            </a:r>
          </a:p>
          <a:p>
            <a:pPr marL="514350" lvl="1" indent="-171450" defTabSz="685800">
              <a:buBlip>
                <a:blip r:embed="rId6">
                  <a:extLst>
                    <a:ext uri="{96DAC541-7B7A-43D3-8B79-37D633B846F1}">
                      <asvg:svgBlip xmlns:asvg="http://schemas.microsoft.com/office/drawing/2016/SVG/main" r:embed="rId7"/>
                    </a:ext>
                  </a:extLst>
                </a:blip>
              </a:buBlip>
            </a:pPr>
            <a:r>
              <a:rPr lang="en-US" sz="1600" dirty="0">
                <a:solidFill>
                  <a:srgbClr val="121212"/>
                </a:solidFill>
                <a:latin typeface="Eifont" panose="020F0502020204030204"/>
              </a:rPr>
              <a:t>Aided and de minimis</a:t>
            </a:r>
          </a:p>
          <a:p>
            <a:pPr marL="514350" lvl="1" indent="-171450" defTabSz="685800">
              <a:buBlip>
                <a:blip r:embed="rId6">
                  <a:extLst>
                    <a:ext uri="{96DAC541-7B7A-43D3-8B79-37D633B846F1}">
                      <asvg:svgBlip xmlns:asvg="http://schemas.microsoft.com/office/drawing/2016/SVG/main" r:embed="rId7"/>
                    </a:ext>
                  </a:extLst>
                </a:blip>
              </a:buBlip>
            </a:pPr>
            <a:r>
              <a:rPr lang="en-US" sz="1600" dirty="0">
                <a:solidFill>
                  <a:srgbClr val="121212"/>
                </a:solidFill>
                <a:latin typeface="Eifont" panose="020F0502020204030204"/>
              </a:rPr>
              <a:t>Market Economy Operator (MEO)</a:t>
            </a:r>
          </a:p>
          <a:p>
            <a:pPr marL="514350" lvl="1" indent="-171450" defTabSz="685800">
              <a:buBlip>
                <a:blip r:embed="rId6">
                  <a:extLst>
                    <a:ext uri="{96DAC541-7B7A-43D3-8B79-37D633B846F1}">
                      <asvg:svgBlip xmlns:asvg="http://schemas.microsoft.com/office/drawing/2016/SVG/main" r:embed="rId7"/>
                    </a:ext>
                  </a:extLst>
                </a:blip>
              </a:buBlip>
            </a:pPr>
            <a:r>
              <a:rPr lang="en-US" sz="1600" dirty="0">
                <a:solidFill>
                  <a:srgbClr val="121212"/>
                </a:solidFill>
                <a:latin typeface="Eifont" panose="020F0502020204030204"/>
              </a:rPr>
              <a:t>Export finance</a:t>
            </a:r>
          </a:p>
          <a:p>
            <a:pPr marL="171450" indent="-171450" defTabSz="685800">
              <a:buBlip>
                <a:blip r:embed="rId6">
                  <a:extLst>
                    <a:ext uri="{96DAC541-7B7A-43D3-8B79-37D633B846F1}">
                      <asvg:svgBlip xmlns:asvg="http://schemas.microsoft.com/office/drawing/2016/SVG/main" r:embed="rId7"/>
                    </a:ext>
                  </a:extLst>
                </a:blip>
              </a:buBlip>
            </a:pPr>
            <a:endParaRPr lang="en-US" sz="1600" dirty="0">
              <a:solidFill>
                <a:srgbClr val="121212"/>
              </a:solidFill>
              <a:latin typeface="Eifont" panose="020F0502020204030204"/>
            </a:endParaRPr>
          </a:p>
          <a:p>
            <a:pPr marL="171450" indent="-171450" defTabSz="685800">
              <a:buBlip>
                <a:blip r:embed="rId6">
                  <a:extLst>
                    <a:ext uri="{96DAC541-7B7A-43D3-8B79-37D633B846F1}">
                      <asvg:svgBlip xmlns:asvg="http://schemas.microsoft.com/office/drawing/2016/SVG/main" r:embed="rId7"/>
                    </a:ext>
                  </a:extLst>
                </a:blip>
              </a:buBlip>
            </a:pPr>
            <a:r>
              <a:rPr lang="en-US" sz="1600" dirty="0">
                <a:solidFill>
                  <a:srgbClr val="121212"/>
                </a:solidFill>
                <a:latin typeface="Eifont" panose="020F0502020204030204"/>
              </a:rPr>
              <a:t>Conditions for MEO activities: </a:t>
            </a:r>
            <a:endParaRPr lang="en-US" sz="1600" i="1" dirty="0">
              <a:solidFill>
                <a:srgbClr val="121212"/>
              </a:solidFill>
              <a:latin typeface="Eifont" panose="020F0502020204030204"/>
            </a:endParaRPr>
          </a:p>
          <a:p>
            <a:pPr marL="514350" lvl="1" indent="-171450" defTabSz="685800">
              <a:buBlip>
                <a:blip r:embed="rId6">
                  <a:extLst>
                    <a:ext uri="{96DAC541-7B7A-43D3-8B79-37D633B846F1}">
                      <asvg:svgBlip xmlns:asvg="http://schemas.microsoft.com/office/drawing/2016/SVG/main" r:embed="rId7"/>
                    </a:ext>
                  </a:extLst>
                </a:blip>
              </a:buBlip>
            </a:pPr>
            <a:r>
              <a:rPr lang="en-US" sz="1600" dirty="0">
                <a:solidFill>
                  <a:srgbClr val="121212"/>
                </a:solidFill>
                <a:latin typeface="Eifont" panose="020F0502020204030204"/>
              </a:rPr>
              <a:t>Market failure</a:t>
            </a:r>
          </a:p>
          <a:p>
            <a:pPr marL="514350" lvl="1" indent="-171450" defTabSz="685800">
              <a:buBlip>
                <a:blip r:embed="rId6">
                  <a:extLst>
                    <a:ext uri="{96DAC541-7B7A-43D3-8B79-37D633B846F1}">
                      <asvg:svgBlip xmlns:asvg="http://schemas.microsoft.com/office/drawing/2016/SVG/main" r:embed="rId7"/>
                    </a:ext>
                  </a:extLst>
                </a:blip>
              </a:buBlip>
            </a:pPr>
            <a:r>
              <a:rPr lang="en-US" sz="1600" dirty="0">
                <a:solidFill>
                  <a:srgbClr val="121212"/>
                </a:solidFill>
                <a:latin typeface="Eifont" panose="020F0502020204030204"/>
              </a:rPr>
              <a:t>No-crowding-out </a:t>
            </a:r>
          </a:p>
          <a:p>
            <a:pPr marL="171450" indent="-171450" defTabSz="685800">
              <a:buBlip>
                <a:blip r:embed="rId6">
                  <a:extLst>
                    <a:ext uri="{96DAC541-7B7A-43D3-8B79-37D633B846F1}">
                      <asvg:svgBlip xmlns:asvg="http://schemas.microsoft.com/office/drawing/2016/SVG/main" r:embed="rId7"/>
                    </a:ext>
                  </a:extLst>
                </a:blip>
              </a:buBlip>
            </a:pPr>
            <a:endParaRPr lang="en-US" sz="1600" dirty="0">
              <a:solidFill>
                <a:srgbClr val="121212"/>
              </a:solidFill>
              <a:latin typeface="Eifont" panose="020F0502020204030204"/>
            </a:endParaRPr>
          </a:p>
        </p:txBody>
      </p:sp>
    </p:spTree>
    <p:custDataLst>
      <p:tags r:id="rId1"/>
    </p:custDataLst>
    <p:extLst>
      <p:ext uri="{BB962C8B-B14F-4D97-AF65-F5344CB8AC3E}">
        <p14:creationId xmlns:p14="http://schemas.microsoft.com/office/powerpoint/2010/main" val="12926102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8FF7E1E-A0F4-8A0C-5D63-75EBD4233468}"/>
              </a:ext>
            </a:extLst>
          </p:cNvPr>
          <p:cNvSpPr>
            <a:spLocks noGrp="1"/>
          </p:cNvSpPr>
          <p:nvPr>
            <p:ph type="title"/>
          </p:nvPr>
        </p:nvSpPr>
        <p:spPr/>
        <p:txBody>
          <a:bodyPr/>
          <a:lstStyle/>
          <a:p>
            <a:r>
              <a:rPr lang="da-DK" dirty="0"/>
              <a:t>Three business </a:t>
            </a:r>
            <a:r>
              <a:rPr lang="da-DK" dirty="0" err="1"/>
              <a:t>areas</a:t>
            </a:r>
            <a:endParaRPr lang="da-DK" dirty="0"/>
          </a:p>
        </p:txBody>
      </p:sp>
      <p:sp>
        <p:nvSpPr>
          <p:cNvPr id="3" name="Pladsholder til slidenummer 2">
            <a:extLst>
              <a:ext uri="{FF2B5EF4-FFF2-40B4-BE49-F238E27FC236}">
                <a16:creationId xmlns:a16="http://schemas.microsoft.com/office/drawing/2014/main" id="{32F66D55-2506-BB90-1F1A-B02A87012B03}"/>
              </a:ext>
            </a:extLst>
          </p:cNvPr>
          <p:cNvSpPr>
            <a:spLocks noGrp="1"/>
          </p:cNvSpPr>
          <p:nvPr>
            <p:ph type="sldNum" sz="quarter" idx="12"/>
          </p:nvPr>
        </p:nvSpPr>
        <p:spPr/>
        <p:txBody>
          <a:bodyPr/>
          <a:lstStyle/>
          <a:p>
            <a:pPr defTabSz="685800"/>
            <a:r>
              <a:rPr lang="en-US">
                <a:solidFill>
                  <a:srgbClr val="121212"/>
                </a:solidFill>
              </a:rPr>
              <a:t>Slide </a:t>
            </a:r>
            <a:fld id="{E68BB47B-6AA6-7343-BE79-ECEFD83B2C88}" type="slidenum">
              <a:rPr lang="en-US">
                <a:solidFill>
                  <a:srgbClr val="121212"/>
                </a:solidFill>
              </a:rPr>
              <a:pPr defTabSz="685800"/>
              <a:t>16</a:t>
            </a:fld>
            <a:endParaRPr lang="en-US" dirty="0">
              <a:solidFill>
                <a:srgbClr val="121212"/>
              </a:solidFill>
            </a:endParaRPr>
          </a:p>
        </p:txBody>
      </p:sp>
      <p:pic>
        <p:nvPicPr>
          <p:cNvPr id="4" name="Billede 3">
            <a:extLst>
              <a:ext uri="{FF2B5EF4-FFF2-40B4-BE49-F238E27FC236}">
                <a16:creationId xmlns:a16="http://schemas.microsoft.com/office/drawing/2014/main" id="{D1F2313F-15AC-9B05-A437-FCD955B8774A}"/>
              </a:ext>
            </a:extLst>
          </p:cNvPr>
          <p:cNvPicPr>
            <a:picLocks noChangeAspect="1"/>
          </p:cNvPicPr>
          <p:nvPr>
            <p:custDataLst>
              <p:tags r:id="rId1"/>
            </p:custDataLst>
          </p:nvPr>
        </p:nvPicPr>
        <p:blipFill rotWithShape="1">
          <a:blip r:embed="rId5"/>
          <a:srcRect/>
          <a:stretch/>
        </p:blipFill>
        <p:spPr>
          <a:xfrm>
            <a:off x="166777" y="2299569"/>
            <a:ext cx="874683" cy="874683"/>
          </a:xfrm>
          <a:prstGeom prst="rect">
            <a:avLst/>
          </a:prstGeom>
          <a:noFill/>
        </p:spPr>
      </p:pic>
      <p:pic>
        <p:nvPicPr>
          <p:cNvPr id="5" name="Graphic 41">
            <a:extLst>
              <a:ext uri="{FF2B5EF4-FFF2-40B4-BE49-F238E27FC236}">
                <a16:creationId xmlns:a16="http://schemas.microsoft.com/office/drawing/2014/main" id="{6346A403-CBA3-0FC5-40CB-5232C2B26E4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78594" y="3358873"/>
            <a:ext cx="828675" cy="828675"/>
          </a:xfrm>
          <a:prstGeom prst="rect">
            <a:avLst/>
          </a:prstGeom>
        </p:spPr>
      </p:pic>
      <p:pic>
        <p:nvPicPr>
          <p:cNvPr id="6" name="Billede 5">
            <a:extLst>
              <a:ext uri="{FF2B5EF4-FFF2-40B4-BE49-F238E27FC236}">
                <a16:creationId xmlns:a16="http://schemas.microsoft.com/office/drawing/2014/main" id="{2C55BA63-87FA-4A5D-308D-CE284F164889}"/>
              </a:ext>
            </a:extLst>
          </p:cNvPr>
          <p:cNvPicPr>
            <a:picLocks noChangeAspect="1"/>
          </p:cNvPicPr>
          <p:nvPr>
            <p:custDataLst>
              <p:tags r:id="rId2"/>
            </p:custDataLst>
          </p:nvPr>
        </p:nvPicPr>
        <p:blipFill rotWithShape="1">
          <a:blip r:embed="rId8"/>
          <a:srcRect/>
          <a:stretch/>
        </p:blipFill>
        <p:spPr>
          <a:xfrm>
            <a:off x="160131" y="4390216"/>
            <a:ext cx="865601" cy="865601"/>
          </a:xfrm>
          <a:prstGeom prst="rect">
            <a:avLst/>
          </a:prstGeom>
          <a:solidFill>
            <a:schemeClr val="bg1"/>
          </a:solidFill>
        </p:spPr>
      </p:pic>
      <p:sp>
        <p:nvSpPr>
          <p:cNvPr id="7" name="Tekstfelt 6">
            <a:extLst>
              <a:ext uri="{FF2B5EF4-FFF2-40B4-BE49-F238E27FC236}">
                <a16:creationId xmlns:a16="http://schemas.microsoft.com/office/drawing/2014/main" id="{465FD11A-6FAD-912F-4D96-A508E599D1CC}"/>
              </a:ext>
            </a:extLst>
          </p:cNvPr>
          <p:cNvSpPr txBox="1"/>
          <p:nvPr/>
        </p:nvSpPr>
        <p:spPr>
          <a:xfrm>
            <a:off x="1267828" y="2478463"/>
            <a:ext cx="4430629" cy="830997"/>
          </a:xfrm>
          <a:prstGeom prst="rect">
            <a:avLst/>
          </a:prstGeom>
          <a:noFill/>
        </p:spPr>
        <p:txBody>
          <a:bodyPr wrap="square" rtlCol="0">
            <a:spAutoFit/>
          </a:bodyPr>
          <a:lstStyle/>
          <a:p>
            <a:pPr defTabSz="685800"/>
            <a:r>
              <a:rPr lang="da-DK" sz="1600" dirty="0" err="1">
                <a:solidFill>
                  <a:srgbClr val="121212"/>
                </a:solidFill>
                <a:latin typeface="Eifont" panose="020F0502020204030204"/>
              </a:rPr>
              <a:t>Export</a:t>
            </a:r>
            <a:r>
              <a:rPr lang="da-DK" sz="1600" dirty="0">
                <a:solidFill>
                  <a:srgbClr val="121212"/>
                </a:solidFill>
                <a:latin typeface="Eifont" panose="020F0502020204030204"/>
              </a:rPr>
              <a:t> Credits (</a:t>
            </a:r>
            <a:r>
              <a:rPr lang="da-DK" sz="1600" dirty="0" err="1">
                <a:solidFill>
                  <a:srgbClr val="121212"/>
                </a:solidFill>
                <a:latin typeface="Eifont" panose="020F0502020204030204"/>
              </a:rPr>
              <a:t>loans</a:t>
            </a:r>
            <a:r>
              <a:rPr lang="da-DK" sz="1600" dirty="0">
                <a:solidFill>
                  <a:srgbClr val="121212"/>
                </a:solidFill>
                <a:latin typeface="Eifont" panose="020F0502020204030204"/>
              </a:rPr>
              <a:t> and </a:t>
            </a:r>
            <a:r>
              <a:rPr lang="da-DK" sz="1600" dirty="0" err="1">
                <a:solidFill>
                  <a:srgbClr val="121212"/>
                </a:solidFill>
                <a:latin typeface="Eifont" panose="020F0502020204030204"/>
              </a:rPr>
              <a:t>guarantees</a:t>
            </a:r>
            <a:r>
              <a:rPr lang="da-DK" sz="1600" dirty="0">
                <a:solidFill>
                  <a:srgbClr val="121212"/>
                </a:solidFill>
                <a:latin typeface="Eifont" panose="020F0502020204030204"/>
              </a:rPr>
              <a:t>)</a:t>
            </a:r>
          </a:p>
          <a:p>
            <a:pPr defTabSz="685800"/>
            <a:r>
              <a:rPr lang="da-DK" sz="1600" dirty="0">
                <a:solidFill>
                  <a:srgbClr val="121212"/>
                </a:solidFill>
                <a:latin typeface="Eifont" panose="020F0502020204030204"/>
              </a:rPr>
              <a:t>Business </a:t>
            </a:r>
            <a:r>
              <a:rPr lang="da-DK" sz="1600" dirty="0" err="1">
                <a:solidFill>
                  <a:srgbClr val="121212"/>
                </a:solidFill>
                <a:latin typeface="Eifont" panose="020F0502020204030204"/>
              </a:rPr>
              <a:t>volume</a:t>
            </a:r>
            <a:r>
              <a:rPr lang="da-DK" sz="1600" dirty="0">
                <a:solidFill>
                  <a:srgbClr val="121212"/>
                </a:solidFill>
                <a:latin typeface="Eifont" panose="020F0502020204030204"/>
              </a:rPr>
              <a:t>: EUR 17 </a:t>
            </a:r>
            <a:r>
              <a:rPr lang="da-DK" sz="1600" dirty="0" err="1">
                <a:solidFill>
                  <a:srgbClr val="121212"/>
                </a:solidFill>
                <a:latin typeface="Eifont" panose="020F0502020204030204"/>
              </a:rPr>
              <a:t>bn</a:t>
            </a:r>
            <a:endParaRPr lang="da-DK" sz="1600" dirty="0">
              <a:solidFill>
                <a:srgbClr val="121212"/>
              </a:solidFill>
              <a:latin typeface="Eifont" panose="020F0502020204030204"/>
            </a:endParaRPr>
          </a:p>
          <a:p>
            <a:pPr defTabSz="685800"/>
            <a:endParaRPr lang="da-DK" sz="1600" dirty="0">
              <a:solidFill>
                <a:srgbClr val="121212"/>
              </a:solidFill>
              <a:latin typeface="Eifont" panose="020F0502020204030204"/>
            </a:endParaRPr>
          </a:p>
        </p:txBody>
      </p:sp>
      <p:sp>
        <p:nvSpPr>
          <p:cNvPr id="8" name="Tekstfelt 7">
            <a:extLst>
              <a:ext uri="{FF2B5EF4-FFF2-40B4-BE49-F238E27FC236}">
                <a16:creationId xmlns:a16="http://schemas.microsoft.com/office/drawing/2014/main" id="{7F10D709-9BE2-E396-1685-D208523A3F1E}"/>
              </a:ext>
            </a:extLst>
          </p:cNvPr>
          <p:cNvSpPr txBox="1"/>
          <p:nvPr/>
        </p:nvSpPr>
        <p:spPr>
          <a:xfrm>
            <a:off x="1267828" y="3501008"/>
            <a:ext cx="4430629" cy="584775"/>
          </a:xfrm>
          <a:prstGeom prst="rect">
            <a:avLst/>
          </a:prstGeom>
          <a:noFill/>
        </p:spPr>
        <p:txBody>
          <a:bodyPr wrap="square" rtlCol="0">
            <a:spAutoFit/>
          </a:bodyPr>
          <a:lstStyle/>
          <a:p>
            <a:pPr defTabSz="685800"/>
            <a:r>
              <a:rPr lang="da-DK" sz="1600" dirty="0" err="1">
                <a:solidFill>
                  <a:srgbClr val="121212"/>
                </a:solidFill>
                <a:latin typeface="Eifont" panose="020F0502020204030204"/>
              </a:rPr>
              <a:t>Domestic</a:t>
            </a:r>
            <a:r>
              <a:rPr lang="da-DK" sz="1600" dirty="0">
                <a:solidFill>
                  <a:srgbClr val="121212"/>
                </a:solidFill>
                <a:latin typeface="Eifont" panose="020F0502020204030204"/>
              </a:rPr>
              <a:t> SME </a:t>
            </a:r>
            <a:r>
              <a:rPr lang="da-DK" sz="1600" dirty="0" err="1">
                <a:solidFill>
                  <a:srgbClr val="121212"/>
                </a:solidFill>
                <a:latin typeface="Eifont" panose="020F0502020204030204"/>
              </a:rPr>
              <a:t>loans</a:t>
            </a:r>
            <a:r>
              <a:rPr lang="da-DK" sz="1600" dirty="0">
                <a:solidFill>
                  <a:srgbClr val="121212"/>
                </a:solidFill>
                <a:latin typeface="Eifont" panose="020F0502020204030204"/>
              </a:rPr>
              <a:t> and </a:t>
            </a:r>
            <a:r>
              <a:rPr lang="da-DK" sz="1600" dirty="0" err="1">
                <a:solidFill>
                  <a:srgbClr val="121212"/>
                </a:solidFill>
                <a:latin typeface="Eifont" panose="020F0502020204030204"/>
              </a:rPr>
              <a:t>guarantees</a:t>
            </a:r>
            <a:endParaRPr lang="da-DK" sz="1600" dirty="0">
              <a:solidFill>
                <a:srgbClr val="121212"/>
              </a:solidFill>
              <a:latin typeface="Eifont" panose="020F0502020204030204"/>
            </a:endParaRPr>
          </a:p>
          <a:p>
            <a:pPr defTabSz="685800"/>
            <a:r>
              <a:rPr lang="da-DK" sz="1600" dirty="0">
                <a:solidFill>
                  <a:srgbClr val="121212"/>
                </a:solidFill>
                <a:latin typeface="Eifont" panose="020F0502020204030204"/>
              </a:rPr>
              <a:t>Business </a:t>
            </a:r>
            <a:r>
              <a:rPr lang="da-DK" sz="1600" dirty="0" err="1">
                <a:solidFill>
                  <a:srgbClr val="121212"/>
                </a:solidFill>
                <a:latin typeface="Eifont" panose="020F0502020204030204"/>
              </a:rPr>
              <a:t>volume</a:t>
            </a:r>
            <a:r>
              <a:rPr lang="da-DK" sz="1600" dirty="0">
                <a:solidFill>
                  <a:srgbClr val="121212"/>
                </a:solidFill>
                <a:latin typeface="Eifont" panose="020F0502020204030204"/>
              </a:rPr>
              <a:t>: EUR 2-3 </a:t>
            </a:r>
            <a:r>
              <a:rPr lang="da-DK" sz="1600" dirty="0" err="1">
                <a:solidFill>
                  <a:srgbClr val="121212"/>
                </a:solidFill>
                <a:latin typeface="Eifont" panose="020F0502020204030204"/>
              </a:rPr>
              <a:t>bn</a:t>
            </a:r>
            <a:r>
              <a:rPr lang="da-DK" sz="1600" dirty="0">
                <a:solidFill>
                  <a:srgbClr val="121212"/>
                </a:solidFill>
                <a:latin typeface="Eifont" panose="020F0502020204030204"/>
              </a:rPr>
              <a:t> </a:t>
            </a:r>
          </a:p>
        </p:txBody>
      </p:sp>
      <p:sp>
        <p:nvSpPr>
          <p:cNvPr id="9" name="Tekstfelt 8">
            <a:extLst>
              <a:ext uri="{FF2B5EF4-FFF2-40B4-BE49-F238E27FC236}">
                <a16:creationId xmlns:a16="http://schemas.microsoft.com/office/drawing/2014/main" id="{0D1D4A07-626D-64F4-5B12-43180C9D93CA}"/>
              </a:ext>
            </a:extLst>
          </p:cNvPr>
          <p:cNvSpPr txBox="1"/>
          <p:nvPr/>
        </p:nvSpPr>
        <p:spPr>
          <a:xfrm>
            <a:off x="1267828" y="4509120"/>
            <a:ext cx="4430629" cy="584775"/>
          </a:xfrm>
          <a:prstGeom prst="rect">
            <a:avLst/>
          </a:prstGeom>
          <a:noFill/>
        </p:spPr>
        <p:txBody>
          <a:bodyPr wrap="square" rtlCol="0">
            <a:spAutoFit/>
          </a:bodyPr>
          <a:lstStyle/>
          <a:p>
            <a:pPr defTabSz="685800"/>
            <a:r>
              <a:rPr lang="da-DK" sz="1600" dirty="0">
                <a:solidFill>
                  <a:srgbClr val="121212"/>
                </a:solidFill>
                <a:latin typeface="Eifont" panose="020F0502020204030204"/>
              </a:rPr>
              <a:t>Equity </a:t>
            </a:r>
            <a:r>
              <a:rPr lang="da-DK" sz="1600" dirty="0" err="1">
                <a:solidFill>
                  <a:srgbClr val="121212"/>
                </a:solidFill>
                <a:latin typeface="Eifont" panose="020F0502020204030204"/>
              </a:rPr>
              <a:t>investments</a:t>
            </a:r>
            <a:r>
              <a:rPr lang="da-DK" sz="1600" dirty="0">
                <a:solidFill>
                  <a:srgbClr val="121212"/>
                </a:solidFill>
                <a:latin typeface="Eifont" panose="020F0502020204030204"/>
              </a:rPr>
              <a:t> (</a:t>
            </a:r>
            <a:r>
              <a:rPr lang="da-DK" sz="1600" dirty="0" err="1">
                <a:solidFill>
                  <a:srgbClr val="121212"/>
                </a:solidFill>
                <a:latin typeface="Eifont" panose="020F0502020204030204"/>
              </a:rPr>
              <a:t>direct</a:t>
            </a:r>
            <a:r>
              <a:rPr lang="da-DK" sz="1600" dirty="0">
                <a:solidFill>
                  <a:srgbClr val="121212"/>
                </a:solidFill>
                <a:latin typeface="Eifont" panose="020F0502020204030204"/>
              </a:rPr>
              <a:t> and </a:t>
            </a:r>
            <a:r>
              <a:rPr lang="da-DK" sz="1600" dirty="0" err="1">
                <a:solidFill>
                  <a:srgbClr val="121212"/>
                </a:solidFill>
                <a:latin typeface="Eifont" panose="020F0502020204030204"/>
              </a:rPr>
              <a:t>indirect</a:t>
            </a:r>
            <a:r>
              <a:rPr lang="da-DK" sz="1600" dirty="0">
                <a:solidFill>
                  <a:srgbClr val="121212"/>
                </a:solidFill>
                <a:latin typeface="Eifont" panose="020F0502020204030204"/>
              </a:rPr>
              <a:t>)</a:t>
            </a:r>
          </a:p>
          <a:p>
            <a:pPr defTabSz="685800"/>
            <a:r>
              <a:rPr lang="da-DK" sz="1600" dirty="0">
                <a:solidFill>
                  <a:srgbClr val="121212"/>
                </a:solidFill>
                <a:latin typeface="Eifont" panose="020F0502020204030204"/>
              </a:rPr>
              <a:t>Business </a:t>
            </a:r>
            <a:r>
              <a:rPr lang="da-DK" sz="1600" dirty="0" err="1">
                <a:solidFill>
                  <a:srgbClr val="121212"/>
                </a:solidFill>
                <a:latin typeface="Eifont" panose="020F0502020204030204"/>
              </a:rPr>
              <a:t>volume</a:t>
            </a:r>
            <a:r>
              <a:rPr lang="da-DK" sz="1600" dirty="0">
                <a:solidFill>
                  <a:srgbClr val="121212"/>
                </a:solidFill>
                <a:latin typeface="Eifont" panose="020F0502020204030204"/>
              </a:rPr>
              <a:t>: EUR 2-3 </a:t>
            </a:r>
            <a:r>
              <a:rPr lang="da-DK" sz="1600" dirty="0" err="1">
                <a:solidFill>
                  <a:srgbClr val="121212"/>
                </a:solidFill>
                <a:latin typeface="Eifont" panose="020F0502020204030204"/>
              </a:rPr>
              <a:t>bn</a:t>
            </a:r>
            <a:r>
              <a:rPr lang="da-DK" sz="1600" dirty="0">
                <a:solidFill>
                  <a:srgbClr val="121212"/>
                </a:solidFill>
                <a:latin typeface="Eifont" panose="020F0502020204030204"/>
              </a:rPr>
              <a:t> </a:t>
            </a:r>
          </a:p>
        </p:txBody>
      </p:sp>
      <p:pic>
        <p:nvPicPr>
          <p:cNvPr id="23" name="Billede 22">
            <a:extLst>
              <a:ext uri="{FF2B5EF4-FFF2-40B4-BE49-F238E27FC236}">
                <a16:creationId xmlns:a16="http://schemas.microsoft.com/office/drawing/2014/main" id="{3DA9AF5A-C11B-9686-38B9-7AF5EDC8568E}"/>
              </a:ext>
            </a:extLst>
          </p:cNvPr>
          <p:cNvPicPr>
            <a:picLocks noChangeAspect="1"/>
          </p:cNvPicPr>
          <p:nvPr>
            <p:custDataLst>
              <p:tags r:id="rId3"/>
            </p:custDataLst>
          </p:nvPr>
        </p:nvPicPr>
        <p:blipFill rotWithShape="1">
          <a:blip r:embed="rId9"/>
          <a:srcRect l="5386" t="6085" r="7182" b="7650"/>
          <a:stretch/>
        </p:blipFill>
        <p:spPr>
          <a:xfrm>
            <a:off x="5447055" y="1896668"/>
            <a:ext cx="3075814" cy="3034775"/>
          </a:xfrm>
          <a:prstGeom prst="rect">
            <a:avLst/>
          </a:prstGeom>
        </p:spPr>
      </p:pic>
    </p:spTree>
    <p:extLst>
      <p:ext uri="{BB962C8B-B14F-4D97-AF65-F5344CB8AC3E}">
        <p14:creationId xmlns:p14="http://schemas.microsoft.com/office/powerpoint/2010/main" val="21827190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a:extLst>
              <a:ext uri="{FF2B5EF4-FFF2-40B4-BE49-F238E27FC236}">
                <a16:creationId xmlns:a16="http://schemas.microsoft.com/office/drawing/2014/main" id="{482E9E25-86B8-B74A-6095-5260BC90A4B0}"/>
              </a:ext>
            </a:extLst>
          </p:cNvPr>
          <p:cNvSpPr/>
          <p:nvPr/>
        </p:nvSpPr>
        <p:spPr>
          <a:xfrm>
            <a:off x="4572000" y="857251"/>
            <a:ext cx="4572000" cy="51528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400" dirty="0">
              <a:solidFill>
                <a:srgbClr val="FFFFFF"/>
              </a:solidFill>
              <a:latin typeface="Eifont" panose="020F0502020204030204"/>
            </a:endParaRPr>
          </a:p>
        </p:txBody>
      </p:sp>
      <p:sp>
        <p:nvSpPr>
          <p:cNvPr id="2" name="Titel 1">
            <a:extLst>
              <a:ext uri="{FF2B5EF4-FFF2-40B4-BE49-F238E27FC236}">
                <a16:creationId xmlns:a16="http://schemas.microsoft.com/office/drawing/2014/main" id="{A46F7814-3EE4-28EA-F236-EFAFC324C906}"/>
              </a:ext>
            </a:extLst>
          </p:cNvPr>
          <p:cNvSpPr>
            <a:spLocks noGrp="1"/>
          </p:cNvSpPr>
          <p:nvPr>
            <p:ph type="title"/>
          </p:nvPr>
        </p:nvSpPr>
        <p:spPr>
          <a:xfrm>
            <a:off x="323850" y="836712"/>
            <a:ext cx="4151898" cy="723600"/>
          </a:xfrm>
        </p:spPr>
        <p:txBody>
          <a:bodyPr/>
          <a:lstStyle/>
          <a:p>
            <a:r>
              <a:rPr lang="da-DK" dirty="0" err="1"/>
              <a:t>Specific</a:t>
            </a:r>
            <a:r>
              <a:rPr lang="da-DK" dirty="0"/>
              <a:t> </a:t>
            </a:r>
            <a:r>
              <a:rPr lang="da-DK" dirty="0" err="1"/>
              <a:t>mandates</a:t>
            </a:r>
            <a:r>
              <a:rPr lang="da-DK" dirty="0"/>
              <a:t> from the Danish </a:t>
            </a:r>
            <a:r>
              <a:rPr lang="da-DK" dirty="0" err="1"/>
              <a:t>government</a:t>
            </a:r>
            <a:endParaRPr lang="da-DK" dirty="0"/>
          </a:p>
        </p:txBody>
      </p:sp>
      <p:sp>
        <p:nvSpPr>
          <p:cNvPr id="3" name="Pladsholder til slidenummer 2">
            <a:extLst>
              <a:ext uri="{FF2B5EF4-FFF2-40B4-BE49-F238E27FC236}">
                <a16:creationId xmlns:a16="http://schemas.microsoft.com/office/drawing/2014/main" id="{77EE023C-AB74-BA89-1896-183DC03D05D9}"/>
              </a:ext>
            </a:extLst>
          </p:cNvPr>
          <p:cNvSpPr>
            <a:spLocks noGrp="1"/>
          </p:cNvSpPr>
          <p:nvPr>
            <p:ph type="sldNum" sz="quarter" idx="12"/>
          </p:nvPr>
        </p:nvSpPr>
        <p:spPr/>
        <p:txBody>
          <a:bodyPr/>
          <a:lstStyle/>
          <a:p>
            <a:pPr defTabSz="685800"/>
            <a:r>
              <a:rPr lang="da-DK">
                <a:solidFill>
                  <a:srgbClr val="121212"/>
                </a:solidFill>
              </a:rPr>
              <a:t>Slide </a:t>
            </a:r>
            <a:fld id="{E68BB47B-6AA6-7343-BE79-ECEFD83B2C88}" type="slidenum">
              <a:rPr lang="da-DK">
                <a:solidFill>
                  <a:srgbClr val="121212"/>
                </a:solidFill>
              </a:rPr>
              <a:pPr defTabSz="685800"/>
              <a:t>17</a:t>
            </a:fld>
            <a:endParaRPr lang="da-DK" dirty="0">
              <a:solidFill>
                <a:srgbClr val="121212"/>
              </a:solidFill>
            </a:endParaRPr>
          </a:p>
        </p:txBody>
      </p:sp>
      <p:sp>
        <p:nvSpPr>
          <p:cNvPr id="9" name="Tekstfelt 8">
            <a:extLst>
              <a:ext uri="{FF2B5EF4-FFF2-40B4-BE49-F238E27FC236}">
                <a16:creationId xmlns:a16="http://schemas.microsoft.com/office/drawing/2014/main" id="{29BC6F18-0F33-D1B2-986E-04C32732499A}"/>
              </a:ext>
            </a:extLst>
          </p:cNvPr>
          <p:cNvSpPr txBox="1"/>
          <p:nvPr/>
        </p:nvSpPr>
        <p:spPr>
          <a:xfrm>
            <a:off x="4985032" y="1424965"/>
            <a:ext cx="4086731" cy="4524315"/>
          </a:xfrm>
          <a:prstGeom prst="rect">
            <a:avLst/>
          </a:prstGeom>
          <a:noFill/>
        </p:spPr>
        <p:txBody>
          <a:bodyPr wrap="square">
            <a:spAutoFit/>
          </a:bodyPr>
          <a:lstStyle/>
          <a:p>
            <a:pPr defTabSz="685800"/>
            <a:r>
              <a:rPr lang="en-US" sz="1600" b="1" dirty="0">
                <a:solidFill>
                  <a:srgbClr val="121212"/>
                </a:solidFill>
                <a:latin typeface="Eifont" panose="020F0502020204030204"/>
              </a:rPr>
              <a:t>Examples of specific mandates: </a:t>
            </a:r>
          </a:p>
          <a:p>
            <a:pPr defTabSz="685800"/>
            <a:endParaRPr lang="en-US" sz="1600" dirty="0">
              <a:solidFill>
                <a:srgbClr val="121212"/>
              </a:solidFill>
              <a:latin typeface="Eifont" panose="020F0502020204030204"/>
            </a:endParaRPr>
          </a:p>
          <a:p>
            <a:pPr defTabSz="685800"/>
            <a:r>
              <a:rPr lang="en-US" sz="1600" dirty="0">
                <a:solidFill>
                  <a:srgbClr val="121212"/>
                </a:solidFill>
                <a:latin typeface="Eifont" panose="020F0502020204030204"/>
              </a:rPr>
              <a:t>Loan and guarantee schemes</a:t>
            </a:r>
          </a:p>
          <a:p>
            <a:pPr marL="514350" lvl="1" indent="-171450" defTabSz="685800">
              <a:buBlip>
                <a:blip r:embed="rId2">
                  <a:extLst>
                    <a:ext uri="{96DAC541-7B7A-43D3-8B79-37D633B846F1}">
                      <asvg:svgBlip xmlns:asvg="http://schemas.microsoft.com/office/drawing/2016/SVG/main" r:embed="rId3"/>
                    </a:ext>
                  </a:extLst>
                </a:blip>
              </a:buBlip>
            </a:pPr>
            <a:r>
              <a:rPr lang="en-US" sz="1600" dirty="0" err="1">
                <a:solidFill>
                  <a:srgbClr val="121212"/>
                </a:solidFill>
                <a:latin typeface="Eifont" panose="020F0502020204030204"/>
              </a:rPr>
              <a:t>Subsidised</a:t>
            </a:r>
            <a:r>
              <a:rPr lang="en-US" sz="1600" dirty="0">
                <a:solidFill>
                  <a:srgbClr val="121212"/>
                </a:solidFill>
                <a:latin typeface="Eifont" panose="020F0502020204030204"/>
              </a:rPr>
              <a:t> loans to startups (GBER)</a:t>
            </a:r>
          </a:p>
          <a:p>
            <a:pPr marL="514350" lvl="1" indent="-171450" defTabSz="685800">
              <a:buBlip>
                <a:blip r:embed="rId2">
                  <a:extLst>
                    <a:ext uri="{96DAC541-7B7A-43D3-8B79-37D633B846F1}">
                      <asvg:svgBlip xmlns:asvg="http://schemas.microsoft.com/office/drawing/2016/SVG/main" r:embed="rId3"/>
                    </a:ext>
                  </a:extLst>
                </a:blip>
              </a:buBlip>
            </a:pPr>
            <a:r>
              <a:rPr lang="en-US" sz="1600" dirty="0" err="1">
                <a:solidFill>
                  <a:srgbClr val="121212"/>
                </a:solidFill>
                <a:latin typeface="Eifont" panose="020F0502020204030204"/>
              </a:rPr>
              <a:t>Subsidised</a:t>
            </a:r>
            <a:r>
              <a:rPr lang="en-US" sz="1600" dirty="0">
                <a:solidFill>
                  <a:srgbClr val="121212"/>
                </a:solidFill>
                <a:latin typeface="Eifont" panose="020F0502020204030204"/>
              </a:rPr>
              <a:t> guarantees to SMEs (de minimis)</a:t>
            </a:r>
          </a:p>
          <a:p>
            <a:pPr marL="514350" lvl="1" indent="-171450" defTabSz="685800">
              <a:buBlip>
                <a:blip r:embed="rId2">
                  <a:extLst>
                    <a:ext uri="{96DAC541-7B7A-43D3-8B79-37D633B846F1}">
                      <asvg:svgBlip xmlns:asvg="http://schemas.microsoft.com/office/drawing/2016/SVG/main" r:embed="rId3"/>
                    </a:ext>
                  </a:extLst>
                </a:blip>
              </a:buBlip>
            </a:pPr>
            <a:r>
              <a:rPr lang="en-US" sz="1600" dirty="0">
                <a:solidFill>
                  <a:srgbClr val="121212"/>
                </a:solidFill>
                <a:latin typeface="Eifont" panose="020F0502020204030204"/>
              </a:rPr>
              <a:t>Loans and guarantees to SMEs (MEO)</a:t>
            </a:r>
          </a:p>
          <a:p>
            <a:pPr marL="514350" lvl="1" indent="-171450" defTabSz="685800">
              <a:buBlip>
                <a:blip r:embed="rId2">
                  <a:extLst>
                    <a:ext uri="{96DAC541-7B7A-43D3-8B79-37D633B846F1}">
                      <asvg:svgBlip xmlns:asvg="http://schemas.microsoft.com/office/drawing/2016/SVG/main" r:embed="rId3"/>
                    </a:ext>
                  </a:extLst>
                </a:blip>
              </a:buBlip>
            </a:pPr>
            <a:r>
              <a:rPr lang="en-US" sz="1600" dirty="0">
                <a:solidFill>
                  <a:srgbClr val="121212"/>
                </a:solidFill>
                <a:latin typeface="Eifont" panose="020F0502020204030204"/>
              </a:rPr>
              <a:t>Green loans and guarantees (MEO)</a:t>
            </a:r>
          </a:p>
          <a:p>
            <a:pPr marL="171450" indent="-171450" defTabSz="685800">
              <a:buBlip>
                <a:blip r:embed="rId2">
                  <a:extLst>
                    <a:ext uri="{96DAC541-7B7A-43D3-8B79-37D633B846F1}">
                      <asvg:svgBlip xmlns:asvg="http://schemas.microsoft.com/office/drawing/2016/SVG/main" r:embed="rId3"/>
                    </a:ext>
                  </a:extLst>
                </a:blip>
              </a:buBlip>
            </a:pPr>
            <a:endParaRPr lang="en-US" sz="1600" dirty="0">
              <a:solidFill>
                <a:srgbClr val="121212"/>
              </a:solidFill>
              <a:latin typeface="Eifont" panose="020F0502020204030204"/>
            </a:endParaRPr>
          </a:p>
          <a:p>
            <a:pPr defTabSz="685800"/>
            <a:r>
              <a:rPr lang="en-US" sz="1600" dirty="0">
                <a:solidFill>
                  <a:srgbClr val="121212"/>
                </a:solidFill>
                <a:latin typeface="Eifont" panose="020F0502020204030204"/>
              </a:rPr>
              <a:t>Equity schemes</a:t>
            </a:r>
          </a:p>
          <a:p>
            <a:pPr marL="514350" lvl="1" indent="-171450" defTabSz="685800">
              <a:buBlip>
                <a:blip r:embed="rId2">
                  <a:extLst>
                    <a:ext uri="{96DAC541-7B7A-43D3-8B79-37D633B846F1}">
                      <asvg:svgBlip xmlns:asvg="http://schemas.microsoft.com/office/drawing/2016/SVG/main" r:embed="rId3"/>
                    </a:ext>
                  </a:extLst>
                </a:blip>
              </a:buBlip>
            </a:pPr>
            <a:r>
              <a:rPr lang="en-US" sz="1600" dirty="0">
                <a:solidFill>
                  <a:srgbClr val="121212"/>
                </a:solidFill>
                <a:latin typeface="Eifont" panose="020F0502020204030204"/>
              </a:rPr>
              <a:t>Green venture investments (MEO)</a:t>
            </a:r>
          </a:p>
          <a:p>
            <a:pPr marL="514350" lvl="1" indent="-171450" defTabSz="685800">
              <a:buBlip>
                <a:blip r:embed="rId2">
                  <a:extLst>
                    <a:ext uri="{96DAC541-7B7A-43D3-8B79-37D633B846F1}">
                      <asvg:svgBlip xmlns:asvg="http://schemas.microsoft.com/office/drawing/2016/SVG/main" r:embed="rId3"/>
                    </a:ext>
                  </a:extLst>
                </a:blip>
              </a:buBlip>
            </a:pPr>
            <a:r>
              <a:rPr lang="en-US" sz="1600" dirty="0">
                <a:solidFill>
                  <a:srgbClr val="121212"/>
                </a:solidFill>
                <a:latin typeface="Eifont" panose="020F0502020204030204"/>
              </a:rPr>
              <a:t>NATO Innovation Fund (MEO)</a:t>
            </a:r>
          </a:p>
          <a:p>
            <a:pPr marL="514350" lvl="1" indent="-171450" defTabSz="685800">
              <a:buBlip>
                <a:blip r:embed="rId2">
                  <a:extLst>
                    <a:ext uri="{96DAC541-7B7A-43D3-8B79-37D633B846F1}">
                      <asvg:svgBlip xmlns:asvg="http://schemas.microsoft.com/office/drawing/2016/SVG/main" r:embed="rId3"/>
                    </a:ext>
                  </a:extLst>
                </a:blip>
              </a:buBlip>
            </a:pPr>
            <a:r>
              <a:rPr lang="en-US" sz="1600" dirty="0">
                <a:solidFill>
                  <a:srgbClr val="121212"/>
                </a:solidFill>
                <a:latin typeface="Eifont" panose="020F0502020204030204"/>
              </a:rPr>
              <a:t>Growth capital investments (MEO)</a:t>
            </a:r>
          </a:p>
          <a:p>
            <a:pPr defTabSz="685800"/>
            <a:r>
              <a:rPr lang="en-US" sz="1600" dirty="0">
                <a:solidFill>
                  <a:srgbClr val="121212"/>
                </a:solidFill>
                <a:latin typeface="Eifont" panose="020F0502020204030204"/>
              </a:rPr>
              <a:t> </a:t>
            </a:r>
          </a:p>
          <a:p>
            <a:pPr defTabSz="685800"/>
            <a:r>
              <a:rPr lang="en-US" sz="1600" dirty="0">
                <a:solidFill>
                  <a:srgbClr val="121212"/>
                </a:solidFill>
                <a:latin typeface="Eifont" panose="020F0502020204030204"/>
              </a:rPr>
              <a:t>Grant schemes</a:t>
            </a:r>
          </a:p>
          <a:p>
            <a:pPr marL="514350" lvl="1" indent="-171450" defTabSz="685800">
              <a:buBlip>
                <a:blip r:embed="rId2">
                  <a:extLst>
                    <a:ext uri="{96DAC541-7B7A-43D3-8B79-37D633B846F1}">
                      <asvg:svgBlip xmlns:asvg="http://schemas.microsoft.com/office/drawing/2016/SVG/main" r:embed="rId3"/>
                    </a:ext>
                  </a:extLst>
                </a:blip>
              </a:buBlip>
            </a:pPr>
            <a:r>
              <a:rPr lang="en-US" sz="1600" dirty="0">
                <a:solidFill>
                  <a:srgbClr val="121212"/>
                </a:solidFill>
                <a:latin typeface="Eifont" panose="020F0502020204030204"/>
              </a:rPr>
              <a:t>Green accelerator (de minimis)</a:t>
            </a:r>
          </a:p>
          <a:p>
            <a:pPr marL="514350" lvl="1" indent="-171450" defTabSz="685800">
              <a:buBlip>
                <a:blip r:embed="rId2">
                  <a:extLst>
                    <a:ext uri="{96DAC541-7B7A-43D3-8B79-37D633B846F1}">
                      <asvg:svgBlip xmlns:asvg="http://schemas.microsoft.com/office/drawing/2016/SVG/main" r:embed="rId3"/>
                    </a:ext>
                  </a:extLst>
                </a:blip>
              </a:buBlip>
            </a:pPr>
            <a:r>
              <a:rPr lang="en-US" sz="1600" dirty="0">
                <a:solidFill>
                  <a:srgbClr val="121212"/>
                </a:solidFill>
                <a:latin typeface="Eifont" panose="020F0502020204030204"/>
              </a:rPr>
              <a:t>Green industrial production (TCTF)</a:t>
            </a:r>
          </a:p>
          <a:p>
            <a:pPr marL="171450" indent="-171450" defTabSz="685800">
              <a:buBlip>
                <a:blip r:embed="rId2">
                  <a:extLst>
                    <a:ext uri="{96DAC541-7B7A-43D3-8B79-37D633B846F1}">
                      <asvg:svgBlip xmlns:asvg="http://schemas.microsoft.com/office/drawing/2016/SVG/main" r:embed="rId3"/>
                    </a:ext>
                  </a:extLst>
                </a:blip>
              </a:buBlip>
            </a:pPr>
            <a:endParaRPr lang="en-US" sz="1600" dirty="0">
              <a:solidFill>
                <a:srgbClr val="121212"/>
              </a:solidFill>
              <a:latin typeface="Eifont" panose="020F0502020204030204"/>
            </a:endParaRPr>
          </a:p>
        </p:txBody>
      </p:sp>
      <p:sp>
        <p:nvSpPr>
          <p:cNvPr id="12" name="Tekstfelt 11">
            <a:extLst>
              <a:ext uri="{FF2B5EF4-FFF2-40B4-BE49-F238E27FC236}">
                <a16:creationId xmlns:a16="http://schemas.microsoft.com/office/drawing/2014/main" id="{9A30BCEC-D30E-D93C-2756-945BE431061D}"/>
              </a:ext>
            </a:extLst>
          </p:cNvPr>
          <p:cNvSpPr txBox="1"/>
          <p:nvPr/>
        </p:nvSpPr>
        <p:spPr>
          <a:xfrm>
            <a:off x="266722" y="1733782"/>
            <a:ext cx="4086731" cy="4278094"/>
          </a:xfrm>
          <a:prstGeom prst="rect">
            <a:avLst/>
          </a:prstGeom>
          <a:noFill/>
        </p:spPr>
        <p:txBody>
          <a:bodyPr wrap="square">
            <a:spAutoFit/>
          </a:bodyPr>
          <a:lstStyle/>
          <a:p>
            <a:pPr marL="171450" indent="-171450" defTabSz="685800">
              <a:buBlip>
                <a:blip r:embed="rId2">
                  <a:extLst>
                    <a:ext uri="{96DAC541-7B7A-43D3-8B79-37D633B846F1}">
                      <asvg:svgBlip xmlns:asvg="http://schemas.microsoft.com/office/drawing/2016/SVG/main" r:embed="rId3"/>
                    </a:ext>
                  </a:extLst>
                </a:blip>
              </a:buBlip>
            </a:pPr>
            <a:r>
              <a:rPr lang="en-US" sz="1600" dirty="0">
                <a:solidFill>
                  <a:srgbClr val="121212"/>
                </a:solidFill>
                <a:latin typeface="Eifont" panose="020F0502020204030204"/>
              </a:rPr>
              <a:t>EIFO can use its own funds for all types of activities stated in the EIFO Act. </a:t>
            </a:r>
          </a:p>
          <a:p>
            <a:pPr defTabSz="685800"/>
            <a:endParaRPr lang="en-US" sz="1600" dirty="0">
              <a:solidFill>
                <a:srgbClr val="121212"/>
              </a:solidFill>
              <a:latin typeface="Eifont" panose="020F0502020204030204"/>
            </a:endParaRPr>
          </a:p>
          <a:p>
            <a:pPr marL="171450" indent="-171450" defTabSz="685800">
              <a:buBlip>
                <a:blip r:embed="rId2">
                  <a:extLst>
                    <a:ext uri="{96DAC541-7B7A-43D3-8B79-37D633B846F1}">
                      <asvg:svgBlip xmlns:asvg="http://schemas.microsoft.com/office/drawing/2016/SVG/main" r:embed="rId3"/>
                    </a:ext>
                  </a:extLst>
                </a:blip>
              </a:buBlip>
            </a:pPr>
            <a:r>
              <a:rPr lang="en-US" sz="1600" dirty="0">
                <a:solidFill>
                  <a:srgbClr val="121212"/>
                </a:solidFill>
                <a:latin typeface="Eifont" panose="020F0502020204030204"/>
              </a:rPr>
              <a:t>In order to promote specific activities, the Danish government has established a variety of different mandates under EIFO. The government provides additional capital and/or liquidity designated for these specific activities.  </a:t>
            </a:r>
          </a:p>
          <a:p>
            <a:pPr marL="171450" indent="-171450" defTabSz="685800">
              <a:buBlip>
                <a:blip r:embed="rId2">
                  <a:extLst>
                    <a:ext uri="{96DAC541-7B7A-43D3-8B79-37D633B846F1}">
                      <asvg:svgBlip xmlns:asvg="http://schemas.microsoft.com/office/drawing/2016/SVG/main" r:embed="rId3"/>
                    </a:ext>
                  </a:extLst>
                </a:blip>
              </a:buBlip>
            </a:pPr>
            <a:endParaRPr lang="en-US" sz="1600" dirty="0">
              <a:solidFill>
                <a:srgbClr val="121212"/>
              </a:solidFill>
              <a:latin typeface="Eifont" panose="020F0502020204030204"/>
            </a:endParaRPr>
          </a:p>
          <a:p>
            <a:pPr marL="171450" indent="-171450" defTabSz="685800">
              <a:buBlip>
                <a:blip r:embed="rId2">
                  <a:extLst>
                    <a:ext uri="{96DAC541-7B7A-43D3-8B79-37D633B846F1}">
                      <asvg:svgBlip xmlns:asvg="http://schemas.microsoft.com/office/drawing/2016/SVG/main" r:embed="rId3"/>
                    </a:ext>
                  </a:extLst>
                </a:blip>
              </a:buBlip>
            </a:pPr>
            <a:r>
              <a:rPr lang="en-US" sz="1600" dirty="0">
                <a:solidFill>
                  <a:srgbClr val="121212"/>
                </a:solidFill>
                <a:latin typeface="Eifont" panose="020F0502020204030204"/>
              </a:rPr>
              <a:t>When the mandated activities are aided or de minimis, EIFO often operates purely as an administrator of the scheme. When the mandated activities are on MEO terms, EIFO carries the risk and keeps the return associated with the scheme. </a:t>
            </a:r>
          </a:p>
          <a:p>
            <a:pPr marL="171450" indent="-171450" defTabSz="685800">
              <a:buBlip>
                <a:blip r:embed="rId2">
                  <a:extLst>
                    <a:ext uri="{96DAC541-7B7A-43D3-8B79-37D633B846F1}">
                      <asvg:svgBlip xmlns:asvg="http://schemas.microsoft.com/office/drawing/2016/SVG/main" r:embed="rId3"/>
                    </a:ext>
                  </a:extLst>
                </a:blip>
              </a:buBlip>
            </a:pPr>
            <a:endParaRPr lang="en-US" sz="1600" dirty="0">
              <a:solidFill>
                <a:srgbClr val="121212"/>
              </a:solidFill>
              <a:latin typeface="Eifont" panose="020F0502020204030204"/>
            </a:endParaRPr>
          </a:p>
        </p:txBody>
      </p:sp>
    </p:spTree>
    <p:extLst>
      <p:ext uri="{BB962C8B-B14F-4D97-AF65-F5344CB8AC3E}">
        <p14:creationId xmlns:p14="http://schemas.microsoft.com/office/powerpoint/2010/main" val="37174987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11560" y="1340768"/>
            <a:ext cx="7772400" cy="5256584"/>
          </a:xfrm>
        </p:spPr>
        <p:txBody>
          <a:bodyPr>
            <a:normAutofit fontScale="90000"/>
          </a:bodyPr>
          <a:lstStyle/>
          <a:p>
            <a:pPr lvl="0" eaLnBrk="0" fontAlgn="base" hangingPunct="0">
              <a:spcAft>
                <a:spcPct val="0"/>
              </a:spcAft>
              <a:tabLst>
                <a:tab pos="269875" algn="l"/>
              </a:tabLst>
            </a:pPr>
            <a:br>
              <a:rPr lang="en-GB" sz="2800" b="1" dirty="0">
                <a:solidFill>
                  <a:schemeClr val="accent1">
                    <a:lumMod val="75000"/>
                  </a:schemeClr>
                </a:solidFill>
              </a:rPr>
            </a:br>
            <a:br>
              <a:rPr lang="en-GB" sz="2800" b="1" dirty="0">
                <a:solidFill>
                  <a:schemeClr val="accent1">
                    <a:lumMod val="75000"/>
                  </a:schemeClr>
                </a:solidFill>
              </a:rPr>
            </a:br>
            <a:br>
              <a:rPr lang="en-GB" sz="2800" b="1" dirty="0">
                <a:solidFill>
                  <a:schemeClr val="accent1">
                    <a:lumMod val="75000"/>
                  </a:schemeClr>
                </a:solidFill>
              </a:rPr>
            </a:br>
            <a:r>
              <a:rPr lang="en-GB" sz="3600" b="1" dirty="0">
                <a:solidFill>
                  <a:schemeClr val="tx2"/>
                </a:solidFill>
              </a:rPr>
              <a:t>Coffee break</a:t>
            </a:r>
            <a:br>
              <a:rPr lang="en-GB" sz="2800" b="1" dirty="0">
                <a:solidFill>
                  <a:schemeClr val="tx2"/>
                </a:solidFill>
              </a:rPr>
            </a:br>
            <a:br>
              <a:rPr lang="en-GB" sz="2800" b="1" dirty="0">
                <a:solidFill>
                  <a:schemeClr val="tx2"/>
                </a:solidFill>
              </a:rPr>
            </a:br>
            <a:r>
              <a:rPr lang="en-GB" sz="2800" b="1" dirty="0">
                <a:solidFill>
                  <a:schemeClr val="tx2"/>
                </a:solidFill>
              </a:rPr>
              <a:t>Please be back in the meeting room by 10:30 am</a:t>
            </a:r>
            <a:br>
              <a:rPr lang="en-GB" sz="2800" b="1" dirty="0">
                <a:solidFill>
                  <a:schemeClr val="accent1">
                    <a:lumMod val="75000"/>
                  </a:schemeClr>
                </a:solidFill>
              </a:rPr>
            </a:br>
            <a:br>
              <a:rPr lang="en-GB" sz="2800" b="1" dirty="0">
                <a:solidFill>
                  <a:schemeClr val="accent1">
                    <a:lumMod val="75000"/>
                  </a:schemeClr>
                </a:solidFill>
              </a:rPr>
            </a:br>
            <a:br>
              <a:rPr lang="en-GB" sz="2800" b="1" dirty="0">
                <a:solidFill>
                  <a:schemeClr val="accent1">
                    <a:lumMod val="75000"/>
                  </a:schemeClr>
                </a:solidFill>
              </a:rPr>
            </a:br>
            <a:br>
              <a:rPr lang="en-GB" sz="2800" b="1" dirty="0">
                <a:solidFill>
                  <a:schemeClr val="accent1">
                    <a:lumMod val="75000"/>
                  </a:schemeClr>
                </a:solidFill>
              </a:rPr>
            </a:br>
            <a:br>
              <a:rPr lang="en-GB" sz="2800" b="1" dirty="0">
                <a:solidFill>
                  <a:schemeClr val="accent1">
                    <a:lumMod val="75000"/>
                  </a:schemeClr>
                </a:solidFill>
              </a:rPr>
            </a:br>
            <a:br>
              <a:rPr lang="en-GB" sz="2800" b="1" dirty="0">
                <a:solidFill>
                  <a:schemeClr val="accent1">
                    <a:lumMod val="75000"/>
                  </a:schemeClr>
                </a:solidFill>
              </a:rPr>
            </a:br>
            <a:br>
              <a:rPr lang="en-GB" sz="1400" b="1" dirty="0">
                <a:solidFill>
                  <a:schemeClr val="accent1">
                    <a:lumMod val="75000"/>
                  </a:schemeClr>
                </a:solidFill>
              </a:rPr>
            </a:br>
            <a:br>
              <a:rPr lang="en-GB" altLang="en-US" sz="1400" dirty="0">
                <a:solidFill>
                  <a:schemeClr val="tx1"/>
                </a:solidFill>
              </a:rPr>
            </a:br>
            <a:br>
              <a:rPr lang="en-GB" altLang="en-US" sz="1400" dirty="0">
                <a:solidFill>
                  <a:srgbClr val="000000"/>
                </a:solidFill>
                <a:latin typeface="Calibri" panose="020F0502020204030204" pitchFamily="34" charset="0"/>
                <a:ea typeface="Calibri" panose="020F0502020204030204" pitchFamily="34" charset="0"/>
                <a:cs typeface="Calibri" panose="020F0502020204030204" pitchFamily="34" charset="0"/>
              </a:rPr>
            </a:br>
            <a:br>
              <a:rPr lang="en-GB" altLang="en-US" sz="1400" dirty="0">
                <a:solidFill>
                  <a:schemeClr val="tx1"/>
                </a:solidFill>
              </a:rPr>
            </a:br>
            <a:br>
              <a:rPr lang="en-GB" altLang="en-US" sz="1400" dirty="0">
                <a:solidFill>
                  <a:schemeClr val="tx1"/>
                </a:solidFill>
              </a:rPr>
            </a:br>
            <a:br>
              <a:rPr lang="en-GB" sz="1400" b="1" dirty="0">
                <a:solidFill>
                  <a:schemeClr val="accent1">
                    <a:lumMod val="75000"/>
                  </a:schemeClr>
                </a:solidFill>
              </a:rPr>
            </a:br>
            <a:br>
              <a:rPr lang="en-GB" sz="2800" b="1" dirty="0">
                <a:solidFill>
                  <a:schemeClr val="accent1">
                    <a:lumMod val="75000"/>
                  </a:schemeClr>
                </a:solidFill>
              </a:rPr>
            </a:br>
            <a:br>
              <a:rPr lang="en-GB" sz="2800" b="1" dirty="0">
                <a:solidFill>
                  <a:schemeClr val="accent1">
                    <a:lumMod val="75000"/>
                  </a:schemeClr>
                </a:solidFill>
              </a:rPr>
            </a:br>
            <a:br>
              <a:rPr lang="en-GB" sz="2800" b="1" dirty="0">
                <a:solidFill>
                  <a:schemeClr val="accent1">
                    <a:lumMod val="75000"/>
                  </a:schemeClr>
                </a:solidFill>
              </a:rPr>
            </a:br>
            <a:endParaRPr lang="en-GB" sz="2800" dirty="0">
              <a:solidFill>
                <a:schemeClr val="accent1">
                  <a:lumMod val="75000"/>
                </a:schemeClr>
              </a:solidFill>
            </a:endParaRPr>
          </a:p>
        </p:txBody>
      </p:sp>
      <p:pic>
        <p:nvPicPr>
          <p:cNvPr id="3" name="Grafik 2">
            <a:extLst>
              <a:ext uri="{FF2B5EF4-FFF2-40B4-BE49-F238E27FC236}">
                <a16:creationId xmlns:a16="http://schemas.microsoft.com/office/drawing/2014/main" id="{B78926AD-97F2-4664-93B5-F15695FAC2B9}"/>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2458954" y="3573016"/>
            <a:ext cx="4077611" cy="2548506"/>
          </a:xfrm>
          <a:prstGeom prst="rect">
            <a:avLst/>
          </a:prstGeom>
        </p:spPr>
      </p:pic>
      <p:pic>
        <p:nvPicPr>
          <p:cNvPr id="5" name="Obrázek 2">
            <a:extLst>
              <a:ext uri="{FF2B5EF4-FFF2-40B4-BE49-F238E27FC236}">
                <a16:creationId xmlns:a16="http://schemas.microsoft.com/office/drawing/2014/main" id="{94FAB6BA-C2BF-5628-99F8-D536F97A4EF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auto">
          <a:xfrm>
            <a:off x="6156176" y="359388"/>
            <a:ext cx="2594783" cy="897848"/>
          </a:xfrm>
          <a:prstGeom prst="rect">
            <a:avLst/>
          </a:prstGeom>
          <a:noFill/>
          <a:ln>
            <a:noFill/>
          </a:ln>
        </p:spPr>
      </p:pic>
    </p:spTree>
    <p:extLst>
      <p:ext uri="{BB962C8B-B14F-4D97-AF65-F5344CB8AC3E}">
        <p14:creationId xmlns:p14="http://schemas.microsoft.com/office/powerpoint/2010/main" val="28917534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Obrázek 2">
            <a:extLst>
              <a:ext uri="{FF2B5EF4-FFF2-40B4-BE49-F238E27FC236}">
                <a16:creationId xmlns:a16="http://schemas.microsoft.com/office/drawing/2014/main" id="{0BFF2621-DA83-E2B8-622E-179C035CA413}"/>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bwMode="auto">
          <a:xfrm>
            <a:off x="6156176" y="359388"/>
            <a:ext cx="2594783" cy="897848"/>
          </a:xfrm>
          <a:prstGeom prst="rect">
            <a:avLst/>
          </a:prstGeom>
          <a:noFill/>
          <a:ln>
            <a:noFill/>
          </a:ln>
        </p:spPr>
      </p:pic>
      <p:sp>
        <p:nvSpPr>
          <p:cNvPr id="11" name="TextBox 10">
            <a:extLst>
              <a:ext uri="{FF2B5EF4-FFF2-40B4-BE49-F238E27FC236}">
                <a16:creationId xmlns:a16="http://schemas.microsoft.com/office/drawing/2014/main" id="{66A3F909-10E0-BDE4-4B78-34D0986F5149}"/>
              </a:ext>
            </a:extLst>
          </p:cNvPr>
          <p:cNvSpPr txBox="1"/>
          <p:nvPr/>
        </p:nvSpPr>
        <p:spPr>
          <a:xfrm>
            <a:off x="281702" y="1366897"/>
            <a:ext cx="8499439" cy="4124206"/>
          </a:xfrm>
          <a:prstGeom prst="rect">
            <a:avLst/>
          </a:prstGeom>
          <a:noFill/>
        </p:spPr>
        <p:txBody>
          <a:bodyPr wrap="square" rtlCol="0">
            <a:spAutoFit/>
          </a:bodyPr>
          <a:lstStyle/>
          <a:p>
            <a:pPr algn="ctr"/>
            <a:r>
              <a:rPr lang="de-DE" sz="3200" b="1" dirty="0">
                <a:solidFill>
                  <a:schemeClr val="tx2"/>
                </a:solidFill>
              </a:rPr>
              <a:t>Keynote Speech</a:t>
            </a:r>
          </a:p>
          <a:p>
            <a:pPr algn="ctr"/>
            <a:endParaRPr lang="de-DE" sz="3200" b="1" dirty="0">
              <a:solidFill>
                <a:schemeClr val="tx2"/>
              </a:solidFill>
            </a:endParaRPr>
          </a:p>
          <a:p>
            <a:pPr algn="ctr"/>
            <a:r>
              <a:rPr lang="en-US" sz="3600" b="1" dirty="0">
                <a:solidFill>
                  <a:schemeClr val="tx2"/>
                </a:solidFill>
              </a:rPr>
              <a:t>Tuuli Koivu</a:t>
            </a:r>
            <a:endParaRPr lang="en-US" sz="3200" b="1" dirty="0">
              <a:solidFill>
                <a:schemeClr val="tx2"/>
              </a:solidFill>
            </a:endParaRPr>
          </a:p>
          <a:p>
            <a:pPr algn="ctr"/>
            <a:r>
              <a:rPr lang="en-US" sz="2800" b="1" dirty="0">
                <a:solidFill>
                  <a:schemeClr val="tx2"/>
                </a:solidFill>
              </a:rPr>
              <a:t>Chief Economist, Nordea Bank</a:t>
            </a:r>
          </a:p>
          <a:p>
            <a:pPr algn="ctr"/>
            <a:endParaRPr lang="en-US" sz="3200" b="1" dirty="0">
              <a:solidFill>
                <a:schemeClr val="tx2"/>
              </a:solidFill>
            </a:endParaRPr>
          </a:p>
          <a:p>
            <a:pPr algn="ctr"/>
            <a:r>
              <a:rPr lang="en-US" sz="2400" b="1" dirty="0">
                <a:solidFill>
                  <a:schemeClr val="tx2"/>
                </a:solidFill>
              </a:rPr>
              <a:t>Economic developments in the Nordic-Baltic region on the context of current geopolitical tensions</a:t>
            </a:r>
          </a:p>
          <a:p>
            <a:pPr algn="ctr"/>
            <a:endParaRPr lang="en-US" sz="3200" b="1" dirty="0">
              <a:solidFill>
                <a:schemeClr val="tx2"/>
              </a:solidFill>
            </a:endParaRPr>
          </a:p>
          <a:p>
            <a:endParaRPr lang="de-DE" dirty="0"/>
          </a:p>
        </p:txBody>
      </p:sp>
      <p:pic>
        <p:nvPicPr>
          <p:cNvPr id="13" name="Picture 12">
            <a:extLst>
              <a:ext uri="{FF2B5EF4-FFF2-40B4-BE49-F238E27FC236}">
                <a16:creationId xmlns:a16="http://schemas.microsoft.com/office/drawing/2014/main" id="{7623915B-6711-0A83-8E8B-62FC47EB48A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131840" y="5301208"/>
            <a:ext cx="2880320" cy="654340"/>
          </a:xfrm>
          <a:prstGeom prst="rect">
            <a:avLst/>
          </a:prstGeom>
        </p:spPr>
      </p:pic>
    </p:spTree>
    <p:extLst>
      <p:ext uri="{BB962C8B-B14F-4D97-AF65-F5344CB8AC3E}">
        <p14:creationId xmlns:p14="http://schemas.microsoft.com/office/powerpoint/2010/main" val="20455260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Obrázek 2">
            <a:extLst>
              <a:ext uri="{FF2B5EF4-FFF2-40B4-BE49-F238E27FC236}">
                <a16:creationId xmlns:a16="http://schemas.microsoft.com/office/drawing/2014/main" id="{0BFF2621-DA83-E2B8-622E-179C035CA413}"/>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bwMode="auto">
          <a:xfrm>
            <a:off x="6156176" y="359388"/>
            <a:ext cx="2594783" cy="897848"/>
          </a:xfrm>
          <a:prstGeom prst="rect">
            <a:avLst/>
          </a:prstGeom>
          <a:noFill/>
          <a:ln>
            <a:noFill/>
          </a:ln>
        </p:spPr>
      </p:pic>
      <p:sp>
        <p:nvSpPr>
          <p:cNvPr id="11" name="TextBox 10">
            <a:extLst>
              <a:ext uri="{FF2B5EF4-FFF2-40B4-BE49-F238E27FC236}">
                <a16:creationId xmlns:a16="http://schemas.microsoft.com/office/drawing/2014/main" id="{66A3F909-10E0-BDE4-4B78-34D0986F5149}"/>
              </a:ext>
            </a:extLst>
          </p:cNvPr>
          <p:cNvSpPr txBox="1"/>
          <p:nvPr/>
        </p:nvSpPr>
        <p:spPr>
          <a:xfrm>
            <a:off x="259465" y="2348880"/>
            <a:ext cx="8499439" cy="3139321"/>
          </a:xfrm>
          <a:prstGeom prst="rect">
            <a:avLst/>
          </a:prstGeom>
          <a:noFill/>
        </p:spPr>
        <p:txBody>
          <a:bodyPr wrap="square" rtlCol="0">
            <a:spAutoFit/>
          </a:bodyPr>
          <a:lstStyle/>
          <a:p>
            <a:pPr algn="ctr"/>
            <a:r>
              <a:rPr lang="de-DE" sz="2800" b="1" dirty="0">
                <a:solidFill>
                  <a:schemeClr val="tx2"/>
                </a:solidFill>
              </a:rPr>
              <a:t>Welcome </a:t>
            </a:r>
            <a:r>
              <a:rPr lang="de-DE" sz="2800" b="1" dirty="0" err="1">
                <a:solidFill>
                  <a:schemeClr val="tx2"/>
                </a:solidFill>
              </a:rPr>
              <a:t>by</a:t>
            </a:r>
            <a:endParaRPr lang="de-DE" sz="2800" b="1" dirty="0">
              <a:solidFill>
                <a:schemeClr val="tx2"/>
              </a:solidFill>
            </a:endParaRPr>
          </a:p>
          <a:p>
            <a:pPr algn="ctr"/>
            <a:endParaRPr lang="de-DE" sz="3200" b="1" dirty="0">
              <a:solidFill>
                <a:schemeClr val="tx2"/>
              </a:solidFill>
            </a:endParaRPr>
          </a:p>
          <a:p>
            <a:pPr algn="ctr"/>
            <a:r>
              <a:rPr lang="de-DE" sz="3200" b="1" dirty="0">
                <a:solidFill>
                  <a:schemeClr val="tx2"/>
                </a:solidFill>
              </a:rPr>
              <a:t>André </a:t>
            </a:r>
            <a:r>
              <a:rPr lang="de-DE" sz="3200" b="1" dirty="0" err="1">
                <a:solidFill>
                  <a:schemeClr val="tx2"/>
                </a:solidFill>
              </a:rPr>
              <a:t>Küüsvek</a:t>
            </a:r>
            <a:r>
              <a:rPr lang="de-DE" sz="3200" b="1" dirty="0">
                <a:solidFill>
                  <a:schemeClr val="tx2"/>
                </a:solidFill>
              </a:rPr>
              <a:t> </a:t>
            </a:r>
            <a:br>
              <a:rPr lang="de-DE" sz="3200" b="1" dirty="0">
                <a:solidFill>
                  <a:schemeClr val="tx2"/>
                </a:solidFill>
              </a:rPr>
            </a:br>
            <a:endParaRPr lang="de-DE" sz="3200" b="1" dirty="0">
              <a:solidFill>
                <a:schemeClr val="tx2"/>
              </a:solidFill>
            </a:endParaRPr>
          </a:p>
          <a:p>
            <a:pPr algn="ctr"/>
            <a:r>
              <a:rPr lang="de-DE" sz="2800" b="1" dirty="0" err="1">
                <a:solidFill>
                  <a:schemeClr val="tx2"/>
                </a:solidFill>
              </a:rPr>
              <a:t>President</a:t>
            </a:r>
            <a:r>
              <a:rPr lang="de-DE" sz="2800" b="1" dirty="0">
                <a:solidFill>
                  <a:schemeClr val="tx2"/>
                </a:solidFill>
              </a:rPr>
              <a:t> &amp; CEO </a:t>
            </a:r>
            <a:br>
              <a:rPr lang="de-DE" sz="2800" b="1" dirty="0">
                <a:solidFill>
                  <a:schemeClr val="tx2"/>
                </a:solidFill>
              </a:rPr>
            </a:br>
            <a:r>
              <a:rPr lang="de-DE" sz="2800" b="1" dirty="0">
                <a:solidFill>
                  <a:schemeClr val="tx2"/>
                </a:solidFill>
              </a:rPr>
              <a:t>Nordic Investment Bank (NIB)</a:t>
            </a:r>
          </a:p>
          <a:p>
            <a:endParaRPr lang="de-DE" dirty="0"/>
          </a:p>
        </p:txBody>
      </p:sp>
    </p:spTree>
    <p:extLst>
      <p:ext uri="{BB962C8B-B14F-4D97-AF65-F5344CB8AC3E}">
        <p14:creationId xmlns:p14="http://schemas.microsoft.com/office/powerpoint/2010/main" val="20226698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29D83B5-DFA7-7386-C65A-63E00941FAA9}"/>
              </a:ext>
            </a:extLst>
          </p:cNvPr>
          <p:cNvPicPr>
            <a:picLocks noChangeAspect="1"/>
          </p:cNvPicPr>
          <p:nvPr/>
        </p:nvPicPr>
        <p:blipFill>
          <a:blip r:embed="rId2"/>
          <a:stretch>
            <a:fillRect/>
          </a:stretch>
        </p:blipFill>
        <p:spPr>
          <a:xfrm>
            <a:off x="265" y="857324"/>
            <a:ext cx="9143735" cy="5143352"/>
          </a:xfrm>
          <a:prstGeom prst="rect">
            <a:avLst/>
          </a:prstGeom>
        </p:spPr>
      </p:pic>
      <p:pic>
        <p:nvPicPr>
          <p:cNvPr id="9" name="Picture 8" descr="A picture containing text, clipart&#10;&#10;Description automatically generated">
            <a:extLst>
              <a:ext uri="{FF2B5EF4-FFF2-40B4-BE49-F238E27FC236}">
                <a16:creationId xmlns:a16="http://schemas.microsoft.com/office/drawing/2014/main" id="{99E6FD15-B404-D54D-A74A-925EB8AC5C47}"/>
              </a:ext>
            </a:extLst>
          </p:cNvPr>
          <p:cNvPicPr>
            <a:picLocks noChangeAspect="1"/>
          </p:cNvPicPr>
          <p:nvPr/>
        </p:nvPicPr>
        <p:blipFill>
          <a:blip r:embed="rId3"/>
          <a:stretch>
            <a:fillRect/>
          </a:stretch>
        </p:blipFill>
        <p:spPr>
          <a:xfrm>
            <a:off x="486024" y="1257103"/>
            <a:ext cx="1026582" cy="211355"/>
          </a:xfrm>
          <a:prstGeom prst="rect">
            <a:avLst/>
          </a:prstGeom>
        </p:spPr>
      </p:pic>
      <p:sp>
        <p:nvSpPr>
          <p:cNvPr id="10" name="TextBox 9">
            <a:extLst>
              <a:ext uri="{FF2B5EF4-FFF2-40B4-BE49-F238E27FC236}">
                <a16:creationId xmlns:a16="http://schemas.microsoft.com/office/drawing/2014/main" id="{D125FE98-BFC8-2B4F-9496-827049AB1D5D}"/>
              </a:ext>
            </a:extLst>
          </p:cNvPr>
          <p:cNvSpPr txBox="1"/>
          <p:nvPr/>
        </p:nvSpPr>
        <p:spPr>
          <a:xfrm>
            <a:off x="450307" y="5308585"/>
            <a:ext cx="6643232" cy="276999"/>
          </a:xfrm>
          <a:prstGeom prst="rect">
            <a:avLst/>
          </a:prstGeom>
          <a:noFill/>
        </p:spPr>
        <p:txBody>
          <a:bodyPr wrap="square" rtlCol="0">
            <a:spAutoFit/>
          </a:bodyPr>
          <a:lstStyle/>
          <a:p>
            <a:pPr defTabSz="816528">
              <a:defRPr/>
            </a:pPr>
            <a:r>
              <a:rPr lang="fi-FI" sz="1200" b="1" dirty="0">
                <a:solidFill>
                  <a:prstClr val="white"/>
                </a:solidFill>
                <a:latin typeface="Nordea Sans Small" pitchFamily="2" charset="77"/>
              </a:rPr>
              <a:t>Tuuli Koivu, </a:t>
            </a:r>
            <a:r>
              <a:rPr lang="fi-FI" sz="1200" b="1" dirty="0" err="1">
                <a:solidFill>
                  <a:prstClr val="white"/>
                </a:solidFill>
                <a:latin typeface="Nordea Sans Small" pitchFamily="2" charset="77"/>
              </a:rPr>
              <a:t>Chief</a:t>
            </a:r>
            <a:r>
              <a:rPr lang="fi-FI" sz="1200" b="1" dirty="0">
                <a:solidFill>
                  <a:prstClr val="white"/>
                </a:solidFill>
                <a:latin typeface="Nordea Sans Small" pitchFamily="2" charset="77"/>
              </a:rPr>
              <a:t> Economist </a:t>
            </a:r>
          </a:p>
        </p:txBody>
      </p:sp>
      <p:sp>
        <p:nvSpPr>
          <p:cNvPr id="11" name="TextBox 10">
            <a:extLst>
              <a:ext uri="{FF2B5EF4-FFF2-40B4-BE49-F238E27FC236}">
                <a16:creationId xmlns:a16="http://schemas.microsoft.com/office/drawing/2014/main" id="{B27516E2-3383-294A-940F-C8D284E908B3}"/>
              </a:ext>
            </a:extLst>
          </p:cNvPr>
          <p:cNvSpPr txBox="1"/>
          <p:nvPr/>
        </p:nvSpPr>
        <p:spPr>
          <a:xfrm>
            <a:off x="450307" y="4933344"/>
            <a:ext cx="6643232" cy="415498"/>
          </a:xfrm>
          <a:prstGeom prst="rect">
            <a:avLst/>
          </a:prstGeom>
          <a:noFill/>
        </p:spPr>
        <p:txBody>
          <a:bodyPr wrap="square" rtlCol="0">
            <a:spAutoFit/>
          </a:bodyPr>
          <a:lstStyle/>
          <a:p>
            <a:pPr defTabSz="816364"/>
            <a:r>
              <a:rPr lang="en-GB" sz="2100" b="1" dirty="0">
                <a:solidFill>
                  <a:prstClr val="white"/>
                </a:solidFill>
                <a:latin typeface="Nordea Sans Large Bold" pitchFamily="2" charset="77"/>
              </a:rPr>
              <a:t>Precision Play</a:t>
            </a:r>
            <a:endParaRPr lang="en-GB" sz="2100" dirty="0">
              <a:solidFill>
                <a:prstClr val="white"/>
              </a:solidFill>
              <a:latin typeface="Nordea Sans Large Bold" pitchFamily="2" charset="77"/>
            </a:endParaRPr>
          </a:p>
        </p:txBody>
      </p:sp>
      <p:sp>
        <p:nvSpPr>
          <p:cNvPr id="12" name="TextBox 11">
            <a:extLst>
              <a:ext uri="{FF2B5EF4-FFF2-40B4-BE49-F238E27FC236}">
                <a16:creationId xmlns:a16="http://schemas.microsoft.com/office/drawing/2014/main" id="{D84BDA02-6EE0-BB49-96A6-4F293411DC29}"/>
              </a:ext>
            </a:extLst>
          </p:cNvPr>
          <p:cNvSpPr txBox="1"/>
          <p:nvPr/>
        </p:nvSpPr>
        <p:spPr>
          <a:xfrm>
            <a:off x="450307" y="4805209"/>
            <a:ext cx="1147086" cy="207749"/>
          </a:xfrm>
          <a:prstGeom prst="rect">
            <a:avLst/>
          </a:prstGeom>
          <a:noFill/>
        </p:spPr>
        <p:txBody>
          <a:bodyPr wrap="square" rtlCol="0">
            <a:spAutoFit/>
          </a:bodyPr>
          <a:lstStyle/>
          <a:p>
            <a:pPr defTabSz="816364"/>
            <a:r>
              <a:rPr lang="en-GB" sz="750" dirty="0">
                <a:solidFill>
                  <a:prstClr val="white"/>
                </a:solidFill>
                <a:latin typeface="Nordea Sans Small" pitchFamily="2" charset="77"/>
              </a:rPr>
              <a:t>20.9.2024</a:t>
            </a:r>
          </a:p>
        </p:txBody>
      </p:sp>
      <p:pic>
        <p:nvPicPr>
          <p:cNvPr id="18" name="Graphic 17">
            <a:extLst>
              <a:ext uri="{FF2B5EF4-FFF2-40B4-BE49-F238E27FC236}">
                <a16:creationId xmlns:a16="http://schemas.microsoft.com/office/drawing/2014/main" id="{466BF48E-16E3-A14A-B2CB-B7B9B499B49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86025" y="3201111"/>
            <a:ext cx="4887499" cy="1004333"/>
          </a:xfrm>
          <a:prstGeom prst="rect">
            <a:avLst/>
          </a:prstGeom>
        </p:spPr>
      </p:pic>
      <p:pic>
        <p:nvPicPr>
          <p:cNvPr id="4" name="Picture 3" descr="A blue lines on a black background&#10;&#10;Description automatically generated">
            <a:extLst>
              <a:ext uri="{FF2B5EF4-FFF2-40B4-BE49-F238E27FC236}">
                <a16:creationId xmlns:a16="http://schemas.microsoft.com/office/drawing/2014/main" id="{CE5982F4-75A6-7957-5B33-029F271E0977}"/>
              </a:ext>
            </a:extLst>
          </p:cNvPr>
          <p:cNvPicPr>
            <a:picLocks noChangeAspect="1"/>
          </p:cNvPicPr>
          <p:nvPr/>
        </p:nvPicPr>
        <p:blipFill>
          <a:blip r:embed="rId6"/>
          <a:stretch>
            <a:fillRect/>
          </a:stretch>
        </p:blipFill>
        <p:spPr>
          <a:xfrm>
            <a:off x="6445357" y="3028961"/>
            <a:ext cx="2781219" cy="2705022"/>
          </a:xfrm>
          <a:prstGeom prst="rect">
            <a:avLst/>
          </a:prstGeom>
        </p:spPr>
      </p:pic>
    </p:spTree>
    <p:extLst>
      <p:ext uri="{BB962C8B-B14F-4D97-AF65-F5344CB8AC3E}">
        <p14:creationId xmlns:p14="http://schemas.microsoft.com/office/powerpoint/2010/main" val="20456739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79E0AC79-7B20-66F5-B28E-AB0155435759}"/>
              </a:ext>
            </a:extLst>
          </p:cNvPr>
          <p:cNvSpPr>
            <a:spLocks noGrp="1"/>
          </p:cNvSpPr>
          <p:nvPr>
            <p:ph type="sldNum" sz="quarter" idx="12"/>
          </p:nvPr>
        </p:nvSpPr>
        <p:spPr/>
        <p:txBody>
          <a:bodyPr/>
          <a:lstStyle/>
          <a:p>
            <a:pPr defTabSz="816364"/>
            <a:fld id="{D14BCCD3-0010-4FBA-B965-2126ADC31932}" type="slidenum">
              <a:rPr lang="en-GB">
                <a:latin typeface="Arial"/>
              </a:rPr>
              <a:pPr defTabSz="816364"/>
              <a:t>21</a:t>
            </a:fld>
            <a:endParaRPr lang="en-GB" dirty="0">
              <a:latin typeface="Arial"/>
            </a:endParaRPr>
          </a:p>
        </p:txBody>
      </p:sp>
      <p:sp>
        <p:nvSpPr>
          <p:cNvPr id="4" name="Title 3">
            <a:extLst>
              <a:ext uri="{FF2B5EF4-FFF2-40B4-BE49-F238E27FC236}">
                <a16:creationId xmlns:a16="http://schemas.microsoft.com/office/drawing/2014/main" id="{CAB5CDCF-6FAB-C03E-E832-EA987754FD85}"/>
              </a:ext>
            </a:extLst>
          </p:cNvPr>
          <p:cNvSpPr>
            <a:spLocks noGrp="1"/>
          </p:cNvSpPr>
          <p:nvPr>
            <p:ph type="title"/>
          </p:nvPr>
        </p:nvSpPr>
        <p:spPr>
          <a:xfrm>
            <a:off x="485872" y="1127316"/>
            <a:ext cx="8118576" cy="539985"/>
          </a:xfrm>
        </p:spPr>
        <p:txBody>
          <a:bodyPr/>
          <a:lstStyle/>
          <a:p>
            <a:r>
              <a:rPr lang="en-GB" sz="2000" dirty="0"/>
              <a:t>The Nordic economies share many common values and </a:t>
            </a:r>
            <a:br>
              <a:rPr lang="en-GB" sz="2000" dirty="0"/>
            </a:br>
            <a:r>
              <a:rPr lang="en-GB" sz="2000" dirty="0"/>
              <a:t>the Baltics are catching up</a:t>
            </a:r>
          </a:p>
        </p:txBody>
      </p:sp>
      <p:graphicFrame>
        <p:nvGraphicFramePr>
          <p:cNvPr id="5" name="Object 4">
            <a:extLst>
              <a:ext uri="{FF2B5EF4-FFF2-40B4-BE49-F238E27FC236}">
                <a16:creationId xmlns:a16="http://schemas.microsoft.com/office/drawing/2014/main" id="{511BD5FD-46B8-D5B9-1AFC-497F39F1336F}"/>
              </a:ext>
            </a:extLst>
          </p:cNvPr>
          <p:cNvGraphicFramePr>
            <a:graphicFrameLocks noChangeAspect="1"/>
          </p:cNvGraphicFramePr>
          <p:nvPr>
            <p:extLst>
              <p:ext uri="{D42A27DB-BD31-4B8C-83A1-F6EECF244321}">
                <p14:modId xmlns:p14="http://schemas.microsoft.com/office/powerpoint/2010/main" val="3546156176"/>
              </p:ext>
            </p:extLst>
          </p:nvPr>
        </p:nvGraphicFramePr>
        <p:xfrm>
          <a:off x="115911" y="2417803"/>
          <a:ext cx="4219058" cy="2667381"/>
        </p:xfrm>
        <a:graphic>
          <a:graphicData uri="http://schemas.openxmlformats.org/presentationml/2006/ole">
            <mc:AlternateContent xmlns:mc="http://schemas.openxmlformats.org/markup-compatibility/2006">
              <mc:Choice xmlns:v="urn:schemas-microsoft-com:vml" Requires="v">
                <p:oleObj name="Macrobond document" r:id="rId2" imgW="6759829" imgH="4273558" progId="Mbnd.mbnd">
                  <p:embed/>
                </p:oleObj>
              </mc:Choice>
              <mc:Fallback>
                <p:oleObj name="Macrobond document" r:id="rId2" imgW="6759829" imgH="4273558" progId="Mbnd.mbnd">
                  <p:embed/>
                  <p:pic>
                    <p:nvPicPr>
                      <p:cNvPr id="5" name="Object 4">
                        <a:extLst>
                          <a:ext uri="{FF2B5EF4-FFF2-40B4-BE49-F238E27FC236}">
                            <a16:creationId xmlns:a16="http://schemas.microsoft.com/office/drawing/2014/main" id="{511BD5FD-46B8-D5B9-1AFC-497F39F1336F}"/>
                          </a:ext>
                        </a:extLst>
                      </p:cNvPr>
                      <p:cNvPicPr/>
                      <p:nvPr/>
                    </p:nvPicPr>
                    <p:blipFill>
                      <a:blip r:embed="rId3"/>
                      <a:stretch>
                        <a:fillRect/>
                      </a:stretch>
                    </p:blipFill>
                    <p:spPr>
                      <a:xfrm>
                        <a:off x="115911" y="2417803"/>
                        <a:ext cx="4219058" cy="2667381"/>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1D2BFA98-C234-55EE-83A1-36CB011C4353}"/>
              </a:ext>
            </a:extLst>
          </p:cNvPr>
          <p:cNvGraphicFramePr>
            <a:graphicFrameLocks noChangeAspect="1"/>
          </p:cNvGraphicFramePr>
          <p:nvPr>
            <p:extLst>
              <p:ext uri="{D42A27DB-BD31-4B8C-83A1-F6EECF244321}">
                <p14:modId xmlns:p14="http://schemas.microsoft.com/office/powerpoint/2010/main" val="4042096916"/>
              </p:ext>
            </p:extLst>
          </p:nvPr>
        </p:nvGraphicFramePr>
        <p:xfrm>
          <a:off x="4572000" y="2417803"/>
          <a:ext cx="4219058" cy="2667381"/>
        </p:xfrm>
        <a:graphic>
          <a:graphicData uri="http://schemas.openxmlformats.org/presentationml/2006/ole">
            <mc:AlternateContent xmlns:mc="http://schemas.openxmlformats.org/markup-compatibility/2006">
              <mc:Choice xmlns:v="urn:schemas-microsoft-com:vml" Requires="v">
                <p:oleObj name="Macrobond document" r:id="rId4" imgW="6759829" imgH="4273558" progId="Mbnd.mbnd">
                  <p:embed/>
                </p:oleObj>
              </mc:Choice>
              <mc:Fallback>
                <p:oleObj name="Macrobond document" r:id="rId4" imgW="6759829" imgH="4273558" progId="Mbnd.mbnd">
                  <p:embed/>
                  <p:pic>
                    <p:nvPicPr>
                      <p:cNvPr id="6" name="Object 5">
                        <a:extLst>
                          <a:ext uri="{FF2B5EF4-FFF2-40B4-BE49-F238E27FC236}">
                            <a16:creationId xmlns:a16="http://schemas.microsoft.com/office/drawing/2014/main" id="{1D2BFA98-C234-55EE-83A1-36CB011C4353}"/>
                          </a:ext>
                        </a:extLst>
                      </p:cNvPr>
                      <p:cNvPicPr/>
                      <p:nvPr/>
                    </p:nvPicPr>
                    <p:blipFill>
                      <a:blip r:embed="rId5"/>
                      <a:stretch>
                        <a:fillRect/>
                      </a:stretch>
                    </p:blipFill>
                    <p:spPr>
                      <a:xfrm>
                        <a:off x="4572000" y="2417803"/>
                        <a:ext cx="4219058" cy="2667381"/>
                      </a:xfrm>
                      <a:prstGeom prst="rect">
                        <a:avLst/>
                      </a:prstGeom>
                    </p:spPr>
                  </p:pic>
                </p:oleObj>
              </mc:Fallback>
            </mc:AlternateContent>
          </a:graphicData>
        </a:graphic>
      </p:graphicFrame>
    </p:spTree>
    <p:extLst>
      <p:ext uri="{BB962C8B-B14F-4D97-AF65-F5344CB8AC3E}">
        <p14:creationId xmlns:p14="http://schemas.microsoft.com/office/powerpoint/2010/main" val="5540119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7F41B86D-2A88-F44D-32FD-959083284CFF}"/>
              </a:ext>
            </a:extLst>
          </p:cNvPr>
          <p:cNvSpPr>
            <a:spLocks noGrp="1"/>
          </p:cNvSpPr>
          <p:nvPr>
            <p:ph type="sldNum" sz="quarter" idx="12"/>
          </p:nvPr>
        </p:nvSpPr>
        <p:spPr/>
        <p:txBody>
          <a:bodyPr/>
          <a:lstStyle/>
          <a:p>
            <a:pPr defTabSz="816364"/>
            <a:fld id="{D14BCCD3-0010-4FBA-B965-2126ADC31932}" type="slidenum">
              <a:rPr lang="en-GB">
                <a:latin typeface="Arial"/>
              </a:rPr>
              <a:pPr defTabSz="816364"/>
              <a:t>22</a:t>
            </a:fld>
            <a:endParaRPr lang="en-GB" dirty="0">
              <a:latin typeface="Arial"/>
            </a:endParaRPr>
          </a:p>
        </p:txBody>
      </p:sp>
      <p:sp>
        <p:nvSpPr>
          <p:cNvPr id="4" name="Title 3">
            <a:extLst>
              <a:ext uri="{FF2B5EF4-FFF2-40B4-BE49-F238E27FC236}">
                <a16:creationId xmlns:a16="http://schemas.microsoft.com/office/drawing/2014/main" id="{511D470E-93FE-BC7C-675B-6EEED47CEFA6}"/>
              </a:ext>
            </a:extLst>
          </p:cNvPr>
          <p:cNvSpPr>
            <a:spLocks noGrp="1"/>
          </p:cNvSpPr>
          <p:nvPr>
            <p:ph type="title"/>
          </p:nvPr>
        </p:nvSpPr>
        <p:spPr>
          <a:xfrm>
            <a:off x="485872" y="1127316"/>
            <a:ext cx="7830544" cy="539985"/>
          </a:xfrm>
        </p:spPr>
        <p:txBody>
          <a:bodyPr/>
          <a:lstStyle/>
          <a:p>
            <a:r>
              <a:rPr lang="en-GB" sz="2000" dirty="0"/>
              <a:t>More recently, the pandemic and the subsequent inflation cycle hit the Nordic economies similarly</a:t>
            </a:r>
          </a:p>
        </p:txBody>
      </p:sp>
      <p:graphicFrame>
        <p:nvGraphicFramePr>
          <p:cNvPr id="5" name="Object 4">
            <a:extLst>
              <a:ext uri="{FF2B5EF4-FFF2-40B4-BE49-F238E27FC236}">
                <a16:creationId xmlns:a16="http://schemas.microsoft.com/office/drawing/2014/main" id="{1A2AEB45-6C8D-971A-E2F5-38990D0EDEF4}"/>
              </a:ext>
            </a:extLst>
          </p:cNvPr>
          <p:cNvGraphicFramePr>
            <a:graphicFrameLocks noChangeAspect="1"/>
          </p:cNvGraphicFramePr>
          <p:nvPr>
            <p:extLst>
              <p:ext uri="{D42A27DB-BD31-4B8C-83A1-F6EECF244321}">
                <p14:modId xmlns:p14="http://schemas.microsoft.com/office/powerpoint/2010/main" val="1841482907"/>
              </p:ext>
            </p:extLst>
          </p:nvPr>
        </p:nvGraphicFramePr>
        <p:xfrm>
          <a:off x="4572000" y="2243972"/>
          <a:ext cx="4250484" cy="2681996"/>
        </p:xfrm>
        <a:graphic>
          <a:graphicData uri="http://schemas.openxmlformats.org/presentationml/2006/ole">
            <mc:AlternateContent xmlns:mc="http://schemas.openxmlformats.org/markup-compatibility/2006">
              <mc:Choice xmlns:v="urn:schemas-microsoft-com:vml" Requires="v">
                <p:oleObj name="Macrobond document" r:id="rId2" imgW="6763465" imgH="4267593" progId="Mbnd.mbnd">
                  <p:embed/>
                </p:oleObj>
              </mc:Choice>
              <mc:Fallback>
                <p:oleObj name="Macrobond document" r:id="rId2" imgW="6763465" imgH="4267593" progId="Mbnd.mbnd">
                  <p:embed/>
                  <p:pic>
                    <p:nvPicPr>
                      <p:cNvPr id="5" name="Object 4">
                        <a:extLst>
                          <a:ext uri="{FF2B5EF4-FFF2-40B4-BE49-F238E27FC236}">
                            <a16:creationId xmlns:a16="http://schemas.microsoft.com/office/drawing/2014/main" id="{1A2AEB45-6C8D-971A-E2F5-38990D0EDEF4}"/>
                          </a:ext>
                        </a:extLst>
                      </p:cNvPr>
                      <p:cNvPicPr/>
                      <p:nvPr/>
                    </p:nvPicPr>
                    <p:blipFill>
                      <a:blip r:embed="rId3"/>
                      <a:stretch>
                        <a:fillRect/>
                      </a:stretch>
                    </p:blipFill>
                    <p:spPr>
                      <a:xfrm>
                        <a:off x="4572000" y="2243972"/>
                        <a:ext cx="4250484" cy="2681996"/>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C3ADA2EC-1B34-319F-91BA-873CFE3D1041}"/>
              </a:ext>
            </a:extLst>
          </p:cNvPr>
          <p:cNvGraphicFramePr>
            <a:graphicFrameLocks noChangeAspect="1"/>
          </p:cNvGraphicFramePr>
          <p:nvPr>
            <p:extLst>
              <p:ext uri="{D42A27DB-BD31-4B8C-83A1-F6EECF244321}">
                <p14:modId xmlns:p14="http://schemas.microsoft.com/office/powerpoint/2010/main" val="109794611"/>
              </p:ext>
            </p:extLst>
          </p:nvPr>
        </p:nvGraphicFramePr>
        <p:xfrm>
          <a:off x="107504" y="2243971"/>
          <a:ext cx="4136679" cy="2610186"/>
        </p:xfrm>
        <a:graphic>
          <a:graphicData uri="http://schemas.openxmlformats.org/presentationml/2006/ole">
            <mc:AlternateContent xmlns:mc="http://schemas.openxmlformats.org/markup-compatibility/2006">
              <mc:Choice xmlns:v="urn:schemas-microsoft-com:vml" Requires="v">
                <p:oleObj name="Macrobond document" r:id="rId4" imgW="6763465" imgH="4267593" progId="Mbnd.mbnd">
                  <p:embed/>
                </p:oleObj>
              </mc:Choice>
              <mc:Fallback>
                <p:oleObj name="Macrobond document" r:id="rId4" imgW="6763465" imgH="4267593" progId="Mbnd.mbnd">
                  <p:embed/>
                  <p:pic>
                    <p:nvPicPr>
                      <p:cNvPr id="6" name="Object 5">
                        <a:extLst>
                          <a:ext uri="{FF2B5EF4-FFF2-40B4-BE49-F238E27FC236}">
                            <a16:creationId xmlns:a16="http://schemas.microsoft.com/office/drawing/2014/main" id="{C3ADA2EC-1B34-319F-91BA-873CFE3D1041}"/>
                          </a:ext>
                        </a:extLst>
                      </p:cNvPr>
                      <p:cNvPicPr/>
                      <p:nvPr/>
                    </p:nvPicPr>
                    <p:blipFill>
                      <a:blip r:embed="rId5"/>
                      <a:stretch>
                        <a:fillRect/>
                      </a:stretch>
                    </p:blipFill>
                    <p:spPr>
                      <a:xfrm>
                        <a:off x="107504" y="2243971"/>
                        <a:ext cx="4136679" cy="2610186"/>
                      </a:xfrm>
                      <a:prstGeom prst="rect">
                        <a:avLst/>
                      </a:prstGeom>
                    </p:spPr>
                  </p:pic>
                </p:oleObj>
              </mc:Fallback>
            </mc:AlternateContent>
          </a:graphicData>
        </a:graphic>
      </p:graphicFrame>
    </p:spTree>
    <p:extLst>
      <p:ext uri="{BB962C8B-B14F-4D97-AF65-F5344CB8AC3E}">
        <p14:creationId xmlns:p14="http://schemas.microsoft.com/office/powerpoint/2010/main" val="36274763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FCD6B3D-B4C0-D053-E603-33CA228AFC8D}"/>
              </a:ext>
            </a:extLst>
          </p:cNvPr>
          <p:cNvSpPr>
            <a:spLocks noGrp="1"/>
          </p:cNvSpPr>
          <p:nvPr>
            <p:ph type="sldNum" sz="quarter" idx="12"/>
          </p:nvPr>
        </p:nvSpPr>
        <p:spPr/>
        <p:txBody>
          <a:bodyPr/>
          <a:lstStyle/>
          <a:p>
            <a:pPr defTabSz="816364"/>
            <a:fld id="{D14BCCD3-0010-4FBA-B965-2126ADC31932}" type="slidenum">
              <a:rPr lang="en-GB">
                <a:latin typeface="Arial"/>
              </a:rPr>
              <a:pPr defTabSz="816364"/>
              <a:t>23</a:t>
            </a:fld>
            <a:endParaRPr lang="en-GB" dirty="0">
              <a:latin typeface="Arial"/>
            </a:endParaRPr>
          </a:p>
        </p:txBody>
      </p:sp>
      <p:sp>
        <p:nvSpPr>
          <p:cNvPr id="4" name="Title 3">
            <a:extLst>
              <a:ext uri="{FF2B5EF4-FFF2-40B4-BE49-F238E27FC236}">
                <a16:creationId xmlns:a16="http://schemas.microsoft.com/office/drawing/2014/main" id="{0FBAA1B6-CB29-1213-072D-E93FB33405C7}"/>
              </a:ext>
            </a:extLst>
          </p:cNvPr>
          <p:cNvSpPr>
            <a:spLocks noGrp="1"/>
          </p:cNvSpPr>
          <p:nvPr>
            <p:ph type="title"/>
          </p:nvPr>
        </p:nvSpPr>
        <p:spPr>
          <a:xfrm>
            <a:off x="485873" y="1127316"/>
            <a:ext cx="7326487" cy="539985"/>
          </a:xfrm>
        </p:spPr>
        <p:txBody>
          <a:bodyPr/>
          <a:lstStyle/>
          <a:p>
            <a:r>
              <a:rPr lang="en-GB" sz="2000" dirty="0"/>
              <a:t>Due to the monetary policy tightening, construction sector has been hit hard</a:t>
            </a:r>
          </a:p>
        </p:txBody>
      </p:sp>
      <p:graphicFrame>
        <p:nvGraphicFramePr>
          <p:cNvPr id="5" name="Object 4">
            <a:extLst>
              <a:ext uri="{FF2B5EF4-FFF2-40B4-BE49-F238E27FC236}">
                <a16:creationId xmlns:a16="http://schemas.microsoft.com/office/drawing/2014/main" id="{A0C1D82E-26DB-8C8A-320E-10C54F93753C}"/>
              </a:ext>
            </a:extLst>
          </p:cNvPr>
          <p:cNvGraphicFramePr>
            <a:graphicFrameLocks noChangeAspect="1"/>
          </p:cNvGraphicFramePr>
          <p:nvPr>
            <p:extLst>
              <p:ext uri="{D42A27DB-BD31-4B8C-83A1-F6EECF244321}">
                <p14:modId xmlns:p14="http://schemas.microsoft.com/office/powerpoint/2010/main" val="2899278273"/>
              </p:ext>
            </p:extLst>
          </p:nvPr>
        </p:nvGraphicFramePr>
        <p:xfrm>
          <a:off x="4644008" y="2276872"/>
          <a:ext cx="4409727" cy="2782476"/>
        </p:xfrm>
        <a:graphic>
          <a:graphicData uri="http://schemas.openxmlformats.org/presentationml/2006/ole">
            <mc:AlternateContent xmlns:mc="http://schemas.openxmlformats.org/markup-compatibility/2006">
              <mc:Choice xmlns:v="urn:schemas-microsoft-com:vml" Requires="v">
                <p:oleObj name="Macrobond document" r:id="rId2" imgW="6763465" imgH="4267593" progId="Mbnd.mbnd">
                  <p:embed/>
                </p:oleObj>
              </mc:Choice>
              <mc:Fallback>
                <p:oleObj name="Macrobond document" r:id="rId2" imgW="6763465" imgH="4267593" progId="Mbnd.mbnd">
                  <p:embed/>
                  <p:pic>
                    <p:nvPicPr>
                      <p:cNvPr id="5" name="Object 4">
                        <a:extLst>
                          <a:ext uri="{FF2B5EF4-FFF2-40B4-BE49-F238E27FC236}">
                            <a16:creationId xmlns:a16="http://schemas.microsoft.com/office/drawing/2014/main" id="{A0C1D82E-26DB-8C8A-320E-10C54F93753C}"/>
                          </a:ext>
                        </a:extLst>
                      </p:cNvPr>
                      <p:cNvPicPr/>
                      <p:nvPr/>
                    </p:nvPicPr>
                    <p:blipFill>
                      <a:blip r:embed="rId3"/>
                      <a:stretch>
                        <a:fillRect/>
                      </a:stretch>
                    </p:blipFill>
                    <p:spPr>
                      <a:xfrm>
                        <a:off x="4644008" y="2276872"/>
                        <a:ext cx="4409727" cy="2782476"/>
                      </a:xfrm>
                      <a:prstGeom prst="rect">
                        <a:avLst/>
                      </a:prstGeom>
                    </p:spPr>
                  </p:pic>
                </p:oleObj>
              </mc:Fallback>
            </mc:AlternateContent>
          </a:graphicData>
        </a:graphic>
      </p:graphicFrame>
      <p:graphicFrame>
        <p:nvGraphicFramePr>
          <p:cNvPr id="2" name="Object 1">
            <a:extLst>
              <a:ext uri="{FF2B5EF4-FFF2-40B4-BE49-F238E27FC236}">
                <a16:creationId xmlns:a16="http://schemas.microsoft.com/office/drawing/2014/main" id="{E7E83DD2-10C5-42EC-B728-35F1567B14AC}"/>
              </a:ext>
            </a:extLst>
          </p:cNvPr>
          <p:cNvGraphicFramePr>
            <a:graphicFrameLocks noChangeAspect="1"/>
          </p:cNvGraphicFramePr>
          <p:nvPr>
            <p:extLst>
              <p:ext uri="{D42A27DB-BD31-4B8C-83A1-F6EECF244321}">
                <p14:modId xmlns:p14="http://schemas.microsoft.com/office/powerpoint/2010/main" val="2920141805"/>
              </p:ext>
            </p:extLst>
          </p:nvPr>
        </p:nvGraphicFramePr>
        <p:xfrm>
          <a:off x="107504" y="2276872"/>
          <a:ext cx="4409727" cy="2782476"/>
        </p:xfrm>
        <a:graphic>
          <a:graphicData uri="http://schemas.openxmlformats.org/presentationml/2006/ole">
            <mc:AlternateContent xmlns:mc="http://schemas.openxmlformats.org/markup-compatibility/2006">
              <mc:Choice xmlns:v="urn:schemas-microsoft-com:vml" Requires="v">
                <p:oleObj name="Macrobond document" r:id="rId4" imgW="6763465" imgH="4267593" progId="Mbnd.mbnd">
                  <p:embed/>
                </p:oleObj>
              </mc:Choice>
              <mc:Fallback>
                <p:oleObj name="Macrobond document" r:id="rId4" imgW="6763465" imgH="4267593" progId="Mbnd.mbnd">
                  <p:embed/>
                  <p:pic>
                    <p:nvPicPr>
                      <p:cNvPr id="2" name="Object 1">
                        <a:extLst>
                          <a:ext uri="{FF2B5EF4-FFF2-40B4-BE49-F238E27FC236}">
                            <a16:creationId xmlns:a16="http://schemas.microsoft.com/office/drawing/2014/main" id="{E7E83DD2-10C5-42EC-B728-35F1567B14AC}"/>
                          </a:ext>
                        </a:extLst>
                      </p:cNvPr>
                      <p:cNvPicPr/>
                      <p:nvPr/>
                    </p:nvPicPr>
                    <p:blipFill>
                      <a:blip r:embed="rId5"/>
                      <a:stretch>
                        <a:fillRect/>
                      </a:stretch>
                    </p:blipFill>
                    <p:spPr>
                      <a:xfrm>
                        <a:off x="107504" y="2276872"/>
                        <a:ext cx="4409727" cy="2782476"/>
                      </a:xfrm>
                      <a:prstGeom prst="rect">
                        <a:avLst/>
                      </a:prstGeom>
                    </p:spPr>
                  </p:pic>
                </p:oleObj>
              </mc:Fallback>
            </mc:AlternateContent>
          </a:graphicData>
        </a:graphic>
      </p:graphicFrame>
    </p:spTree>
    <p:extLst>
      <p:ext uri="{BB962C8B-B14F-4D97-AF65-F5344CB8AC3E}">
        <p14:creationId xmlns:p14="http://schemas.microsoft.com/office/powerpoint/2010/main" val="15733487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8204309-AD9E-A696-25DE-08E46278259C}"/>
              </a:ext>
            </a:extLst>
          </p:cNvPr>
          <p:cNvSpPr>
            <a:spLocks noGrp="1"/>
          </p:cNvSpPr>
          <p:nvPr>
            <p:ph type="sldNum" sz="quarter" idx="12"/>
          </p:nvPr>
        </p:nvSpPr>
        <p:spPr/>
        <p:txBody>
          <a:bodyPr/>
          <a:lstStyle/>
          <a:p>
            <a:pPr defTabSz="816364"/>
            <a:fld id="{D14BCCD3-0010-4FBA-B965-2126ADC31932}" type="slidenum">
              <a:rPr lang="en-GB">
                <a:latin typeface="Arial"/>
              </a:rPr>
              <a:pPr defTabSz="816364"/>
              <a:t>24</a:t>
            </a:fld>
            <a:endParaRPr lang="en-GB" dirty="0">
              <a:latin typeface="Arial"/>
            </a:endParaRPr>
          </a:p>
        </p:txBody>
      </p:sp>
      <p:sp>
        <p:nvSpPr>
          <p:cNvPr id="4" name="Title 3">
            <a:extLst>
              <a:ext uri="{FF2B5EF4-FFF2-40B4-BE49-F238E27FC236}">
                <a16:creationId xmlns:a16="http://schemas.microsoft.com/office/drawing/2014/main" id="{48DA75B7-ECFB-5EA0-5B4C-757F2AA2E117}"/>
              </a:ext>
            </a:extLst>
          </p:cNvPr>
          <p:cNvSpPr>
            <a:spLocks noGrp="1"/>
          </p:cNvSpPr>
          <p:nvPr>
            <p:ph type="title"/>
          </p:nvPr>
        </p:nvSpPr>
        <p:spPr>
          <a:xfrm>
            <a:off x="485873" y="1127316"/>
            <a:ext cx="6974192" cy="539985"/>
          </a:xfrm>
        </p:spPr>
        <p:txBody>
          <a:bodyPr/>
          <a:lstStyle/>
          <a:p>
            <a:r>
              <a:rPr lang="en-GB" sz="2000" dirty="0"/>
              <a:t>Growth is expected to accelerate in all the Nordics </a:t>
            </a:r>
          </a:p>
        </p:txBody>
      </p:sp>
      <p:graphicFrame>
        <p:nvGraphicFramePr>
          <p:cNvPr id="6" name="Object 5">
            <a:extLst>
              <a:ext uri="{FF2B5EF4-FFF2-40B4-BE49-F238E27FC236}">
                <a16:creationId xmlns:a16="http://schemas.microsoft.com/office/drawing/2014/main" id="{25F6334B-7CC1-5E08-F063-990C3DCA8779}"/>
              </a:ext>
            </a:extLst>
          </p:cNvPr>
          <p:cNvGraphicFramePr>
            <a:graphicFrameLocks noChangeAspect="1"/>
          </p:cNvGraphicFramePr>
          <p:nvPr>
            <p:extLst>
              <p:ext uri="{D42A27DB-BD31-4B8C-83A1-F6EECF244321}">
                <p14:modId xmlns:p14="http://schemas.microsoft.com/office/powerpoint/2010/main" val="2717687260"/>
              </p:ext>
            </p:extLst>
          </p:nvPr>
        </p:nvGraphicFramePr>
        <p:xfrm>
          <a:off x="4260468" y="1988840"/>
          <a:ext cx="4776028" cy="3013607"/>
        </p:xfrm>
        <a:graphic>
          <a:graphicData uri="http://schemas.openxmlformats.org/presentationml/2006/ole">
            <mc:AlternateContent xmlns:mc="http://schemas.openxmlformats.org/markup-compatibility/2006">
              <mc:Choice xmlns:v="urn:schemas-microsoft-com:vml" Requires="v">
                <p:oleObj name="Macrobond document" r:id="rId2" imgW="6763465" imgH="4267593" progId="Mbnd.mbnd">
                  <p:embed/>
                </p:oleObj>
              </mc:Choice>
              <mc:Fallback>
                <p:oleObj name="Macrobond document" r:id="rId2" imgW="6763465" imgH="4267593" progId="Mbnd.mbnd">
                  <p:embed/>
                  <p:pic>
                    <p:nvPicPr>
                      <p:cNvPr id="6" name="Object 5">
                        <a:extLst>
                          <a:ext uri="{FF2B5EF4-FFF2-40B4-BE49-F238E27FC236}">
                            <a16:creationId xmlns:a16="http://schemas.microsoft.com/office/drawing/2014/main" id="{25F6334B-7CC1-5E08-F063-990C3DCA8779}"/>
                          </a:ext>
                        </a:extLst>
                      </p:cNvPr>
                      <p:cNvPicPr/>
                      <p:nvPr/>
                    </p:nvPicPr>
                    <p:blipFill>
                      <a:blip r:embed="rId3"/>
                      <a:stretch>
                        <a:fillRect/>
                      </a:stretch>
                    </p:blipFill>
                    <p:spPr>
                      <a:xfrm>
                        <a:off x="4260468" y="1988840"/>
                        <a:ext cx="4776028" cy="3013607"/>
                      </a:xfrm>
                      <a:prstGeom prst="rect">
                        <a:avLst/>
                      </a:prstGeom>
                    </p:spPr>
                  </p:pic>
                </p:oleObj>
              </mc:Fallback>
            </mc:AlternateContent>
          </a:graphicData>
        </a:graphic>
      </p:graphicFrame>
      <p:pic>
        <p:nvPicPr>
          <p:cNvPr id="5" name="Picture 4">
            <a:extLst>
              <a:ext uri="{FF2B5EF4-FFF2-40B4-BE49-F238E27FC236}">
                <a16:creationId xmlns:a16="http://schemas.microsoft.com/office/drawing/2014/main" id="{E45902B7-AB11-D38C-05D0-A214E0112F86}"/>
              </a:ext>
            </a:extLst>
          </p:cNvPr>
          <p:cNvPicPr>
            <a:picLocks noChangeAspect="1"/>
          </p:cNvPicPr>
          <p:nvPr/>
        </p:nvPicPr>
        <p:blipFill>
          <a:blip r:embed="rId4"/>
          <a:stretch>
            <a:fillRect/>
          </a:stretch>
        </p:blipFill>
        <p:spPr>
          <a:xfrm>
            <a:off x="485873" y="2219023"/>
            <a:ext cx="3631676" cy="2702037"/>
          </a:xfrm>
          <a:prstGeom prst="rect">
            <a:avLst/>
          </a:prstGeom>
        </p:spPr>
      </p:pic>
    </p:spTree>
    <p:extLst>
      <p:ext uri="{BB962C8B-B14F-4D97-AF65-F5344CB8AC3E}">
        <p14:creationId xmlns:p14="http://schemas.microsoft.com/office/powerpoint/2010/main" val="28302272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59978D7-5398-AAE6-8B24-75D847F62ABB}"/>
              </a:ext>
            </a:extLst>
          </p:cNvPr>
          <p:cNvSpPr>
            <a:spLocks noGrp="1"/>
          </p:cNvSpPr>
          <p:nvPr>
            <p:ph type="title"/>
          </p:nvPr>
        </p:nvSpPr>
        <p:spPr>
          <a:xfrm>
            <a:off x="485872" y="1397308"/>
            <a:ext cx="7182471" cy="539985"/>
          </a:xfrm>
        </p:spPr>
        <p:txBody>
          <a:bodyPr/>
          <a:lstStyle/>
          <a:p>
            <a:r>
              <a:rPr lang="en-GB" sz="2000" dirty="0"/>
              <a:t>The recent years have been harder for Finland </a:t>
            </a:r>
            <a:br>
              <a:rPr lang="en-GB" sz="2000" dirty="0"/>
            </a:br>
            <a:r>
              <a:rPr lang="en-GB" sz="2000" dirty="0"/>
              <a:t>than for the other Nordics</a:t>
            </a:r>
            <a:br>
              <a:rPr lang="en-GB" sz="2000" dirty="0"/>
            </a:br>
            <a:endParaRPr lang="en-GB" sz="2000" dirty="0"/>
          </a:p>
        </p:txBody>
      </p:sp>
      <p:sp>
        <p:nvSpPr>
          <p:cNvPr id="4" name="Slide Number Placeholder 3">
            <a:extLst>
              <a:ext uri="{FF2B5EF4-FFF2-40B4-BE49-F238E27FC236}">
                <a16:creationId xmlns:a16="http://schemas.microsoft.com/office/drawing/2014/main" id="{B2423B80-D764-A46B-EA0B-A9F3C884C9F2}"/>
              </a:ext>
            </a:extLst>
          </p:cNvPr>
          <p:cNvSpPr>
            <a:spLocks noGrp="1"/>
          </p:cNvSpPr>
          <p:nvPr>
            <p:ph type="sldNum" sz="quarter" idx="12"/>
          </p:nvPr>
        </p:nvSpPr>
        <p:spPr/>
        <p:txBody>
          <a:bodyPr/>
          <a:lstStyle/>
          <a:p>
            <a:pPr defTabSz="816364"/>
            <a:fld id="{D14BCCD3-0010-4FBA-B965-2126ADC31932}" type="slidenum">
              <a:rPr lang="en-GB">
                <a:latin typeface="Arial"/>
              </a:rPr>
              <a:pPr defTabSz="816364"/>
              <a:t>25</a:t>
            </a:fld>
            <a:endParaRPr lang="en-GB" dirty="0">
              <a:latin typeface="Arial"/>
            </a:endParaRPr>
          </a:p>
        </p:txBody>
      </p:sp>
      <p:graphicFrame>
        <p:nvGraphicFramePr>
          <p:cNvPr id="5" name="Content Placeholder 4">
            <a:extLst>
              <a:ext uri="{FF2B5EF4-FFF2-40B4-BE49-F238E27FC236}">
                <a16:creationId xmlns:a16="http://schemas.microsoft.com/office/drawing/2014/main" id="{A5CE8903-139A-78AC-14E2-6DF69B9775A2}"/>
              </a:ext>
            </a:extLst>
          </p:cNvPr>
          <p:cNvGraphicFramePr>
            <a:graphicFrameLocks noGrp="1" noChangeAspect="1"/>
          </p:cNvGraphicFramePr>
          <p:nvPr>
            <p:ph idx="1"/>
            <p:extLst>
              <p:ext uri="{D42A27DB-BD31-4B8C-83A1-F6EECF244321}">
                <p14:modId xmlns:p14="http://schemas.microsoft.com/office/powerpoint/2010/main" val="205516899"/>
              </p:ext>
            </p:extLst>
          </p:nvPr>
        </p:nvGraphicFramePr>
        <p:xfrm>
          <a:off x="195864" y="2204864"/>
          <a:ext cx="4304128" cy="2715843"/>
        </p:xfrm>
        <a:graphic>
          <a:graphicData uri="http://schemas.openxmlformats.org/presentationml/2006/ole">
            <mc:AlternateContent xmlns:mc="http://schemas.openxmlformats.org/markup-compatibility/2006">
              <mc:Choice xmlns:v="urn:schemas-microsoft-com:vml" Requires="v">
                <p:oleObj name="Macrobond document" r:id="rId3" imgW="6763465" imgH="4267593" progId="Mbnd.mbnd">
                  <p:embed/>
                </p:oleObj>
              </mc:Choice>
              <mc:Fallback>
                <p:oleObj name="Macrobond document" r:id="rId3" imgW="6763465" imgH="4267593" progId="Mbnd.mbnd">
                  <p:embed/>
                  <p:pic>
                    <p:nvPicPr>
                      <p:cNvPr id="5" name="Content Placeholder 4">
                        <a:extLst>
                          <a:ext uri="{FF2B5EF4-FFF2-40B4-BE49-F238E27FC236}">
                            <a16:creationId xmlns:a16="http://schemas.microsoft.com/office/drawing/2014/main" id="{A5CE8903-139A-78AC-14E2-6DF69B9775A2}"/>
                          </a:ext>
                        </a:extLst>
                      </p:cNvPr>
                      <p:cNvPicPr/>
                      <p:nvPr/>
                    </p:nvPicPr>
                    <p:blipFill>
                      <a:blip r:embed="rId4"/>
                      <a:stretch>
                        <a:fillRect/>
                      </a:stretch>
                    </p:blipFill>
                    <p:spPr>
                      <a:xfrm>
                        <a:off x="195864" y="2204864"/>
                        <a:ext cx="4304128" cy="2715843"/>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2CAB4A2B-1571-DBEB-FD27-2066D8C35439}"/>
              </a:ext>
            </a:extLst>
          </p:cNvPr>
          <p:cNvGraphicFramePr>
            <a:graphicFrameLocks noChangeAspect="1"/>
          </p:cNvGraphicFramePr>
          <p:nvPr>
            <p:extLst>
              <p:ext uri="{D42A27DB-BD31-4B8C-83A1-F6EECF244321}">
                <p14:modId xmlns:p14="http://schemas.microsoft.com/office/powerpoint/2010/main" val="3871405389"/>
              </p:ext>
            </p:extLst>
          </p:nvPr>
        </p:nvGraphicFramePr>
        <p:xfrm>
          <a:off x="4716016" y="2204865"/>
          <a:ext cx="4320480" cy="2726161"/>
        </p:xfrm>
        <a:graphic>
          <a:graphicData uri="http://schemas.openxmlformats.org/presentationml/2006/ole">
            <mc:AlternateContent xmlns:mc="http://schemas.openxmlformats.org/markup-compatibility/2006">
              <mc:Choice xmlns:v="urn:schemas-microsoft-com:vml" Requires="v">
                <p:oleObj name="Macrobond document" r:id="rId5" imgW="6763465" imgH="4267593" progId="Mbnd.mbnd">
                  <p:embed/>
                </p:oleObj>
              </mc:Choice>
              <mc:Fallback>
                <p:oleObj name="Macrobond document" r:id="rId5" imgW="6763465" imgH="4267593" progId="Mbnd.mbnd">
                  <p:embed/>
                  <p:pic>
                    <p:nvPicPr>
                      <p:cNvPr id="6" name="Object 5">
                        <a:extLst>
                          <a:ext uri="{FF2B5EF4-FFF2-40B4-BE49-F238E27FC236}">
                            <a16:creationId xmlns:a16="http://schemas.microsoft.com/office/drawing/2014/main" id="{2CAB4A2B-1571-DBEB-FD27-2066D8C35439}"/>
                          </a:ext>
                        </a:extLst>
                      </p:cNvPr>
                      <p:cNvPicPr/>
                      <p:nvPr/>
                    </p:nvPicPr>
                    <p:blipFill>
                      <a:blip r:embed="rId6"/>
                      <a:stretch>
                        <a:fillRect/>
                      </a:stretch>
                    </p:blipFill>
                    <p:spPr>
                      <a:xfrm>
                        <a:off x="4716016" y="2204865"/>
                        <a:ext cx="4320480" cy="2726161"/>
                      </a:xfrm>
                      <a:prstGeom prst="rect">
                        <a:avLst/>
                      </a:prstGeom>
                    </p:spPr>
                  </p:pic>
                </p:oleObj>
              </mc:Fallback>
            </mc:AlternateContent>
          </a:graphicData>
        </a:graphic>
      </p:graphicFrame>
      <p:pic>
        <p:nvPicPr>
          <p:cNvPr id="2" name="InsertedImage">
            <a:extLst>
              <a:ext uri="{FF2B5EF4-FFF2-40B4-BE49-F238E27FC236}">
                <a16:creationId xmlns:a16="http://schemas.microsoft.com/office/drawing/2014/main" id="{37089B29-F0FB-1BFA-19CF-53A4D47A8796}"/>
              </a:ext>
            </a:extLst>
          </p:cNvPr>
          <p:cNvPicPr>
            <a:picLocks noChangeAspect="1"/>
          </p:cNvPicPr>
          <p:nvPr/>
        </p:nvPicPr>
        <p:blipFill>
          <a:blip r:embed="rId7"/>
          <a:stretch>
            <a:fillRect/>
          </a:stretch>
        </p:blipFill>
        <p:spPr>
          <a:xfrm>
            <a:off x="8027334" y="1059896"/>
            <a:ext cx="674824" cy="674824"/>
          </a:xfrm>
          <a:prstGeom prst="rect">
            <a:avLst/>
          </a:prstGeom>
        </p:spPr>
      </p:pic>
    </p:spTree>
    <p:extLst>
      <p:ext uri="{BB962C8B-B14F-4D97-AF65-F5344CB8AC3E}">
        <p14:creationId xmlns:p14="http://schemas.microsoft.com/office/powerpoint/2010/main" val="10581353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A03556E-90E7-45B0-B0E7-C0F6C50F061E}"/>
              </a:ext>
            </a:extLst>
          </p:cNvPr>
          <p:cNvSpPr txBox="1"/>
          <p:nvPr/>
        </p:nvSpPr>
        <p:spPr>
          <a:xfrm>
            <a:off x="212386" y="2957578"/>
            <a:ext cx="8739608" cy="2631490"/>
          </a:xfrm>
          <a:prstGeom prst="rect">
            <a:avLst/>
          </a:prstGeom>
          <a:noFill/>
        </p:spPr>
        <p:txBody>
          <a:bodyPr wrap="square" rtlCol="0">
            <a:spAutoFit/>
          </a:bodyPr>
          <a:lstStyle/>
          <a:p>
            <a:pPr defTabSz="816364"/>
            <a:r>
              <a:rPr lang="en-US" sz="750" dirty="0">
                <a:solidFill>
                  <a:prstClr val="white"/>
                </a:solidFill>
                <a:latin typeface="Arial"/>
              </a:rPr>
              <a:t>DISCLAIMER</a:t>
            </a:r>
          </a:p>
          <a:p>
            <a:pPr defTabSz="816364"/>
            <a:endParaRPr lang="en-US" sz="750" dirty="0">
              <a:solidFill>
                <a:prstClr val="white"/>
              </a:solidFill>
              <a:latin typeface="Arial"/>
            </a:endParaRPr>
          </a:p>
          <a:p>
            <a:pPr defTabSz="816364"/>
            <a:r>
              <a:rPr lang="en-US" sz="750" dirty="0">
                <a:solidFill>
                  <a:prstClr val="white"/>
                </a:solidFill>
                <a:latin typeface="Arial"/>
              </a:rPr>
              <a:t>Nordea Markets is the commercial name for Nordea’s international capital markets operation.</a:t>
            </a:r>
          </a:p>
          <a:p>
            <a:pPr defTabSz="816364"/>
            <a:endParaRPr lang="en-US" sz="750" dirty="0">
              <a:solidFill>
                <a:prstClr val="white"/>
              </a:solidFill>
              <a:latin typeface="Arial"/>
            </a:endParaRPr>
          </a:p>
          <a:p>
            <a:pPr defTabSz="816364"/>
            <a:r>
              <a:rPr lang="en-US" sz="750" dirty="0">
                <a:solidFill>
                  <a:prstClr val="white"/>
                </a:solidFill>
                <a:latin typeface="Arial"/>
              </a:rPr>
              <a:t>The information provided herein is intended for background information only and for the sole use of the intended recipient. The views and other information provided herein are the current views of Nordea Markets as of the date of this document and are subject to change without notice. This notice is not an exhaustive description of the described product or the risks related to it, and it should not be relied on as such, nor is it a substitute for the judgement of the recipient.</a:t>
            </a:r>
          </a:p>
          <a:p>
            <a:pPr defTabSz="816364"/>
            <a:endParaRPr lang="en-US" sz="750" dirty="0">
              <a:solidFill>
                <a:prstClr val="white"/>
              </a:solidFill>
              <a:latin typeface="Arial"/>
            </a:endParaRPr>
          </a:p>
          <a:p>
            <a:pPr defTabSz="816364"/>
            <a:r>
              <a:rPr lang="en-US" sz="750" dirty="0">
                <a:solidFill>
                  <a:prstClr val="white"/>
                </a:solidFill>
                <a:latin typeface="Arial"/>
              </a:rPr>
              <a:t>The information provided herein is not intended to constitute and does not constitute investment advice nor is the information intended as an offer or solicitation for the purchase or sale of any financial instrument. The information contained herein has no regard to the specific investment objectives, the financial situation or particular needs of any particular recipient. Relevant and specific professional advice should always be obtained before making any investment or credit decision. It is important to note that past performance is not indicative of future results.</a:t>
            </a:r>
          </a:p>
          <a:p>
            <a:pPr defTabSz="816364"/>
            <a:endParaRPr lang="en-US" sz="750" dirty="0">
              <a:solidFill>
                <a:prstClr val="white"/>
              </a:solidFill>
              <a:latin typeface="Arial"/>
            </a:endParaRPr>
          </a:p>
          <a:p>
            <a:pPr defTabSz="816364"/>
            <a:r>
              <a:rPr lang="en-US" sz="750" dirty="0">
                <a:solidFill>
                  <a:prstClr val="white"/>
                </a:solidFill>
                <a:latin typeface="Arial"/>
              </a:rPr>
              <a:t>Nordea Markets is not and does not purport to be an adviser as to legal, taxation, accounting or regulatory matters in any jurisdiction.</a:t>
            </a:r>
          </a:p>
          <a:p>
            <a:pPr defTabSz="816364"/>
            <a:r>
              <a:rPr lang="en-US" sz="750" dirty="0">
                <a:solidFill>
                  <a:prstClr val="white"/>
                </a:solidFill>
                <a:latin typeface="Arial"/>
              </a:rPr>
              <a:t>This document may not be reproduced, distributed or published for any purpose without the prior written consent from Nordea Markets.</a:t>
            </a:r>
          </a:p>
          <a:p>
            <a:pPr defTabSz="816364"/>
            <a:endParaRPr lang="en-US" sz="750" dirty="0">
              <a:solidFill>
                <a:prstClr val="white"/>
              </a:solidFill>
              <a:latin typeface="Arial"/>
            </a:endParaRPr>
          </a:p>
          <a:p>
            <a:pPr defTabSz="816364"/>
            <a:r>
              <a:rPr lang="en-US" sz="750" dirty="0">
                <a:solidFill>
                  <a:prstClr val="white"/>
                </a:solidFill>
                <a:latin typeface="Arial"/>
              </a:rPr>
              <a:t>In the United States, to the extent that this publication or report includes an analysis of the price or market for any derivative and is not otherwise exempt from the applicable U.S. Commodity Futures Trading Commission (CFTC) regulations, it is approved for distribution in the United States to US persons that are eligible contract participants from a CFTC perspective. Nordea Bank </a:t>
            </a:r>
            <a:r>
              <a:rPr lang="en-US" sz="750" dirty="0" err="1">
                <a:solidFill>
                  <a:prstClr val="white"/>
                </a:solidFill>
                <a:latin typeface="Arial"/>
              </a:rPr>
              <a:t>Abp</a:t>
            </a:r>
            <a:r>
              <a:rPr lang="en-US" sz="750" dirty="0">
                <a:solidFill>
                  <a:prstClr val="white"/>
                </a:solidFill>
                <a:latin typeface="Arial"/>
              </a:rPr>
              <a:t> is a provisionally registered swap dealer with the CFTC. Any derivatives transactions with US persons must be effected in accordance with the provisions of the Dodd-Frank Wall Street Reform and Consumer Protection Act.</a:t>
            </a:r>
          </a:p>
          <a:p>
            <a:pPr defTabSz="816364"/>
            <a:endParaRPr lang="en-US" sz="750" dirty="0">
              <a:solidFill>
                <a:prstClr val="white"/>
              </a:solidFill>
              <a:latin typeface="Arial"/>
            </a:endParaRPr>
          </a:p>
          <a:p>
            <a:pPr defTabSz="816364"/>
            <a:r>
              <a:rPr lang="en-US" sz="750" dirty="0">
                <a:solidFill>
                  <a:prstClr val="white"/>
                </a:solidFill>
                <a:latin typeface="Arial"/>
              </a:rPr>
              <a:t>Nordea Bank </a:t>
            </a:r>
            <a:r>
              <a:rPr lang="en-US" sz="750" dirty="0" err="1">
                <a:solidFill>
                  <a:prstClr val="white"/>
                </a:solidFill>
                <a:latin typeface="Arial"/>
              </a:rPr>
              <a:t>Abp</a:t>
            </a:r>
            <a:r>
              <a:rPr lang="en-US" sz="750" dirty="0">
                <a:solidFill>
                  <a:prstClr val="white"/>
                </a:solidFill>
                <a:latin typeface="Arial"/>
              </a:rPr>
              <a:t>, </a:t>
            </a:r>
            <a:r>
              <a:rPr lang="en-US" sz="750" dirty="0" err="1">
                <a:solidFill>
                  <a:prstClr val="white"/>
                </a:solidFill>
                <a:latin typeface="Arial"/>
              </a:rPr>
              <a:t>Satamaradankatu</a:t>
            </a:r>
            <a:r>
              <a:rPr lang="en-US" sz="750" dirty="0">
                <a:solidFill>
                  <a:prstClr val="white"/>
                </a:solidFill>
                <a:latin typeface="Arial"/>
              </a:rPr>
              <a:t> 5, FI-00020 NORDEA, Finland, domicile Helsinki, Business ID 2858394-9</a:t>
            </a:r>
          </a:p>
          <a:p>
            <a:pPr defTabSz="816364"/>
            <a:r>
              <a:rPr lang="en-US" sz="750" dirty="0">
                <a:solidFill>
                  <a:prstClr val="white"/>
                </a:solidFill>
                <a:latin typeface="Arial"/>
              </a:rPr>
              <a:t>Further information on Nordea available on www.nordea.com</a:t>
            </a:r>
          </a:p>
        </p:txBody>
      </p:sp>
      <p:sp>
        <p:nvSpPr>
          <p:cNvPr id="2" name="Subtitle 2">
            <a:extLst>
              <a:ext uri="{FF2B5EF4-FFF2-40B4-BE49-F238E27FC236}">
                <a16:creationId xmlns:a16="http://schemas.microsoft.com/office/drawing/2014/main" id="{1005A32D-8B85-3B79-77AD-00640C5BC53E}"/>
              </a:ext>
            </a:extLst>
          </p:cNvPr>
          <p:cNvSpPr>
            <a:spLocks noGrp="1"/>
          </p:cNvSpPr>
          <p:nvPr>
            <p:ph type="subTitle" idx="1"/>
          </p:nvPr>
        </p:nvSpPr>
        <p:spPr>
          <a:xfrm>
            <a:off x="327087" y="1851161"/>
            <a:ext cx="4772911" cy="905775"/>
          </a:xfrm>
        </p:spPr>
        <p:txBody>
          <a:bodyPr/>
          <a:lstStyle/>
          <a:p>
            <a:r>
              <a:rPr lang="fi-FI" sz="2699" dirty="0" err="1"/>
              <a:t>Thank</a:t>
            </a:r>
            <a:r>
              <a:rPr lang="fi-FI" sz="2699" dirty="0"/>
              <a:t> </a:t>
            </a:r>
            <a:r>
              <a:rPr lang="fi-FI" sz="2699" dirty="0" err="1"/>
              <a:t>you</a:t>
            </a:r>
            <a:r>
              <a:rPr lang="fi-FI" sz="2699" dirty="0"/>
              <a:t>!</a:t>
            </a:r>
          </a:p>
          <a:p>
            <a:endParaRPr lang="fi-FI" dirty="0"/>
          </a:p>
          <a:p>
            <a:r>
              <a:rPr lang="fi-FI" dirty="0"/>
              <a:t>Tuuli.koivu@nordea.com</a:t>
            </a:r>
          </a:p>
        </p:txBody>
      </p:sp>
    </p:spTree>
    <p:extLst>
      <p:ext uri="{BB962C8B-B14F-4D97-AF65-F5344CB8AC3E}">
        <p14:creationId xmlns:p14="http://schemas.microsoft.com/office/powerpoint/2010/main" val="37221196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Obrázek 2">
            <a:extLst>
              <a:ext uri="{FF2B5EF4-FFF2-40B4-BE49-F238E27FC236}">
                <a16:creationId xmlns:a16="http://schemas.microsoft.com/office/drawing/2014/main" id="{0BFF2621-DA83-E2B8-622E-179C035CA413}"/>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bwMode="auto">
          <a:xfrm>
            <a:off x="6156176" y="359388"/>
            <a:ext cx="2594783" cy="897848"/>
          </a:xfrm>
          <a:prstGeom prst="rect">
            <a:avLst/>
          </a:prstGeom>
          <a:noFill/>
          <a:ln>
            <a:noFill/>
          </a:ln>
        </p:spPr>
      </p:pic>
      <p:sp>
        <p:nvSpPr>
          <p:cNvPr id="11" name="TextBox 10">
            <a:extLst>
              <a:ext uri="{FF2B5EF4-FFF2-40B4-BE49-F238E27FC236}">
                <a16:creationId xmlns:a16="http://schemas.microsoft.com/office/drawing/2014/main" id="{66A3F909-10E0-BDE4-4B78-34D0986F5149}"/>
              </a:ext>
            </a:extLst>
          </p:cNvPr>
          <p:cNvSpPr txBox="1"/>
          <p:nvPr/>
        </p:nvSpPr>
        <p:spPr>
          <a:xfrm>
            <a:off x="180759" y="1340768"/>
            <a:ext cx="8640960" cy="3570208"/>
          </a:xfrm>
          <a:prstGeom prst="rect">
            <a:avLst/>
          </a:prstGeom>
          <a:noFill/>
        </p:spPr>
        <p:txBody>
          <a:bodyPr wrap="square" rtlCol="0">
            <a:spAutoFit/>
          </a:bodyPr>
          <a:lstStyle/>
          <a:p>
            <a:pPr algn="ctr"/>
            <a:r>
              <a:rPr lang="de-DE" sz="3200" b="1" dirty="0">
                <a:solidFill>
                  <a:schemeClr val="tx2"/>
                </a:solidFill>
              </a:rPr>
              <a:t>Keynote Speech</a:t>
            </a:r>
          </a:p>
          <a:p>
            <a:pPr algn="ctr"/>
            <a:endParaRPr lang="de-DE" sz="3200" b="1" dirty="0">
              <a:solidFill>
                <a:schemeClr val="tx2"/>
              </a:solidFill>
            </a:endParaRPr>
          </a:p>
          <a:p>
            <a:pPr algn="ctr"/>
            <a:r>
              <a:rPr lang="en-US" sz="3600" b="1" dirty="0">
                <a:solidFill>
                  <a:schemeClr val="tx2"/>
                </a:solidFill>
              </a:rPr>
              <a:t>Jukka </a:t>
            </a:r>
            <a:r>
              <a:rPr lang="en-US" sz="3600" b="1" dirty="0" err="1">
                <a:solidFill>
                  <a:schemeClr val="tx2"/>
                </a:solidFill>
              </a:rPr>
              <a:t>Ruusunen</a:t>
            </a:r>
            <a:endParaRPr lang="en-US" sz="3200" b="1" dirty="0">
              <a:solidFill>
                <a:schemeClr val="tx2"/>
              </a:solidFill>
            </a:endParaRPr>
          </a:p>
          <a:p>
            <a:pPr algn="ctr"/>
            <a:r>
              <a:rPr lang="en-US" sz="2800" b="1" dirty="0">
                <a:solidFill>
                  <a:schemeClr val="tx2"/>
                </a:solidFill>
              </a:rPr>
              <a:t>Professor, LUT University</a:t>
            </a:r>
          </a:p>
          <a:p>
            <a:pPr algn="ctr"/>
            <a:endParaRPr lang="en-US" sz="3200" b="1" dirty="0">
              <a:solidFill>
                <a:schemeClr val="tx2"/>
              </a:solidFill>
            </a:endParaRPr>
          </a:p>
          <a:p>
            <a:pPr algn="ctr"/>
            <a:r>
              <a:rPr lang="en-US" sz="2400" b="1" dirty="0">
                <a:solidFill>
                  <a:schemeClr val="tx2"/>
                </a:solidFill>
              </a:rPr>
              <a:t>The role of the infrastructural investments in addressing the key challenges of Europe: energy transition, resiliency and self-reliance</a:t>
            </a:r>
            <a:endParaRPr lang="en-US" sz="3200" b="1" dirty="0">
              <a:solidFill>
                <a:schemeClr val="tx2"/>
              </a:solidFill>
            </a:endParaRPr>
          </a:p>
          <a:p>
            <a:endParaRPr lang="de-DE" dirty="0"/>
          </a:p>
        </p:txBody>
      </p:sp>
      <p:pic>
        <p:nvPicPr>
          <p:cNvPr id="13" name="Picture 12">
            <a:extLst>
              <a:ext uri="{FF2B5EF4-FFF2-40B4-BE49-F238E27FC236}">
                <a16:creationId xmlns:a16="http://schemas.microsoft.com/office/drawing/2014/main" id="{7623915B-6711-0A83-8E8B-62FC47EB48A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2962550" y="4826606"/>
            <a:ext cx="3077378" cy="1357308"/>
          </a:xfrm>
          <a:prstGeom prst="rect">
            <a:avLst/>
          </a:prstGeom>
        </p:spPr>
      </p:pic>
    </p:spTree>
    <p:extLst>
      <p:ext uri="{BB962C8B-B14F-4D97-AF65-F5344CB8AC3E}">
        <p14:creationId xmlns:p14="http://schemas.microsoft.com/office/powerpoint/2010/main" val="3614995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63F707F0-2A0F-5F29-56D1-55EBB6067AB4}"/>
              </a:ext>
            </a:extLst>
          </p:cNvPr>
          <p:cNvSpPr>
            <a:spLocks noGrp="1"/>
          </p:cNvSpPr>
          <p:nvPr>
            <p:ph type="ctrTitle"/>
          </p:nvPr>
        </p:nvSpPr>
        <p:spPr>
          <a:xfrm>
            <a:off x="3087254" y="1935696"/>
            <a:ext cx="5294745" cy="1493305"/>
          </a:xfrm>
        </p:spPr>
        <p:txBody>
          <a:bodyPr anchor="b">
            <a:noAutofit/>
          </a:bodyPr>
          <a:lstStyle/>
          <a:p>
            <a:r>
              <a:rPr lang="fi-FI" sz="3300" dirty="0" err="1"/>
              <a:t>Investments</a:t>
            </a:r>
            <a:r>
              <a:rPr lang="fi-FI" sz="3300" dirty="0"/>
              <a:t> in </a:t>
            </a:r>
            <a:r>
              <a:rPr lang="fi-FI" sz="3300" dirty="0" err="1"/>
              <a:t>green</a:t>
            </a:r>
            <a:r>
              <a:rPr lang="fi-FI" sz="3300" dirty="0"/>
              <a:t> transition</a:t>
            </a:r>
          </a:p>
        </p:txBody>
      </p:sp>
      <p:pic>
        <p:nvPicPr>
          <p:cNvPr id="3" name="Kuva 2">
            <a:extLst>
              <a:ext uri="{FF2B5EF4-FFF2-40B4-BE49-F238E27FC236}">
                <a16:creationId xmlns:a16="http://schemas.microsoft.com/office/drawing/2014/main" id="{4905F4DD-31C2-7310-54AA-A7580657D25F}"/>
              </a:ext>
            </a:extLst>
          </p:cNvPr>
          <p:cNvPicPr>
            <a:picLocks noChangeAspect="1"/>
          </p:cNvPicPr>
          <p:nvPr/>
        </p:nvPicPr>
        <p:blipFill>
          <a:blip r:embed="rId2"/>
          <a:stretch>
            <a:fillRect/>
          </a:stretch>
        </p:blipFill>
        <p:spPr>
          <a:xfrm>
            <a:off x="316650" y="2768669"/>
            <a:ext cx="2552755" cy="1692587"/>
          </a:xfrm>
          <a:prstGeom prst="rect">
            <a:avLst/>
          </a:prstGeom>
        </p:spPr>
      </p:pic>
      <p:sp>
        <p:nvSpPr>
          <p:cNvPr id="4" name="Tekstiruutu 3">
            <a:extLst>
              <a:ext uri="{FF2B5EF4-FFF2-40B4-BE49-F238E27FC236}">
                <a16:creationId xmlns:a16="http://schemas.microsoft.com/office/drawing/2014/main" id="{2C9FB7FC-C459-04B7-C977-6DB297385A33}"/>
              </a:ext>
            </a:extLst>
          </p:cNvPr>
          <p:cNvSpPr txBox="1"/>
          <p:nvPr/>
        </p:nvSpPr>
        <p:spPr>
          <a:xfrm>
            <a:off x="3129865" y="3603530"/>
            <a:ext cx="5994549" cy="553998"/>
          </a:xfrm>
          <a:prstGeom prst="rect">
            <a:avLst/>
          </a:prstGeom>
          <a:noFill/>
        </p:spPr>
        <p:txBody>
          <a:bodyPr wrap="square" rtlCol="0">
            <a:spAutoFit/>
          </a:bodyPr>
          <a:lstStyle/>
          <a:p>
            <a:pPr defTabSz="685800"/>
            <a:r>
              <a:rPr lang="fi-FI" sz="1500" dirty="0">
                <a:solidFill>
                  <a:srgbClr val="000000"/>
                </a:solidFill>
                <a:latin typeface="Arial" panose="020B0604020202020204"/>
              </a:rPr>
              <a:t>General Assembly of European Association of Long-</a:t>
            </a:r>
            <a:r>
              <a:rPr lang="fi-FI" sz="1500" dirty="0" err="1">
                <a:solidFill>
                  <a:srgbClr val="000000"/>
                </a:solidFill>
                <a:latin typeface="Arial" panose="020B0604020202020204"/>
              </a:rPr>
              <a:t>Term</a:t>
            </a:r>
            <a:r>
              <a:rPr lang="fi-FI" sz="1500" dirty="0">
                <a:solidFill>
                  <a:srgbClr val="000000"/>
                </a:solidFill>
                <a:latin typeface="Arial" panose="020B0604020202020204"/>
              </a:rPr>
              <a:t> </a:t>
            </a:r>
            <a:r>
              <a:rPr lang="fi-FI" sz="1500" dirty="0" err="1">
                <a:solidFill>
                  <a:srgbClr val="000000"/>
                </a:solidFill>
                <a:latin typeface="Arial" panose="020B0604020202020204"/>
              </a:rPr>
              <a:t>Investors</a:t>
            </a:r>
            <a:endParaRPr lang="fi-FI" sz="1500" dirty="0">
              <a:solidFill>
                <a:srgbClr val="000000"/>
              </a:solidFill>
              <a:latin typeface="Arial" panose="020B0604020202020204"/>
            </a:endParaRPr>
          </a:p>
          <a:p>
            <a:pPr defTabSz="685800"/>
            <a:r>
              <a:rPr lang="fi-FI" sz="1500" dirty="0">
                <a:solidFill>
                  <a:srgbClr val="000000"/>
                </a:solidFill>
                <a:latin typeface="Arial" panose="020B0604020202020204"/>
              </a:rPr>
              <a:t>Kalastajatorppa, Helsinki, 20 </a:t>
            </a:r>
            <a:r>
              <a:rPr lang="fi-FI" sz="1500" dirty="0" err="1">
                <a:solidFill>
                  <a:srgbClr val="000000"/>
                </a:solidFill>
                <a:latin typeface="Arial" panose="020B0604020202020204"/>
              </a:rPr>
              <a:t>September</a:t>
            </a:r>
            <a:r>
              <a:rPr lang="fi-FI" sz="1500" dirty="0">
                <a:solidFill>
                  <a:srgbClr val="000000"/>
                </a:solidFill>
                <a:latin typeface="Arial" panose="020B0604020202020204"/>
              </a:rPr>
              <a:t> 2024 </a:t>
            </a:r>
          </a:p>
        </p:txBody>
      </p:sp>
      <p:sp>
        <p:nvSpPr>
          <p:cNvPr id="8" name="Tekstiruutu 7">
            <a:extLst>
              <a:ext uri="{FF2B5EF4-FFF2-40B4-BE49-F238E27FC236}">
                <a16:creationId xmlns:a16="http://schemas.microsoft.com/office/drawing/2014/main" id="{0BEBA73E-12A9-26B4-9F8D-F9A535C0160C}"/>
              </a:ext>
            </a:extLst>
          </p:cNvPr>
          <p:cNvSpPr txBox="1"/>
          <p:nvPr/>
        </p:nvSpPr>
        <p:spPr>
          <a:xfrm>
            <a:off x="3129865" y="4472502"/>
            <a:ext cx="5417846" cy="784830"/>
          </a:xfrm>
          <a:prstGeom prst="rect">
            <a:avLst/>
          </a:prstGeom>
          <a:noFill/>
        </p:spPr>
        <p:txBody>
          <a:bodyPr wrap="square" rtlCol="0">
            <a:spAutoFit/>
          </a:bodyPr>
          <a:lstStyle/>
          <a:p>
            <a:pPr defTabSz="685800"/>
            <a:r>
              <a:rPr lang="fi-FI" sz="1500" dirty="0">
                <a:solidFill>
                  <a:srgbClr val="000000"/>
                </a:solidFill>
                <a:latin typeface="Arial" panose="020B0604020202020204"/>
              </a:rPr>
              <a:t>Jukka Ruusunen</a:t>
            </a:r>
          </a:p>
          <a:p>
            <a:pPr defTabSz="685800"/>
            <a:r>
              <a:rPr lang="fi-FI" sz="1500" dirty="0">
                <a:solidFill>
                  <a:srgbClr val="000000"/>
                </a:solidFill>
                <a:latin typeface="Arial" panose="020B0604020202020204"/>
              </a:rPr>
              <a:t>Industry </a:t>
            </a:r>
            <a:r>
              <a:rPr lang="fi-FI" sz="1500" dirty="0" err="1">
                <a:solidFill>
                  <a:srgbClr val="000000"/>
                </a:solidFill>
                <a:latin typeface="Arial" panose="020B0604020202020204"/>
              </a:rPr>
              <a:t>Professor</a:t>
            </a:r>
            <a:r>
              <a:rPr lang="fi-FI" sz="1500" dirty="0">
                <a:solidFill>
                  <a:srgbClr val="000000"/>
                </a:solidFill>
                <a:latin typeface="Arial" panose="020B0604020202020204"/>
              </a:rPr>
              <a:t>, Lappeenranta </a:t>
            </a:r>
            <a:r>
              <a:rPr lang="fi-FI" sz="1500" dirty="0" err="1">
                <a:solidFill>
                  <a:srgbClr val="000000"/>
                </a:solidFill>
                <a:latin typeface="Arial" panose="020B0604020202020204"/>
              </a:rPr>
              <a:t>University</a:t>
            </a:r>
            <a:r>
              <a:rPr lang="fi-FI" sz="1500" dirty="0">
                <a:solidFill>
                  <a:srgbClr val="000000"/>
                </a:solidFill>
                <a:latin typeface="Arial" panose="020B0604020202020204"/>
              </a:rPr>
              <a:t> of Technology</a:t>
            </a:r>
          </a:p>
          <a:p>
            <a:pPr defTabSz="685800"/>
            <a:r>
              <a:rPr lang="fi-FI" sz="1500" dirty="0">
                <a:solidFill>
                  <a:srgbClr val="000000"/>
                </a:solidFill>
                <a:latin typeface="Arial" panose="020B0604020202020204"/>
              </a:rPr>
              <a:t>President and CEO of </a:t>
            </a:r>
            <a:r>
              <a:rPr lang="fi-FI" sz="1500" dirty="0" err="1">
                <a:solidFill>
                  <a:srgbClr val="000000"/>
                </a:solidFill>
                <a:latin typeface="Arial" panose="020B0604020202020204"/>
              </a:rPr>
              <a:t>Fingrid</a:t>
            </a:r>
            <a:r>
              <a:rPr lang="fi-FI" sz="1500" dirty="0">
                <a:solidFill>
                  <a:srgbClr val="000000"/>
                </a:solidFill>
                <a:latin typeface="Arial" panose="020B0604020202020204"/>
              </a:rPr>
              <a:t> 2007-2023  </a:t>
            </a:r>
          </a:p>
        </p:txBody>
      </p:sp>
    </p:spTree>
    <p:extLst>
      <p:ext uri="{BB962C8B-B14F-4D97-AF65-F5344CB8AC3E}">
        <p14:creationId xmlns:p14="http://schemas.microsoft.com/office/powerpoint/2010/main" val="31395601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1" name="Kuva 10" descr="Kuva, joka sisältää kohteen taivas, piha-, lentokone&#10;&#10;Kuvaus luotu automaattisesti">
            <a:extLst>
              <a:ext uri="{FF2B5EF4-FFF2-40B4-BE49-F238E27FC236}">
                <a16:creationId xmlns:a16="http://schemas.microsoft.com/office/drawing/2014/main" id="{E4D44CF7-845B-2F26-7E34-B70D57D8B6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 y="857250"/>
            <a:ext cx="9134856" cy="5143500"/>
          </a:xfrm>
          <a:prstGeom prst="rect">
            <a:avLst/>
          </a:prstGeom>
        </p:spPr>
      </p:pic>
      <p:graphicFrame>
        <p:nvGraphicFramePr>
          <p:cNvPr id="4" name="Diagram 3">
            <a:extLst>
              <a:ext uri="{FF2B5EF4-FFF2-40B4-BE49-F238E27FC236}">
                <a16:creationId xmlns:a16="http://schemas.microsoft.com/office/drawing/2014/main" id="{56268449-DB8D-4C9B-92F2-9CC31207A61E}"/>
              </a:ext>
            </a:extLst>
          </p:cNvPr>
          <p:cNvGraphicFramePr/>
          <p:nvPr>
            <p:extLst>
              <p:ext uri="{D42A27DB-BD31-4B8C-83A1-F6EECF244321}">
                <p14:modId xmlns:p14="http://schemas.microsoft.com/office/powerpoint/2010/main" val="2817964183"/>
              </p:ext>
            </p:extLst>
          </p:nvPr>
        </p:nvGraphicFramePr>
        <p:xfrm>
          <a:off x="247472" y="2017513"/>
          <a:ext cx="4698522" cy="27543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a:extLst>
              <a:ext uri="{FF2B5EF4-FFF2-40B4-BE49-F238E27FC236}">
                <a16:creationId xmlns:a16="http://schemas.microsoft.com/office/drawing/2014/main" id="{9527D069-1890-40E9-A33C-A7125B5408F4}"/>
              </a:ext>
            </a:extLst>
          </p:cNvPr>
          <p:cNvSpPr txBox="1"/>
          <p:nvPr/>
        </p:nvSpPr>
        <p:spPr>
          <a:xfrm>
            <a:off x="4485381" y="1975067"/>
            <a:ext cx="4104456" cy="848950"/>
          </a:xfrm>
          <a:prstGeom prst="rect">
            <a:avLst/>
          </a:prstGeom>
          <a:noFill/>
        </p:spPr>
        <p:txBody>
          <a:bodyPr wrap="square" rtlCol="0">
            <a:spAutoFit/>
          </a:bodyPr>
          <a:lstStyle/>
          <a:p>
            <a:pPr marL="136922" indent="-136922" defTabSz="685800">
              <a:spcBef>
                <a:spcPts val="450"/>
              </a:spcBef>
              <a:buFont typeface="Arial" panose="020B0604020202020204" pitchFamily="34" charset="0"/>
              <a:buChar char="•"/>
              <a:defRPr/>
            </a:pPr>
            <a:r>
              <a:rPr lang="fi-FI" sz="1500" b="1" dirty="0">
                <a:solidFill>
                  <a:srgbClr val="FFFFFF"/>
                </a:solidFill>
                <a:latin typeface="Arial"/>
              </a:rPr>
              <a:t>European Union: Green </a:t>
            </a:r>
            <a:r>
              <a:rPr lang="fi-FI" sz="1500" b="1" dirty="0" err="1">
                <a:solidFill>
                  <a:srgbClr val="FFFFFF"/>
                </a:solidFill>
                <a:latin typeface="Arial"/>
              </a:rPr>
              <a:t>Deal</a:t>
            </a:r>
            <a:r>
              <a:rPr lang="fi-FI" sz="1500" b="1" dirty="0">
                <a:solidFill>
                  <a:srgbClr val="FFFFFF"/>
                </a:solidFill>
                <a:latin typeface="Arial"/>
              </a:rPr>
              <a:t>, </a:t>
            </a:r>
            <a:r>
              <a:rPr lang="fi-FI" sz="1500" b="1" dirty="0" err="1">
                <a:solidFill>
                  <a:srgbClr val="FFFFFF"/>
                </a:solidFill>
                <a:latin typeface="Arial"/>
              </a:rPr>
              <a:t>Fit</a:t>
            </a:r>
            <a:r>
              <a:rPr lang="fi-FI" sz="1500" b="1" dirty="0">
                <a:solidFill>
                  <a:srgbClr val="FFFFFF"/>
                </a:solidFill>
                <a:latin typeface="Arial"/>
              </a:rPr>
              <a:t> for 55, </a:t>
            </a:r>
            <a:r>
              <a:rPr lang="fi-FI" sz="1500" b="1" dirty="0" err="1">
                <a:solidFill>
                  <a:srgbClr val="FFFFFF"/>
                </a:solidFill>
                <a:latin typeface="Arial"/>
              </a:rPr>
              <a:t>RePowerEU</a:t>
            </a:r>
            <a:endParaRPr lang="fi-FI" sz="1500" b="1" dirty="0">
              <a:solidFill>
                <a:srgbClr val="FFFFFF"/>
              </a:solidFill>
              <a:latin typeface="Arial"/>
            </a:endParaRPr>
          </a:p>
          <a:p>
            <a:pPr marL="136922" indent="-136922" defTabSz="685800">
              <a:spcBef>
                <a:spcPts val="450"/>
              </a:spcBef>
              <a:buFont typeface="Arial" panose="020B0604020202020204" pitchFamily="34" charset="0"/>
              <a:buChar char="•"/>
              <a:defRPr/>
            </a:pPr>
            <a:r>
              <a:rPr lang="fi-FI" sz="1500" b="1" dirty="0">
                <a:solidFill>
                  <a:srgbClr val="FFFFFF"/>
                </a:solidFill>
                <a:latin typeface="Arial"/>
              </a:rPr>
              <a:t>Finland: </a:t>
            </a:r>
            <a:r>
              <a:rPr lang="fi-FI" sz="1500" b="1" dirty="0" err="1">
                <a:solidFill>
                  <a:srgbClr val="FFFFFF"/>
                </a:solidFill>
                <a:latin typeface="Arial"/>
              </a:rPr>
              <a:t>Carbon</a:t>
            </a:r>
            <a:r>
              <a:rPr lang="fi-FI" sz="1500" b="1" dirty="0">
                <a:solidFill>
                  <a:srgbClr val="FFFFFF"/>
                </a:solidFill>
                <a:latin typeface="Arial"/>
              </a:rPr>
              <a:t> </a:t>
            </a:r>
            <a:r>
              <a:rPr lang="fi-FI" sz="1500" b="1" dirty="0" err="1">
                <a:solidFill>
                  <a:srgbClr val="FFFFFF"/>
                </a:solidFill>
                <a:latin typeface="Arial"/>
              </a:rPr>
              <a:t>neutrality</a:t>
            </a:r>
            <a:r>
              <a:rPr lang="fi-FI" sz="1500" b="1" dirty="0">
                <a:solidFill>
                  <a:srgbClr val="FFFFFF"/>
                </a:solidFill>
                <a:latin typeface="Arial"/>
              </a:rPr>
              <a:t> </a:t>
            </a:r>
            <a:r>
              <a:rPr lang="fi-FI" sz="1500" b="1" dirty="0" err="1">
                <a:solidFill>
                  <a:srgbClr val="FFFFFF"/>
                </a:solidFill>
                <a:latin typeface="Arial"/>
              </a:rPr>
              <a:t>by</a:t>
            </a:r>
            <a:r>
              <a:rPr lang="fi-FI" sz="1500" b="1" dirty="0">
                <a:solidFill>
                  <a:srgbClr val="FFFFFF"/>
                </a:solidFill>
                <a:latin typeface="Arial"/>
              </a:rPr>
              <a:t> 2035</a:t>
            </a:r>
          </a:p>
        </p:txBody>
      </p:sp>
      <p:sp>
        <p:nvSpPr>
          <p:cNvPr id="6" name="TextBox 5">
            <a:extLst>
              <a:ext uri="{FF2B5EF4-FFF2-40B4-BE49-F238E27FC236}">
                <a16:creationId xmlns:a16="http://schemas.microsoft.com/office/drawing/2014/main" id="{C8D3FC43-97DA-4B6F-A25F-D4B449CDB246}"/>
              </a:ext>
            </a:extLst>
          </p:cNvPr>
          <p:cNvSpPr txBox="1"/>
          <p:nvPr/>
        </p:nvSpPr>
        <p:spPr>
          <a:xfrm>
            <a:off x="4851012" y="2962218"/>
            <a:ext cx="4104455" cy="848950"/>
          </a:xfrm>
          <a:prstGeom prst="rect">
            <a:avLst/>
          </a:prstGeom>
          <a:noFill/>
        </p:spPr>
        <p:txBody>
          <a:bodyPr wrap="square" rtlCol="0">
            <a:spAutoFit/>
          </a:bodyPr>
          <a:lstStyle/>
          <a:p>
            <a:pPr marL="136922" indent="-136922" defTabSz="685800">
              <a:spcBef>
                <a:spcPts val="450"/>
              </a:spcBef>
              <a:buFont typeface="Arial" panose="020B0604020202020204" pitchFamily="34" charset="0"/>
              <a:buChar char="•"/>
              <a:defRPr/>
            </a:pPr>
            <a:r>
              <a:rPr lang="fi-FI" sz="1500" b="1" dirty="0">
                <a:solidFill>
                  <a:srgbClr val="FFFFFF"/>
                </a:solidFill>
                <a:latin typeface="Arial"/>
              </a:rPr>
              <a:t>Industry, </a:t>
            </a:r>
            <a:r>
              <a:rPr lang="fi-FI" sz="1500" b="1" dirty="0" err="1">
                <a:solidFill>
                  <a:srgbClr val="FFFFFF"/>
                </a:solidFill>
                <a:latin typeface="Arial"/>
              </a:rPr>
              <a:t>heating</a:t>
            </a:r>
            <a:r>
              <a:rPr lang="fi-FI" sz="1500" b="1" dirty="0">
                <a:solidFill>
                  <a:srgbClr val="FFFFFF"/>
                </a:solidFill>
                <a:latin typeface="Arial"/>
              </a:rPr>
              <a:t>, </a:t>
            </a:r>
            <a:r>
              <a:rPr lang="fi-FI" sz="1500" b="1" dirty="0" err="1">
                <a:solidFill>
                  <a:srgbClr val="FFFFFF"/>
                </a:solidFill>
                <a:latin typeface="Arial"/>
              </a:rPr>
              <a:t>traffic</a:t>
            </a:r>
            <a:endParaRPr lang="fi-FI" sz="1500" b="1" dirty="0">
              <a:solidFill>
                <a:srgbClr val="FFFFFF"/>
              </a:solidFill>
              <a:latin typeface="Arial"/>
            </a:endParaRPr>
          </a:p>
          <a:p>
            <a:pPr marL="136922" indent="-136922" defTabSz="685800">
              <a:spcBef>
                <a:spcPts val="450"/>
              </a:spcBef>
              <a:buFont typeface="Arial" panose="020B0604020202020204" pitchFamily="34" charset="0"/>
              <a:buChar char="•"/>
              <a:defRPr/>
            </a:pPr>
            <a:r>
              <a:rPr lang="fi-FI" sz="1500" b="1" dirty="0" err="1">
                <a:solidFill>
                  <a:srgbClr val="FFFFFF"/>
                </a:solidFill>
                <a:latin typeface="Arial"/>
              </a:rPr>
              <a:t>Supported</a:t>
            </a:r>
            <a:r>
              <a:rPr lang="fi-FI" sz="1500" b="1" dirty="0">
                <a:solidFill>
                  <a:srgbClr val="FFFFFF"/>
                </a:solidFill>
                <a:latin typeface="Arial"/>
              </a:rPr>
              <a:t> </a:t>
            </a:r>
            <a:r>
              <a:rPr lang="fi-FI" sz="1500" b="1" dirty="0" err="1">
                <a:solidFill>
                  <a:srgbClr val="FFFFFF"/>
                </a:solidFill>
                <a:latin typeface="Arial"/>
              </a:rPr>
              <a:t>by</a:t>
            </a:r>
            <a:r>
              <a:rPr lang="fi-FI" sz="1500" b="1" dirty="0">
                <a:solidFill>
                  <a:srgbClr val="FFFFFF"/>
                </a:solidFill>
                <a:latin typeface="Arial"/>
              </a:rPr>
              <a:t> </a:t>
            </a:r>
            <a:r>
              <a:rPr lang="fi-FI" sz="1500" b="1" dirty="0" err="1">
                <a:solidFill>
                  <a:srgbClr val="FFFFFF"/>
                </a:solidFill>
                <a:latin typeface="Arial"/>
              </a:rPr>
              <a:t>investments</a:t>
            </a:r>
            <a:r>
              <a:rPr lang="fi-FI" sz="1500" b="1" dirty="0">
                <a:solidFill>
                  <a:srgbClr val="FFFFFF"/>
                </a:solidFill>
                <a:latin typeface="Arial"/>
              </a:rPr>
              <a:t> in </a:t>
            </a:r>
            <a:r>
              <a:rPr lang="fi-FI" sz="1500" b="1" dirty="0" err="1">
                <a:solidFill>
                  <a:srgbClr val="FFFFFF"/>
                </a:solidFill>
                <a:latin typeface="Arial"/>
              </a:rPr>
              <a:t>low</a:t>
            </a:r>
            <a:r>
              <a:rPr lang="fi-FI" sz="1500" b="1" dirty="0">
                <a:solidFill>
                  <a:srgbClr val="FFFFFF"/>
                </a:solidFill>
                <a:latin typeface="Arial"/>
              </a:rPr>
              <a:t> </a:t>
            </a:r>
            <a:r>
              <a:rPr lang="fi-FI" sz="1500" b="1" dirty="0" err="1">
                <a:solidFill>
                  <a:srgbClr val="FFFFFF"/>
                </a:solidFill>
                <a:latin typeface="Arial"/>
              </a:rPr>
              <a:t>carbon</a:t>
            </a:r>
            <a:r>
              <a:rPr lang="fi-FI" sz="1500" b="1" dirty="0">
                <a:solidFill>
                  <a:srgbClr val="FFFFFF"/>
                </a:solidFill>
                <a:latin typeface="Arial"/>
              </a:rPr>
              <a:t> </a:t>
            </a:r>
            <a:r>
              <a:rPr lang="fi-FI" sz="1500" b="1" dirty="0" err="1">
                <a:solidFill>
                  <a:srgbClr val="FFFFFF"/>
                </a:solidFill>
                <a:latin typeface="Arial"/>
              </a:rPr>
              <a:t>production</a:t>
            </a:r>
            <a:r>
              <a:rPr lang="fi-FI" sz="1500" b="1" dirty="0">
                <a:solidFill>
                  <a:srgbClr val="FFFFFF"/>
                </a:solidFill>
                <a:latin typeface="Arial"/>
              </a:rPr>
              <a:t> and </a:t>
            </a:r>
            <a:r>
              <a:rPr lang="fi-FI" sz="1500" b="1" dirty="0" err="1">
                <a:solidFill>
                  <a:srgbClr val="FFFFFF"/>
                </a:solidFill>
                <a:latin typeface="Arial"/>
              </a:rPr>
              <a:t>electricity</a:t>
            </a:r>
            <a:r>
              <a:rPr lang="fi-FI" sz="1500" b="1" dirty="0">
                <a:solidFill>
                  <a:srgbClr val="FFFFFF"/>
                </a:solidFill>
                <a:latin typeface="Arial"/>
              </a:rPr>
              <a:t> </a:t>
            </a:r>
            <a:r>
              <a:rPr lang="fi-FI" sz="1500" b="1" dirty="0" err="1">
                <a:solidFill>
                  <a:srgbClr val="FFFFFF"/>
                </a:solidFill>
                <a:latin typeface="Arial"/>
              </a:rPr>
              <a:t>networks</a:t>
            </a:r>
            <a:endParaRPr lang="fi-FI" sz="1500" b="1" dirty="0">
              <a:solidFill>
                <a:srgbClr val="FFFFFF"/>
              </a:solidFill>
              <a:latin typeface="Arial"/>
            </a:endParaRPr>
          </a:p>
        </p:txBody>
      </p:sp>
      <p:sp>
        <p:nvSpPr>
          <p:cNvPr id="2" name="TextBox 1">
            <a:extLst>
              <a:ext uri="{FF2B5EF4-FFF2-40B4-BE49-F238E27FC236}">
                <a16:creationId xmlns:a16="http://schemas.microsoft.com/office/drawing/2014/main" id="{56920BDE-E4C9-619D-8653-7EED35197AB7}"/>
              </a:ext>
            </a:extLst>
          </p:cNvPr>
          <p:cNvSpPr txBox="1"/>
          <p:nvPr/>
        </p:nvSpPr>
        <p:spPr>
          <a:xfrm>
            <a:off x="5103685" y="4117065"/>
            <a:ext cx="3023730" cy="323165"/>
          </a:xfrm>
          <a:prstGeom prst="rect">
            <a:avLst/>
          </a:prstGeom>
          <a:noFill/>
        </p:spPr>
        <p:txBody>
          <a:bodyPr wrap="square" rtlCol="0">
            <a:spAutoFit/>
          </a:bodyPr>
          <a:lstStyle/>
          <a:p>
            <a:pPr marL="136922" indent="-136922" defTabSz="685800">
              <a:spcBef>
                <a:spcPts val="450"/>
              </a:spcBef>
              <a:buFont typeface="Arial" panose="020B0604020202020204" pitchFamily="34" charset="0"/>
              <a:buChar char="•"/>
              <a:defRPr/>
            </a:pPr>
            <a:r>
              <a:rPr lang="fi-FI" sz="1500" b="1" dirty="0">
                <a:solidFill>
                  <a:srgbClr val="FFFFFF"/>
                </a:solidFill>
                <a:latin typeface="Arial"/>
              </a:rPr>
              <a:t>How </a:t>
            </a:r>
            <a:r>
              <a:rPr lang="fi-FI" sz="1500" b="1" dirty="0" err="1">
                <a:solidFill>
                  <a:srgbClr val="FFFFFF"/>
                </a:solidFill>
                <a:latin typeface="Arial"/>
              </a:rPr>
              <a:t>this</a:t>
            </a:r>
            <a:r>
              <a:rPr lang="fi-FI" sz="1500" b="1" dirty="0">
                <a:solidFill>
                  <a:srgbClr val="FFFFFF"/>
                </a:solidFill>
                <a:latin typeface="Arial"/>
              </a:rPr>
              <a:t> </a:t>
            </a:r>
            <a:r>
              <a:rPr lang="fi-FI" sz="1500" b="1" dirty="0" err="1">
                <a:solidFill>
                  <a:srgbClr val="FFFFFF"/>
                </a:solidFill>
                <a:latin typeface="Arial"/>
              </a:rPr>
              <a:t>all</a:t>
            </a:r>
            <a:r>
              <a:rPr lang="fi-FI" sz="1500" b="1" dirty="0">
                <a:solidFill>
                  <a:srgbClr val="FFFFFF"/>
                </a:solidFill>
                <a:latin typeface="Arial"/>
              </a:rPr>
              <a:t> </a:t>
            </a:r>
            <a:r>
              <a:rPr lang="fi-FI" sz="1500" b="1" dirty="0" err="1">
                <a:solidFill>
                  <a:srgbClr val="FFFFFF"/>
                </a:solidFill>
                <a:latin typeface="Arial"/>
              </a:rPr>
              <a:t>works</a:t>
            </a:r>
            <a:r>
              <a:rPr lang="fi-FI" sz="1500" b="1" dirty="0">
                <a:solidFill>
                  <a:srgbClr val="FFFFFF"/>
                </a:solidFill>
                <a:latin typeface="Arial"/>
              </a:rPr>
              <a:t> </a:t>
            </a:r>
            <a:r>
              <a:rPr lang="fi-FI" sz="1500" b="1" dirty="0" err="1">
                <a:solidFill>
                  <a:srgbClr val="FFFFFF"/>
                </a:solidFill>
                <a:latin typeface="Arial"/>
              </a:rPr>
              <a:t>together</a:t>
            </a:r>
            <a:r>
              <a:rPr lang="fi-FI" sz="1500" b="1" dirty="0">
                <a:solidFill>
                  <a:srgbClr val="FFFFFF"/>
                </a:solidFill>
                <a:latin typeface="Arial"/>
              </a:rPr>
              <a:t>?</a:t>
            </a:r>
          </a:p>
        </p:txBody>
      </p:sp>
    </p:spTree>
    <p:extLst>
      <p:ext uri="{BB962C8B-B14F-4D97-AF65-F5344CB8AC3E}">
        <p14:creationId xmlns:p14="http://schemas.microsoft.com/office/powerpoint/2010/main" val="1136112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9512" y="1257236"/>
            <a:ext cx="8856984" cy="5412124"/>
          </a:xfrm>
        </p:spPr>
        <p:txBody>
          <a:bodyPr>
            <a:normAutofit fontScale="90000"/>
          </a:bodyPr>
          <a:lstStyle/>
          <a:p>
            <a:pPr lvl="0" algn="l" eaLnBrk="0" fontAlgn="base" hangingPunct="0">
              <a:spcAft>
                <a:spcPct val="0"/>
              </a:spcAft>
              <a:tabLst>
                <a:tab pos="269875" algn="l"/>
              </a:tabLst>
            </a:pPr>
            <a:br>
              <a:rPr lang="en-GB" sz="2800" b="1" dirty="0">
                <a:solidFill>
                  <a:schemeClr val="accent1">
                    <a:lumMod val="75000"/>
                  </a:schemeClr>
                </a:solidFill>
              </a:rPr>
            </a:br>
            <a:br>
              <a:rPr lang="en-GB" sz="2800" b="1" dirty="0">
                <a:solidFill>
                  <a:schemeClr val="accent1">
                    <a:lumMod val="75000"/>
                  </a:schemeClr>
                </a:solidFill>
              </a:rPr>
            </a:br>
            <a:r>
              <a:rPr lang="en-GB" sz="2800" b="1" dirty="0">
                <a:solidFill>
                  <a:schemeClr val="tx2"/>
                </a:solidFill>
              </a:rPr>
              <a:t>                                               </a:t>
            </a:r>
            <a:br>
              <a:rPr lang="en-GB" sz="2800" b="1" dirty="0">
                <a:solidFill>
                  <a:schemeClr val="tx2"/>
                </a:solidFill>
              </a:rPr>
            </a:br>
            <a:r>
              <a:rPr lang="en-GB" sz="3600" b="1" dirty="0">
                <a:solidFill>
                  <a:schemeClr val="tx2"/>
                </a:solidFill>
              </a:rPr>
              <a:t>                                    Agenda</a:t>
            </a:r>
            <a:br>
              <a:rPr lang="en-GB" sz="2800" b="1" dirty="0">
                <a:solidFill>
                  <a:schemeClr val="tx2"/>
                </a:solidFill>
              </a:rPr>
            </a:br>
            <a:br>
              <a:rPr lang="en-GB" sz="1400" b="1" dirty="0">
                <a:solidFill>
                  <a:schemeClr val="tx2"/>
                </a:solidFill>
              </a:rPr>
            </a:br>
            <a:br>
              <a:rPr lang="en-GB" sz="1400" b="1" dirty="0">
                <a:solidFill>
                  <a:schemeClr val="tx2"/>
                </a:solidFill>
              </a:rPr>
            </a:br>
            <a:r>
              <a:rPr lang="en-GB" sz="1400" b="1" dirty="0">
                <a:solidFill>
                  <a:schemeClr val="tx2"/>
                </a:solidFill>
              </a:rPr>
              <a:t> </a:t>
            </a:r>
            <a:r>
              <a:rPr lang="en-GB" altLang="en-US" sz="2600" b="1" dirty="0">
                <a:solidFill>
                  <a:schemeClr val="tx2"/>
                </a:solidFill>
                <a:latin typeface="Calibri" panose="020F0502020204030204" pitchFamily="34" charset="0"/>
                <a:ea typeface="Calibri" panose="020F0502020204030204" pitchFamily="34" charset="0"/>
                <a:cs typeface="Calibri" panose="020F0502020204030204" pitchFamily="34" charset="0"/>
              </a:rPr>
              <a:t>Introduction by ELTI President </a:t>
            </a:r>
            <a:r>
              <a:rPr lang="en-GB" altLang="en-US" sz="2600" b="1" dirty="0" err="1">
                <a:solidFill>
                  <a:schemeClr val="tx2"/>
                </a:solidFill>
                <a:latin typeface="Calibri" panose="020F0502020204030204" pitchFamily="34" charset="0"/>
                <a:ea typeface="Calibri" panose="020F0502020204030204" pitchFamily="34" charset="0"/>
                <a:cs typeface="Calibri" panose="020F0502020204030204" pitchFamily="34" charset="0"/>
              </a:rPr>
              <a:t>Scannapieco</a:t>
            </a:r>
            <a:r>
              <a:rPr lang="en-GB" altLang="en-US" sz="2600" b="1" dirty="0">
                <a:solidFill>
                  <a:schemeClr val="tx2"/>
                </a:solidFill>
                <a:latin typeface="Calibri" panose="020F0502020204030204" pitchFamily="34" charset="0"/>
                <a:ea typeface="Calibri" panose="020F0502020204030204" pitchFamily="34" charset="0"/>
                <a:cs typeface="Calibri" panose="020F0502020204030204" pitchFamily="34" charset="0"/>
              </a:rPr>
              <a:t> and approval of the agenda </a:t>
            </a:r>
            <a:br>
              <a:rPr lang="en-GB" altLang="en-US" sz="2200" b="1" dirty="0">
                <a:solidFill>
                  <a:schemeClr val="tx2"/>
                </a:solidFill>
                <a:latin typeface="Calibri" panose="020F0502020204030204" pitchFamily="34" charset="0"/>
                <a:ea typeface="Calibri" panose="020F0502020204030204" pitchFamily="34" charset="0"/>
                <a:cs typeface="Calibri" panose="020F0502020204030204" pitchFamily="34" charset="0"/>
              </a:rPr>
            </a:br>
            <a:br>
              <a:rPr lang="en-GB" altLang="en-US" sz="2200" b="1" dirty="0">
                <a:solidFill>
                  <a:schemeClr val="tx2"/>
                </a:solidFill>
              </a:rPr>
            </a:br>
            <a:r>
              <a:rPr lang="en-GB" altLang="en-US" sz="2200" b="1" dirty="0">
                <a:solidFill>
                  <a:schemeClr val="tx2"/>
                </a:solidFill>
              </a:rPr>
              <a:t>1.        </a:t>
            </a:r>
            <a:r>
              <a:rPr lang="en-GB" altLang="en-US" sz="2200" b="1" dirty="0">
                <a:solidFill>
                  <a:schemeClr val="tx2"/>
                </a:solidFill>
                <a:latin typeface="Calibri" panose="020F0502020204030204" pitchFamily="34" charset="0"/>
                <a:ea typeface="Calibri" panose="020F0502020204030204" pitchFamily="34" charset="0"/>
                <a:cs typeface="Calibri" panose="020F0502020204030204" pitchFamily="34" charset="0"/>
              </a:rPr>
              <a:t>Report of the President and the Secretary General</a:t>
            </a:r>
            <a:br>
              <a:rPr lang="en-GB" altLang="en-US" sz="2200" b="1" dirty="0">
                <a:solidFill>
                  <a:schemeClr val="tx2"/>
                </a:solidFill>
                <a:latin typeface="Calibri" panose="020F0502020204030204" pitchFamily="34" charset="0"/>
                <a:ea typeface="Calibri" panose="020F0502020204030204" pitchFamily="34" charset="0"/>
                <a:cs typeface="Calibri" panose="020F0502020204030204" pitchFamily="34" charset="0"/>
              </a:rPr>
            </a:br>
            <a:br>
              <a:rPr lang="en-GB" altLang="en-US" sz="2200" b="1" dirty="0">
                <a:solidFill>
                  <a:schemeClr val="tx2"/>
                </a:solidFill>
                <a:latin typeface="Calibri" panose="020F0502020204030204" pitchFamily="34" charset="0"/>
                <a:ea typeface="Calibri" panose="020F0502020204030204" pitchFamily="34" charset="0"/>
                <a:cs typeface="Calibri" panose="020F0502020204030204" pitchFamily="34" charset="0"/>
              </a:rPr>
            </a:br>
            <a:r>
              <a:rPr lang="en-GB" altLang="en-US" sz="2200" b="1" dirty="0">
                <a:solidFill>
                  <a:schemeClr val="tx2"/>
                </a:solidFill>
                <a:latin typeface="Calibri" panose="020F0502020204030204" pitchFamily="34" charset="0"/>
                <a:ea typeface="Calibri" panose="020F0502020204030204" pitchFamily="34" charset="0"/>
                <a:cs typeface="Calibri" panose="020F0502020204030204" pitchFamily="34" charset="0"/>
              </a:rPr>
              <a:t>2.1.     For decision: Application of Export and Investment Fund of Denmark (EIFO)</a:t>
            </a:r>
            <a:br>
              <a:rPr lang="en-GB" altLang="en-US" sz="2200" b="1" dirty="0">
                <a:solidFill>
                  <a:schemeClr val="tx2"/>
                </a:solidFill>
                <a:latin typeface="Calibri" panose="020F0502020204030204" pitchFamily="34" charset="0"/>
                <a:ea typeface="Calibri" panose="020F0502020204030204" pitchFamily="34" charset="0"/>
                <a:cs typeface="Calibri" panose="020F0502020204030204" pitchFamily="34" charset="0"/>
              </a:rPr>
            </a:br>
            <a:br>
              <a:rPr lang="en-GB" altLang="en-US" sz="2200" b="1" dirty="0">
                <a:solidFill>
                  <a:schemeClr val="tx2"/>
                </a:solidFill>
                <a:latin typeface="Calibri" panose="020F0502020204030204" pitchFamily="34" charset="0"/>
                <a:ea typeface="Calibri" panose="020F0502020204030204" pitchFamily="34" charset="0"/>
                <a:cs typeface="Calibri" panose="020F0502020204030204" pitchFamily="34" charset="0"/>
              </a:rPr>
            </a:br>
            <a:r>
              <a:rPr lang="en-GB" altLang="en-US" sz="2200" b="1" dirty="0">
                <a:solidFill>
                  <a:schemeClr val="tx2"/>
                </a:solidFill>
                <a:latin typeface="Calibri" panose="020F0502020204030204" pitchFamily="34" charset="0"/>
                <a:ea typeface="Calibri" panose="020F0502020204030204" pitchFamily="34" charset="0"/>
                <a:cs typeface="Calibri" panose="020F0502020204030204" pitchFamily="34" charset="0"/>
              </a:rPr>
              <a:t>2.2.     For decision: Budget and Membership Fees 2025</a:t>
            </a:r>
            <a:br>
              <a:rPr lang="en-GB" altLang="en-US" sz="2200" b="1" dirty="0">
                <a:solidFill>
                  <a:schemeClr val="tx2"/>
                </a:solidFill>
                <a:latin typeface="Calibri" panose="020F0502020204030204" pitchFamily="34" charset="0"/>
                <a:ea typeface="Calibri" panose="020F0502020204030204" pitchFamily="34" charset="0"/>
                <a:cs typeface="Calibri" panose="020F0502020204030204" pitchFamily="34" charset="0"/>
              </a:rPr>
            </a:br>
            <a:br>
              <a:rPr lang="en-GB" altLang="en-US" sz="2200" b="1" dirty="0">
                <a:solidFill>
                  <a:schemeClr val="tx2"/>
                </a:solidFill>
                <a:latin typeface="Calibri" panose="020F0502020204030204" pitchFamily="34" charset="0"/>
                <a:ea typeface="Calibri" panose="020F0502020204030204" pitchFamily="34" charset="0"/>
                <a:cs typeface="Calibri" panose="020F0502020204030204" pitchFamily="34" charset="0"/>
              </a:rPr>
            </a:br>
            <a:r>
              <a:rPr lang="en-GB" altLang="en-US" sz="2200" b="1" dirty="0">
                <a:solidFill>
                  <a:schemeClr val="tx2"/>
                </a:solidFill>
                <a:latin typeface="Calibri" panose="020F0502020204030204" pitchFamily="34" charset="0"/>
                <a:ea typeface="Calibri" panose="020F0502020204030204" pitchFamily="34" charset="0"/>
                <a:cs typeface="Calibri" panose="020F0502020204030204" pitchFamily="34" charset="0"/>
              </a:rPr>
              <a:t>2.3.     Next General Assembly</a:t>
            </a:r>
            <a:br>
              <a:rPr lang="en-GB" altLang="en-US" sz="2200" b="1" dirty="0">
                <a:solidFill>
                  <a:schemeClr val="tx2"/>
                </a:solidFill>
              </a:rPr>
            </a:br>
            <a:br>
              <a:rPr lang="en-GB" altLang="en-US" sz="2200" b="1" dirty="0">
                <a:solidFill>
                  <a:schemeClr val="tx2"/>
                </a:solidFill>
                <a:latin typeface="Calibri" panose="020F0502020204030204" pitchFamily="34" charset="0"/>
                <a:ea typeface="Calibri" panose="020F0502020204030204" pitchFamily="34" charset="0"/>
                <a:cs typeface="Calibri" panose="020F0502020204030204" pitchFamily="34" charset="0"/>
              </a:rPr>
            </a:br>
            <a:r>
              <a:rPr lang="en-GB" altLang="en-US" sz="2200" b="1" dirty="0">
                <a:solidFill>
                  <a:schemeClr val="tx2"/>
                </a:solidFill>
                <a:latin typeface="Calibri" panose="020F0502020204030204" pitchFamily="34" charset="0"/>
                <a:ea typeface="Calibri" panose="020F0502020204030204" pitchFamily="34" charset="0"/>
                <a:cs typeface="Calibri" panose="020F0502020204030204" pitchFamily="34" charset="0"/>
              </a:rPr>
              <a:t>3. 	       Presentation of new ELTI members</a:t>
            </a:r>
            <a:br>
              <a:rPr lang="en-GB" altLang="en-US" sz="2200" b="1" dirty="0">
                <a:solidFill>
                  <a:schemeClr val="tx2"/>
                </a:solidFill>
                <a:latin typeface="Calibri" panose="020F0502020204030204" pitchFamily="34" charset="0"/>
                <a:ea typeface="Calibri" panose="020F0502020204030204" pitchFamily="34" charset="0"/>
                <a:cs typeface="Calibri" panose="020F0502020204030204" pitchFamily="34" charset="0"/>
              </a:rPr>
            </a:br>
            <a:br>
              <a:rPr lang="en-GB" altLang="en-US" sz="2200" b="1" dirty="0">
                <a:solidFill>
                  <a:schemeClr val="tx2"/>
                </a:solidFill>
                <a:latin typeface="Calibri" panose="020F0502020204030204" pitchFamily="34" charset="0"/>
                <a:ea typeface="Calibri" panose="020F0502020204030204" pitchFamily="34" charset="0"/>
                <a:cs typeface="Calibri" panose="020F0502020204030204" pitchFamily="34" charset="0"/>
              </a:rPr>
            </a:br>
            <a:r>
              <a:rPr lang="en-GB" altLang="en-US" sz="2200" b="1" dirty="0">
                <a:solidFill>
                  <a:schemeClr val="tx2"/>
                </a:solidFill>
                <a:latin typeface="Calibri" panose="020F0502020204030204" pitchFamily="34" charset="0"/>
                <a:ea typeface="Calibri" panose="020F0502020204030204" pitchFamily="34" charset="0"/>
                <a:cs typeface="Calibri" panose="020F0502020204030204" pitchFamily="34" charset="0"/>
              </a:rPr>
              <a:t>            </a:t>
            </a:r>
            <a:r>
              <a:rPr lang="en-GB" altLang="en-US" sz="1800" b="1" dirty="0">
                <a:solidFill>
                  <a:schemeClr val="tx2"/>
                </a:solidFill>
                <a:latin typeface="Calibri" panose="020F0502020204030204" pitchFamily="34" charset="0"/>
                <a:ea typeface="Calibri" panose="020F0502020204030204" pitchFamily="34" charset="0"/>
                <a:cs typeface="Calibri" panose="020F0502020204030204" pitchFamily="34" charset="0"/>
              </a:rPr>
              <a:t>- Banca de </a:t>
            </a:r>
            <a:r>
              <a:rPr lang="en-GB" altLang="en-US" sz="1800" b="1" dirty="0" err="1">
                <a:solidFill>
                  <a:schemeClr val="tx2"/>
                </a:solidFill>
                <a:latin typeface="Calibri" panose="020F0502020204030204" pitchFamily="34" charset="0"/>
                <a:ea typeface="Calibri" panose="020F0502020204030204" pitchFamily="34" charset="0"/>
                <a:cs typeface="Calibri" panose="020F0502020204030204" pitchFamily="34" charset="0"/>
              </a:rPr>
              <a:t>Investiții</a:t>
            </a:r>
            <a:r>
              <a:rPr lang="en-GB" altLang="en-US" sz="1800" b="1" dirty="0">
                <a:solidFill>
                  <a:schemeClr val="tx2"/>
                </a:solidFill>
                <a:latin typeface="Calibri" panose="020F0502020204030204" pitchFamily="34" charset="0"/>
                <a:ea typeface="Calibri" panose="020F0502020204030204" pitchFamily="34" charset="0"/>
                <a:cs typeface="Calibri" panose="020F0502020204030204" pitchFamily="34" charset="0"/>
              </a:rPr>
              <a:t> </a:t>
            </a:r>
            <a:r>
              <a:rPr lang="en-GB" altLang="en-US" sz="1800" b="1" dirty="0" err="1">
                <a:solidFill>
                  <a:schemeClr val="tx2"/>
                </a:solidFill>
                <a:latin typeface="Calibri" panose="020F0502020204030204" pitchFamily="34" charset="0"/>
                <a:ea typeface="Calibri" panose="020F0502020204030204" pitchFamily="34" charset="0"/>
                <a:cs typeface="Calibri" panose="020F0502020204030204" pitchFamily="34" charset="0"/>
              </a:rPr>
              <a:t>și</a:t>
            </a:r>
            <a:r>
              <a:rPr lang="en-GB" altLang="en-US" sz="1800" b="1" dirty="0">
                <a:solidFill>
                  <a:schemeClr val="tx2"/>
                </a:solidFill>
                <a:latin typeface="Calibri" panose="020F0502020204030204" pitchFamily="34" charset="0"/>
                <a:ea typeface="Calibri" panose="020F0502020204030204" pitchFamily="34" charset="0"/>
                <a:cs typeface="Calibri" panose="020F0502020204030204" pitchFamily="34" charset="0"/>
              </a:rPr>
              <a:t> </a:t>
            </a:r>
            <a:r>
              <a:rPr lang="en-GB" altLang="en-US" sz="1800" b="1" dirty="0" err="1">
                <a:solidFill>
                  <a:schemeClr val="tx2"/>
                </a:solidFill>
                <a:latin typeface="Calibri" panose="020F0502020204030204" pitchFamily="34" charset="0"/>
                <a:ea typeface="Calibri" panose="020F0502020204030204" pitchFamily="34" charset="0"/>
                <a:cs typeface="Calibri" panose="020F0502020204030204" pitchFamily="34" charset="0"/>
              </a:rPr>
              <a:t>Dezvoltare</a:t>
            </a:r>
            <a:r>
              <a:rPr lang="en-GB" altLang="en-US" sz="1800" b="1" dirty="0">
                <a:solidFill>
                  <a:schemeClr val="tx2"/>
                </a:solidFill>
                <a:latin typeface="Calibri" panose="020F0502020204030204" pitchFamily="34" charset="0"/>
                <a:ea typeface="Calibri" panose="020F0502020204030204" pitchFamily="34" charset="0"/>
                <a:cs typeface="Calibri" panose="020F0502020204030204" pitchFamily="34" charset="0"/>
              </a:rPr>
              <a:t> (BID), Romania</a:t>
            </a:r>
            <a:br>
              <a:rPr lang="en-GB" altLang="en-US" sz="1800" b="1" dirty="0">
                <a:solidFill>
                  <a:schemeClr val="tx2"/>
                </a:solidFill>
                <a:latin typeface="Calibri" panose="020F0502020204030204" pitchFamily="34" charset="0"/>
                <a:ea typeface="Calibri" panose="020F0502020204030204" pitchFamily="34" charset="0"/>
                <a:cs typeface="Calibri" panose="020F0502020204030204" pitchFamily="34" charset="0"/>
              </a:rPr>
            </a:br>
            <a:br>
              <a:rPr lang="en-GB" altLang="en-US" sz="1800" b="1" dirty="0">
                <a:solidFill>
                  <a:schemeClr val="tx2"/>
                </a:solidFill>
                <a:latin typeface="Calibri" panose="020F0502020204030204" pitchFamily="34" charset="0"/>
                <a:ea typeface="Calibri" panose="020F0502020204030204" pitchFamily="34" charset="0"/>
                <a:cs typeface="Calibri" panose="020F0502020204030204" pitchFamily="34" charset="0"/>
              </a:rPr>
            </a:br>
            <a:r>
              <a:rPr lang="en-GB" altLang="en-US" sz="1800" b="1" dirty="0">
                <a:solidFill>
                  <a:schemeClr val="tx2"/>
                </a:solidFill>
                <a:latin typeface="Calibri" panose="020F0502020204030204" pitchFamily="34" charset="0"/>
                <a:ea typeface="Calibri" panose="020F0502020204030204" pitchFamily="34" charset="0"/>
                <a:cs typeface="Calibri" panose="020F0502020204030204" pitchFamily="34" charset="0"/>
              </a:rPr>
              <a:t>               - Export and Investment Fund of Denmark (EIFO)</a:t>
            </a:r>
            <a:br>
              <a:rPr lang="en-GB" altLang="en-US" sz="1800" b="1" dirty="0">
                <a:solidFill>
                  <a:schemeClr val="tx2"/>
                </a:solidFill>
                <a:latin typeface="Calibri" panose="020F0502020204030204" pitchFamily="34" charset="0"/>
                <a:ea typeface="Calibri" panose="020F0502020204030204" pitchFamily="34" charset="0"/>
                <a:cs typeface="Calibri" panose="020F0502020204030204" pitchFamily="34" charset="0"/>
              </a:rPr>
            </a:br>
            <a:br>
              <a:rPr lang="en-GB" altLang="en-US" sz="2200" b="1" dirty="0">
                <a:solidFill>
                  <a:schemeClr val="tx2"/>
                </a:solidFill>
                <a:latin typeface="Calibri" panose="020F0502020204030204" pitchFamily="34" charset="0"/>
                <a:ea typeface="Calibri" panose="020F0502020204030204" pitchFamily="34" charset="0"/>
                <a:cs typeface="Calibri" panose="020F0502020204030204" pitchFamily="34" charset="0"/>
              </a:rPr>
            </a:br>
            <a:r>
              <a:rPr lang="en-GB" altLang="en-US" sz="2200" b="1" dirty="0">
                <a:solidFill>
                  <a:schemeClr val="tx2"/>
                </a:solidFill>
                <a:latin typeface="Calibri" panose="020F0502020204030204" pitchFamily="34" charset="0"/>
                <a:ea typeface="Calibri" panose="020F0502020204030204" pitchFamily="34" charset="0"/>
                <a:cs typeface="Calibri" panose="020F0502020204030204" pitchFamily="34" charset="0"/>
              </a:rPr>
              <a:t>4.         Discussion amongst members &amp; any other business</a:t>
            </a:r>
            <a:br>
              <a:rPr lang="en-GB" altLang="en-US" sz="2200" dirty="0">
                <a:solidFill>
                  <a:schemeClr val="tx2"/>
                </a:solidFill>
              </a:rPr>
            </a:br>
            <a:br>
              <a:rPr lang="en-GB" sz="1400" b="1" dirty="0">
                <a:solidFill>
                  <a:schemeClr val="accent1">
                    <a:lumMod val="75000"/>
                  </a:schemeClr>
                </a:solidFill>
              </a:rPr>
            </a:br>
            <a:br>
              <a:rPr lang="en-GB" sz="2800" b="1" dirty="0">
                <a:solidFill>
                  <a:schemeClr val="accent1">
                    <a:lumMod val="75000"/>
                  </a:schemeClr>
                </a:solidFill>
              </a:rPr>
            </a:br>
            <a:br>
              <a:rPr lang="en-GB" sz="2800" b="1" dirty="0">
                <a:solidFill>
                  <a:schemeClr val="accent1">
                    <a:lumMod val="75000"/>
                  </a:schemeClr>
                </a:solidFill>
              </a:rPr>
            </a:br>
            <a:br>
              <a:rPr lang="en-GB" sz="2800" b="1" dirty="0">
                <a:solidFill>
                  <a:schemeClr val="accent1">
                    <a:lumMod val="75000"/>
                  </a:schemeClr>
                </a:solidFill>
              </a:rPr>
            </a:br>
            <a:endParaRPr lang="en-GB" sz="2800" dirty="0">
              <a:solidFill>
                <a:schemeClr val="accent1">
                  <a:lumMod val="75000"/>
                </a:schemeClr>
              </a:solidFill>
            </a:endParaRPr>
          </a:p>
        </p:txBody>
      </p:sp>
      <p:pic>
        <p:nvPicPr>
          <p:cNvPr id="4" name="Obrázek 2">
            <a:extLst>
              <a:ext uri="{FF2B5EF4-FFF2-40B4-BE49-F238E27FC236}">
                <a16:creationId xmlns:a16="http://schemas.microsoft.com/office/drawing/2014/main" id="{6A4633B4-81C6-AC14-36AD-CE862F7D76D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auto">
          <a:xfrm>
            <a:off x="6156176" y="359388"/>
            <a:ext cx="2594783" cy="897848"/>
          </a:xfrm>
          <a:prstGeom prst="rect">
            <a:avLst/>
          </a:prstGeom>
          <a:noFill/>
          <a:ln>
            <a:noFill/>
          </a:ln>
        </p:spPr>
      </p:pic>
      <p:pic>
        <p:nvPicPr>
          <p:cNvPr id="5" name="Picture 4">
            <a:extLst>
              <a:ext uri="{FF2B5EF4-FFF2-40B4-BE49-F238E27FC236}">
                <a16:creationId xmlns:a16="http://schemas.microsoft.com/office/drawing/2014/main" id="{4238D5EF-C0AC-342B-1F02-2576E7CD910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20072" y="5662633"/>
            <a:ext cx="1080120" cy="555589"/>
          </a:xfrm>
          <a:prstGeom prst="rect">
            <a:avLst/>
          </a:prstGeom>
        </p:spPr>
      </p:pic>
      <p:pic>
        <p:nvPicPr>
          <p:cNvPr id="7" name="Picture 6">
            <a:extLst>
              <a:ext uri="{FF2B5EF4-FFF2-40B4-BE49-F238E27FC236}">
                <a16:creationId xmlns:a16="http://schemas.microsoft.com/office/drawing/2014/main" id="{E0A080F4-7EE0-E504-E989-4E898ABE1BC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76056" y="5109363"/>
            <a:ext cx="1525055" cy="555589"/>
          </a:xfrm>
          <a:prstGeom prst="rect">
            <a:avLst/>
          </a:prstGeom>
        </p:spPr>
      </p:pic>
    </p:spTree>
    <p:extLst>
      <p:ext uri="{BB962C8B-B14F-4D97-AF65-F5344CB8AC3E}">
        <p14:creationId xmlns:p14="http://schemas.microsoft.com/office/powerpoint/2010/main" val="253827790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4679F2-6E86-4E10-AA5E-0DC089AEA789}"/>
              </a:ext>
            </a:extLst>
          </p:cNvPr>
          <p:cNvSpPr>
            <a:spLocks noGrp="1"/>
          </p:cNvSpPr>
          <p:nvPr>
            <p:ph type="title"/>
          </p:nvPr>
        </p:nvSpPr>
        <p:spPr>
          <a:xfrm>
            <a:off x="524983" y="2223161"/>
            <a:ext cx="8209824" cy="837000"/>
          </a:xfrm>
        </p:spPr>
        <p:txBody>
          <a:bodyPr>
            <a:normAutofit fontScale="90000"/>
          </a:bodyPr>
          <a:lstStyle/>
          <a:p>
            <a:r>
              <a:rPr lang="en-US" sz="3600" dirty="0"/>
              <a:t>Finland has several competitive advantages in electricity!</a:t>
            </a:r>
            <a:endParaRPr lang="fi-FI" sz="3600" dirty="0"/>
          </a:p>
        </p:txBody>
      </p:sp>
      <p:sp>
        <p:nvSpPr>
          <p:cNvPr id="3" name="Content Placeholder 2">
            <a:extLst>
              <a:ext uri="{FF2B5EF4-FFF2-40B4-BE49-F238E27FC236}">
                <a16:creationId xmlns:a16="http://schemas.microsoft.com/office/drawing/2014/main" id="{06E58E0A-28A0-4278-B5C4-4FCF7FB6B117}"/>
              </a:ext>
            </a:extLst>
          </p:cNvPr>
          <p:cNvSpPr>
            <a:spLocks noGrp="1"/>
          </p:cNvSpPr>
          <p:nvPr>
            <p:ph idx="1"/>
          </p:nvPr>
        </p:nvSpPr>
        <p:spPr>
          <a:xfrm>
            <a:off x="743922" y="3464272"/>
            <a:ext cx="7771428" cy="2629024"/>
          </a:xfrm>
          <a:noFill/>
        </p:spPr>
        <p:txBody>
          <a:bodyPr>
            <a:normAutofit/>
          </a:bodyPr>
          <a:lstStyle/>
          <a:p>
            <a:pPr>
              <a:lnSpc>
                <a:spcPct val="100000"/>
              </a:lnSpc>
              <a:spcBef>
                <a:spcPts val="600"/>
              </a:spcBef>
              <a:buClrTx/>
            </a:pPr>
            <a:r>
              <a:rPr lang="fi-FI" sz="2400" dirty="0"/>
              <a:t>… is </a:t>
            </a:r>
            <a:r>
              <a:rPr lang="fi-FI" sz="2400" dirty="0" err="1"/>
              <a:t>highly</a:t>
            </a:r>
            <a:r>
              <a:rPr lang="fi-FI" sz="2400" dirty="0"/>
              <a:t> </a:t>
            </a:r>
            <a:r>
              <a:rPr lang="fi-FI" sz="2400" dirty="0" err="1"/>
              <a:t>electrified</a:t>
            </a:r>
            <a:endParaRPr lang="fi-FI" sz="2400" dirty="0"/>
          </a:p>
          <a:p>
            <a:pPr>
              <a:lnSpc>
                <a:spcPct val="100000"/>
              </a:lnSpc>
              <a:spcBef>
                <a:spcPts val="600"/>
              </a:spcBef>
              <a:buClrTx/>
            </a:pPr>
            <a:r>
              <a:rPr lang="fi-FI" sz="2400" dirty="0"/>
              <a:t>… </a:t>
            </a:r>
            <a:r>
              <a:rPr lang="fi-FI" sz="2400" dirty="0" err="1"/>
              <a:t>has</a:t>
            </a:r>
            <a:r>
              <a:rPr lang="fi-FI" sz="2400" dirty="0"/>
              <a:t> </a:t>
            </a:r>
            <a:r>
              <a:rPr lang="fi-FI" sz="2400" dirty="0" err="1"/>
              <a:t>clean</a:t>
            </a:r>
            <a:r>
              <a:rPr lang="fi-FI" sz="2400" dirty="0"/>
              <a:t> and </a:t>
            </a:r>
            <a:r>
              <a:rPr lang="fi-FI" sz="2400" dirty="0" err="1"/>
              <a:t>efficient</a:t>
            </a:r>
            <a:r>
              <a:rPr lang="fi-FI" sz="2400" dirty="0"/>
              <a:t> </a:t>
            </a:r>
            <a:r>
              <a:rPr lang="fi-FI" sz="2400" dirty="0" err="1"/>
              <a:t>electricity</a:t>
            </a:r>
            <a:r>
              <a:rPr lang="fi-FI" sz="2400" dirty="0"/>
              <a:t> </a:t>
            </a:r>
            <a:r>
              <a:rPr lang="fi-FI" sz="2400" dirty="0" err="1"/>
              <a:t>generation</a:t>
            </a:r>
            <a:r>
              <a:rPr lang="fi-FI" sz="2400" dirty="0"/>
              <a:t> and</a:t>
            </a:r>
          </a:p>
          <a:p>
            <a:pPr marL="540544" indent="-540544">
              <a:lnSpc>
                <a:spcPct val="100000"/>
              </a:lnSpc>
              <a:spcBef>
                <a:spcPts val="600"/>
              </a:spcBef>
              <a:buClrTx/>
              <a:buNone/>
            </a:pPr>
            <a:r>
              <a:rPr lang="fi-FI" sz="2400" dirty="0"/>
              <a:t>        </a:t>
            </a:r>
            <a:r>
              <a:rPr lang="fi-FI" sz="2400" dirty="0" err="1"/>
              <a:t>excellent</a:t>
            </a:r>
            <a:r>
              <a:rPr lang="fi-FI" sz="2400" dirty="0"/>
              <a:t> </a:t>
            </a:r>
            <a:r>
              <a:rPr lang="fi-FI" sz="2400" dirty="0" err="1"/>
              <a:t>competitiveness</a:t>
            </a:r>
            <a:r>
              <a:rPr lang="fi-FI" sz="2400" dirty="0"/>
              <a:t> of </a:t>
            </a:r>
            <a:r>
              <a:rPr lang="fi-FI" sz="2400" dirty="0" err="1"/>
              <a:t>onshore</a:t>
            </a:r>
            <a:r>
              <a:rPr lang="fi-FI" sz="2400" dirty="0"/>
              <a:t> </a:t>
            </a:r>
            <a:r>
              <a:rPr lang="fi-FI" sz="2400" dirty="0" err="1"/>
              <a:t>wind</a:t>
            </a:r>
            <a:r>
              <a:rPr lang="fi-FI" sz="2400" dirty="0"/>
              <a:t> </a:t>
            </a:r>
            <a:r>
              <a:rPr lang="fi-FI" sz="2400" dirty="0" err="1"/>
              <a:t>power</a:t>
            </a:r>
            <a:r>
              <a:rPr lang="fi-FI" sz="2400" dirty="0"/>
              <a:t>.</a:t>
            </a:r>
          </a:p>
          <a:p>
            <a:pPr>
              <a:lnSpc>
                <a:spcPct val="100000"/>
              </a:lnSpc>
              <a:spcBef>
                <a:spcPts val="600"/>
              </a:spcBef>
              <a:buClrTx/>
            </a:pPr>
            <a:r>
              <a:rPr lang="fi-FI" sz="2400" dirty="0"/>
              <a:t>… </a:t>
            </a:r>
            <a:r>
              <a:rPr lang="fi-FI" sz="2400" dirty="0" err="1"/>
              <a:t>has</a:t>
            </a:r>
            <a:r>
              <a:rPr lang="fi-FI" sz="2400" dirty="0"/>
              <a:t> </a:t>
            </a:r>
            <a:r>
              <a:rPr lang="fi-FI" sz="2400" dirty="0" err="1"/>
              <a:t>strong</a:t>
            </a:r>
            <a:r>
              <a:rPr lang="fi-FI" sz="2400" dirty="0"/>
              <a:t> </a:t>
            </a:r>
            <a:r>
              <a:rPr lang="fi-FI" sz="2400" dirty="0" err="1"/>
              <a:t>grid</a:t>
            </a:r>
            <a:r>
              <a:rPr lang="fi-FI" sz="2400" dirty="0"/>
              <a:t> and top-</a:t>
            </a:r>
            <a:r>
              <a:rPr lang="fi-FI" sz="2400" dirty="0" err="1"/>
              <a:t>class</a:t>
            </a:r>
            <a:r>
              <a:rPr lang="fi-FI" sz="2400" dirty="0"/>
              <a:t> </a:t>
            </a:r>
            <a:r>
              <a:rPr lang="fi-FI" sz="2400" dirty="0" err="1"/>
              <a:t>electricity</a:t>
            </a:r>
            <a:r>
              <a:rPr lang="fi-FI" sz="2400" dirty="0"/>
              <a:t> </a:t>
            </a:r>
            <a:r>
              <a:rPr lang="fi-FI" sz="2400" dirty="0" err="1"/>
              <a:t>reliability</a:t>
            </a:r>
            <a:endParaRPr lang="fi-FI" sz="2400" dirty="0"/>
          </a:p>
          <a:p>
            <a:pPr>
              <a:lnSpc>
                <a:spcPct val="100000"/>
              </a:lnSpc>
              <a:spcBef>
                <a:spcPts val="600"/>
              </a:spcBef>
              <a:buClrTx/>
            </a:pPr>
            <a:r>
              <a:rPr lang="fi-FI" sz="2400" dirty="0"/>
              <a:t>… is </a:t>
            </a:r>
            <a:r>
              <a:rPr lang="fi-FI" sz="2400" dirty="0" err="1"/>
              <a:t>part</a:t>
            </a:r>
            <a:r>
              <a:rPr lang="fi-FI" sz="2400" dirty="0"/>
              <a:t> of </a:t>
            </a:r>
            <a:r>
              <a:rPr lang="fi-FI" sz="2400" dirty="0" err="1"/>
              <a:t>the</a:t>
            </a:r>
            <a:r>
              <a:rPr lang="fi-FI" sz="2400" dirty="0"/>
              <a:t> </a:t>
            </a:r>
            <a:r>
              <a:rPr lang="fi-FI" sz="2400" dirty="0" err="1"/>
              <a:t>efficient</a:t>
            </a:r>
            <a:r>
              <a:rPr lang="fi-FI" sz="2400" dirty="0"/>
              <a:t> European </a:t>
            </a:r>
            <a:r>
              <a:rPr lang="fi-FI" sz="2400" dirty="0" err="1"/>
              <a:t>electricity</a:t>
            </a:r>
            <a:r>
              <a:rPr lang="fi-FI" sz="2400" dirty="0"/>
              <a:t> </a:t>
            </a:r>
            <a:r>
              <a:rPr lang="fi-FI" sz="2400" dirty="0" err="1"/>
              <a:t>markets</a:t>
            </a:r>
            <a:endParaRPr lang="fi-FI" sz="2400" dirty="0"/>
          </a:p>
        </p:txBody>
      </p:sp>
    </p:spTree>
    <p:extLst>
      <p:ext uri="{BB962C8B-B14F-4D97-AF65-F5344CB8AC3E}">
        <p14:creationId xmlns:p14="http://schemas.microsoft.com/office/powerpoint/2010/main" val="40084493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8" name="Kaavio 7">
            <a:extLst>
              <a:ext uri="{FF2B5EF4-FFF2-40B4-BE49-F238E27FC236}">
                <a16:creationId xmlns:a16="http://schemas.microsoft.com/office/drawing/2014/main" id="{B0A9DBF3-0729-4A9D-A60C-F60BA177F70A}"/>
              </a:ext>
            </a:extLst>
          </p:cNvPr>
          <p:cNvGraphicFramePr/>
          <p:nvPr>
            <p:extLst>
              <p:ext uri="{D42A27DB-BD31-4B8C-83A1-F6EECF244321}">
                <p14:modId xmlns:p14="http://schemas.microsoft.com/office/powerpoint/2010/main" val="1267286021"/>
              </p:ext>
            </p:extLst>
          </p:nvPr>
        </p:nvGraphicFramePr>
        <p:xfrm>
          <a:off x="0" y="1628800"/>
          <a:ext cx="4302036" cy="3901137"/>
        </p:xfrm>
        <a:graphic>
          <a:graphicData uri="http://schemas.openxmlformats.org/drawingml/2006/chart">
            <c:chart xmlns:c="http://schemas.openxmlformats.org/drawingml/2006/chart" xmlns:r="http://schemas.openxmlformats.org/officeDocument/2006/relationships" r:id="rId3"/>
          </a:graphicData>
        </a:graphic>
      </p:graphicFrame>
      <p:sp>
        <p:nvSpPr>
          <p:cNvPr id="3" name="Tekstiruutu 2">
            <a:extLst>
              <a:ext uri="{FF2B5EF4-FFF2-40B4-BE49-F238E27FC236}">
                <a16:creationId xmlns:a16="http://schemas.microsoft.com/office/drawing/2014/main" id="{8F360539-46A1-51C2-B28B-A87F0DE28005}"/>
              </a:ext>
            </a:extLst>
          </p:cNvPr>
          <p:cNvSpPr txBox="1"/>
          <p:nvPr/>
        </p:nvSpPr>
        <p:spPr>
          <a:xfrm>
            <a:off x="0" y="5529937"/>
            <a:ext cx="9143999" cy="369332"/>
          </a:xfrm>
          <a:prstGeom prst="rect">
            <a:avLst/>
          </a:prstGeom>
          <a:solidFill>
            <a:schemeClr val="bg2">
              <a:alpha val="77000"/>
            </a:schemeClr>
          </a:solidFill>
          <a:ln>
            <a:noFill/>
          </a:ln>
        </p:spPr>
        <p:txBody>
          <a:bodyPr wrap="square" rtlCol="0">
            <a:spAutoFit/>
          </a:bodyPr>
          <a:lstStyle/>
          <a:p>
            <a:pPr algn="ctr" defTabSz="685800">
              <a:defRPr/>
            </a:pPr>
            <a:r>
              <a:rPr lang="fi-FI" dirty="0">
                <a:solidFill>
                  <a:srgbClr val="000000"/>
                </a:solidFill>
                <a:latin typeface="Arial" panose="020B0604020202020204"/>
              </a:rPr>
              <a:t>CO2 </a:t>
            </a:r>
            <a:r>
              <a:rPr lang="fi-FI" dirty="0" err="1">
                <a:solidFill>
                  <a:srgbClr val="000000"/>
                </a:solidFill>
                <a:latin typeface="Arial" panose="020B0604020202020204"/>
              </a:rPr>
              <a:t>emissions</a:t>
            </a:r>
            <a:r>
              <a:rPr lang="fi-FI" dirty="0">
                <a:solidFill>
                  <a:srgbClr val="000000"/>
                </a:solidFill>
                <a:latin typeface="Arial" panose="020B0604020202020204"/>
              </a:rPr>
              <a:t> </a:t>
            </a:r>
            <a:r>
              <a:rPr lang="fi-FI" dirty="0" err="1">
                <a:solidFill>
                  <a:srgbClr val="000000"/>
                </a:solidFill>
                <a:latin typeface="Arial" panose="020B0604020202020204"/>
              </a:rPr>
              <a:t>down</a:t>
            </a:r>
            <a:r>
              <a:rPr lang="fi-FI" dirty="0">
                <a:solidFill>
                  <a:srgbClr val="000000"/>
                </a:solidFill>
                <a:latin typeface="Arial" panose="020B0604020202020204"/>
              </a:rPr>
              <a:t> 80%</a:t>
            </a:r>
          </a:p>
        </p:txBody>
      </p:sp>
      <p:sp>
        <p:nvSpPr>
          <p:cNvPr id="6" name="Tekstiruutu 5">
            <a:extLst>
              <a:ext uri="{FF2B5EF4-FFF2-40B4-BE49-F238E27FC236}">
                <a16:creationId xmlns:a16="http://schemas.microsoft.com/office/drawing/2014/main" id="{D8E20728-2DD1-070E-FB08-CA3DE38EB0B4}"/>
              </a:ext>
            </a:extLst>
          </p:cNvPr>
          <p:cNvSpPr txBox="1"/>
          <p:nvPr/>
        </p:nvSpPr>
        <p:spPr>
          <a:xfrm>
            <a:off x="240118" y="332656"/>
            <a:ext cx="7860273" cy="523220"/>
          </a:xfrm>
          <a:prstGeom prst="rect">
            <a:avLst/>
          </a:prstGeom>
          <a:noFill/>
        </p:spPr>
        <p:txBody>
          <a:bodyPr wrap="square" rtlCol="0">
            <a:spAutoFit/>
          </a:bodyPr>
          <a:lstStyle/>
          <a:p>
            <a:pPr defTabSz="685800">
              <a:defRPr/>
            </a:pPr>
            <a:r>
              <a:rPr lang="fi-FI" sz="2800" b="1" dirty="0" err="1">
                <a:solidFill>
                  <a:srgbClr val="FFFFFF"/>
                </a:solidFill>
                <a:latin typeface="Arial" panose="020B0604020202020204"/>
              </a:rPr>
              <a:t>Fundamental</a:t>
            </a:r>
            <a:r>
              <a:rPr lang="fi-FI" sz="2800" b="1" dirty="0">
                <a:solidFill>
                  <a:srgbClr val="FFFFFF"/>
                </a:solidFill>
                <a:latin typeface="Arial" panose="020B0604020202020204"/>
              </a:rPr>
              <a:t> </a:t>
            </a:r>
            <a:r>
              <a:rPr lang="fi-FI" sz="2800" b="1" dirty="0" err="1">
                <a:solidFill>
                  <a:srgbClr val="FFFFFF"/>
                </a:solidFill>
                <a:latin typeface="Arial" panose="020B0604020202020204"/>
              </a:rPr>
              <a:t>transformation</a:t>
            </a:r>
            <a:r>
              <a:rPr lang="fi-FI" sz="2800" b="1" dirty="0">
                <a:solidFill>
                  <a:srgbClr val="FFFFFF"/>
                </a:solidFill>
                <a:latin typeface="Arial" panose="020B0604020202020204"/>
              </a:rPr>
              <a:t> in </a:t>
            </a:r>
            <a:r>
              <a:rPr lang="fi-FI" sz="2800" b="1" dirty="0" err="1">
                <a:solidFill>
                  <a:srgbClr val="FFFFFF"/>
                </a:solidFill>
                <a:latin typeface="Arial" panose="020B0604020202020204"/>
              </a:rPr>
              <a:t>generation</a:t>
            </a:r>
            <a:r>
              <a:rPr lang="fi-FI" sz="2800" b="1" dirty="0">
                <a:solidFill>
                  <a:srgbClr val="FFFFFF"/>
                </a:solidFill>
                <a:latin typeface="Arial" panose="020B0604020202020204"/>
              </a:rPr>
              <a:t>…</a:t>
            </a:r>
          </a:p>
        </p:txBody>
      </p:sp>
      <p:pic>
        <p:nvPicPr>
          <p:cNvPr id="10" name="Kuva 9" descr="Kuva, joka sisältää kohteen teksti, kuvakaappaus, numero, Samansuuntainen&#10;&#10;Kuvaus luotu automaattisesti">
            <a:extLst>
              <a:ext uri="{FF2B5EF4-FFF2-40B4-BE49-F238E27FC236}">
                <a16:creationId xmlns:a16="http://schemas.microsoft.com/office/drawing/2014/main" id="{28053C76-AF5B-668F-90B0-680B5C72BB4D}"/>
              </a:ext>
            </a:extLst>
          </p:cNvPr>
          <p:cNvPicPr>
            <a:picLocks noChangeAspect="1"/>
          </p:cNvPicPr>
          <p:nvPr/>
        </p:nvPicPr>
        <p:blipFill>
          <a:blip r:embed="rId4">
            <a:alphaModFix amt="93000"/>
            <a:extLst>
              <a:ext uri="{28A0092B-C50C-407E-A947-70E740481C1C}">
                <a14:useLocalDpi xmlns:a14="http://schemas.microsoft.com/office/drawing/2010/main" val="0"/>
              </a:ext>
            </a:extLst>
          </a:blip>
          <a:stretch>
            <a:fillRect/>
          </a:stretch>
        </p:blipFill>
        <p:spPr>
          <a:xfrm>
            <a:off x="4302035" y="1628800"/>
            <a:ext cx="4841965" cy="3901137"/>
          </a:xfrm>
          <a:prstGeom prst="rect">
            <a:avLst/>
          </a:prstGeom>
        </p:spPr>
      </p:pic>
    </p:spTree>
    <p:extLst>
      <p:ext uri="{BB962C8B-B14F-4D97-AF65-F5344CB8AC3E}">
        <p14:creationId xmlns:p14="http://schemas.microsoft.com/office/powerpoint/2010/main" val="406473619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ian numeron paikkamerkki 1">
            <a:extLst>
              <a:ext uri="{FF2B5EF4-FFF2-40B4-BE49-F238E27FC236}">
                <a16:creationId xmlns:a16="http://schemas.microsoft.com/office/drawing/2014/main" id="{320A9C77-498D-D840-7289-2F04D9EAA609}"/>
              </a:ext>
            </a:extLst>
          </p:cNvPr>
          <p:cNvSpPr>
            <a:spLocks noGrp="1"/>
          </p:cNvSpPr>
          <p:nvPr>
            <p:ph type="sldNum" sz="quarter" idx="4"/>
          </p:nvPr>
        </p:nvSpPr>
        <p:spPr/>
        <p:txBody>
          <a:bodyPr/>
          <a:lstStyle/>
          <a:p>
            <a:pPr defTabSz="685800"/>
            <a:fld id="{96748D3B-1FF9-624C-8C50-0B4815CF6181}" type="slidenum">
              <a:rPr lang="fi-FI">
                <a:solidFill>
                  <a:srgbClr val="000000">
                    <a:tint val="75000"/>
                  </a:srgbClr>
                </a:solidFill>
                <a:latin typeface="Arial" panose="020B0604020202020204"/>
              </a:rPr>
              <a:pPr defTabSz="685800"/>
              <a:t>32</a:t>
            </a:fld>
            <a:endParaRPr lang="fi-FI">
              <a:solidFill>
                <a:srgbClr val="000000">
                  <a:tint val="75000"/>
                </a:srgbClr>
              </a:solidFill>
              <a:latin typeface="Arial" panose="020B0604020202020204"/>
            </a:endParaRPr>
          </a:p>
        </p:txBody>
      </p:sp>
      <p:pic>
        <p:nvPicPr>
          <p:cNvPr id="5" name="Kuva 4" descr="Kuva, joka sisältää kohteen kartta, teksti, atlas&#10;&#10;Kuvaus luotu automaattisesti">
            <a:extLst>
              <a:ext uri="{FF2B5EF4-FFF2-40B4-BE49-F238E27FC236}">
                <a16:creationId xmlns:a16="http://schemas.microsoft.com/office/drawing/2014/main" id="{0FEA1361-DE8D-0174-3CEB-7B69194FE9A0}"/>
              </a:ext>
            </a:extLst>
          </p:cNvPr>
          <p:cNvPicPr>
            <a:picLocks noChangeAspect="1"/>
          </p:cNvPicPr>
          <p:nvPr/>
        </p:nvPicPr>
        <p:blipFill rotWithShape="1">
          <a:blip r:embed="rId3">
            <a:extLst>
              <a:ext uri="{28A0092B-C50C-407E-A947-70E740481C1C}">
                <a14:useLocalDpi xmlns:a14="http://schemas.microsoft.com/office/drawing/2010/main" val="0"/>
              </a:ext>
            </a:extLst>
          </a:blip>
          <a:srcRect l="8888"/>
          <a:stretch/>
        </p:blipFill>
        <p:spPr>
          <a:xfrm>
            <a:off x="3203848" y="692696"/>
            <a:ext cx="5784441" cy="6028780"/>
          </a:xfrm>
          <a:prstGeom prst="rect">
            <a:avLst/>
          </a:prstGeom>
        </p:spPr>
      </p:pic>
      <p:sp>
        <p:nvSpPr>
          <p:cNvPr id="6" name="Tekstiruutu 5">
            <a:extLst>
              <a:ext uri="{FF2B5EF4-FFF2-40B4-BE49-F238E27FC236}">
                <a16:creationId xmlns:a16="http://schemas.microsoft.com/office/drawing/2014/main" id="{D8E20728-2DD1-070E-FB08-CA3DE38EB0B4}"/>
              </a:ext>
            </a:extLst>
          </p:cNvPr>
          <p:cNvSpPr txBox="1"/>
          <p:nvPr/>
        </p:nvSpPr>
        <p:spPr>
          <a:xfrm>
            <a:off x="81505" y="4077072"/>
            <a:ext cx="3141922" cy="1338828"/>
          </a:xfrm>
          <a:prstGeom prst="rect">
            <a:avLst/>
          </a:prstGeom>
          <a:noFill/>
        </p:spPr>
        <p:txBody>
          <a:bodyPr wrap="square" rtlCol="0">
            <a:spAutoFit/>
          </a:bodyPr>
          <a:lstStyle/>
          <a:p>
            <a:pPr defTabSz="685800"/>
            <a:r>
              <a:rPr lang="fi-FI" sz="2700" b="1" dirty="0">
                <a:solidFill>
                  <a:srgbClr val="FFFFFF"/>
                </a:solidFill>
                <a:latin typeface="Arial" panose="020B0604020202020204"/>
              </a:rPr>
              <a:t>… and </a:t>
            </a:r>
            <a:r>
              <a:rPr lang="fi-FI" sz="2700" b="1" dirty="0" err="1">
                <a:solidFill>
                  <a:srgbClr val="FFFFFF"/>
                </a:solidFill>
                <a:latin typeface="Arial" panose="020B0604020202020204"/>
              </a:rPr>
              <a:t>competitive</a:t>
            </a:r>
            <a:r>
              <a:rPr lang="fi-FI" sz="2700" b="1" dirty="0">
                <a:solidFill>
                  <a:srgbClr val="FFFFFF"/>
                </a:solidFill>
                <a:latin typeface="Arial" panose="020B0604020202020204"/>
              </a:rPr>
              <a:t> </a:t>
            </a:r>
            <a:r>
              <a:rPr lang="fi-FI" sz="2700" b="1" dirty="0" err="1">
                <a:solidFill>
                  <a:srgbClr val="FFFFFF"/>
                </a:solidFill>
                <a:latin typeface="Arial" panose="020B0604020202020204"/>
              </a:rPr>
              <a:t>electricity</a:t>
            </a:r>
            <a:r>
              <a:rPr lang="fi-FI" sz="2700" b="1" dirty="0">
                <a:solidFill>
                  <a:srgbClr val="FFFFFF"/>
                </a:solidFill>
                <a:latin typeface="Arial" panose="020B0604020202020204"/>
              </a:rPr>
              <a:t> </a:t>
            </a:r>
            <a:r>
              <a:rPr lang="fi-FI" sz="2700" b="1" dirty="0" err="1">
                <a:solidFill>
                  <a:srgbClr val="FFFFFF"/>
                </a:solidFill>
                <a:latin typeface="Arial" panose="020B0604020202020204"/>
              </a:rPr>
              <a:t>prices</a:t>
            </a:r>
            <a:endParaRPr lang="fi-FI" sz="2700" b="1" dirty="0">
              <a:solidFill>
                <a:srgbClr val="FFFFFF"/>
              </a:solidFill>
              <a:latin typeface="Arial" panose="020B0604020202020204"/>
            </a:endParaRPr>
          </a:p>
        </p:txBody>
      </p:sp>
    </p:spTree>
    <p:extLst>
      <p:ext uri="{BB962C8B-B14F-4D97-AF65-F5344CB8AC3E}">
        <p14:creationId xmlns:p14="http://schemas.microsoft.com/office/powerpoint/2010/main" val="2012616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pic>
        <p:nvPicPr>
          <p:cNvPr id="5" name="Kuva 4" descr="Kuva, joka sisältää kohteen teksti, kuvakaappaus, diagrammi, Suorakaide&#10;&#10;Kuvaus luotu automaattisesti">
            <a:extLst>
              <a:ext uri="{FF2B5EF4-FFF2-40B4-BE49-F238E27FC236}">
                <a16:creationId xmlns:a16="http://schemas.microsoft.com/office/drawing/2014/main" id="{E7907984-D55E-C964-025C-FC10C0F0DC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3648" y="143787"/>
            <a:ext cx="6336704" cy="6570426"/>
          </a:xfrm>
          <a:prstGeom prst="rect">
            <a:avLst/>
          </a:prstGeom>
        </p:spPr>
      </p:pic>
    </p:spTree>
    <p:extLst>
      <p:ext uri="{BB962C8B-B14F-4D97-AF65-F5344CB8AC3E}">
        <p14:creationId xmlns:p14="http://schemas.microsoft.com/office/powerpoint/2010/main" val="30804832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kstiruutu 8">
            <a:extLst>
              <a:ext uri="{FF2B5EF4-FFF2-40B4-BE49-F238E27FC236}">
                <a16:creationId xmlns:a16="http://schemas.microsoft.com/office/drawing/2014/main" id="{F836A84D-80FC-4125-226F-3B6E8974A9D1}"/>
              </a:ext>
            </a:extLst>
          </p:cNvPr>
          <p:cNvSpPr txBox="1"/>
          <p:nvPr/>
        </p:nvSpPr>
        <p:spPr>
          <a:xfrm>
            <a:off x="963431" y="3025652"/>
            <a:ext cx="7217137" cy="830997"/>
          </a:xfrm>
          <a:prstGeom prst="rect">
            <a:avLst/>
          </a:prstGeom>
          <a:noFill/>
        </p:spPr>
        <p:txBody>
          <a:bodyPr wrap="square" rtlCol="0">
            <a:spAutoFit/>
          </a:bodyPr>
          <a:lstStyle/>
          <a:p>
            <a:pPr defTabSz="685800"/>
            <a:r>
              <a:rPr lang="fi-FI" sz="4800" dirty="0" err="1">
                <a:solidFill>
                  <a:srgbClr val="FFFFFF"/>
                </a:solidFill>
                <a:latin typeface="Arial" panose="020B0604020202020204"/>
              </a:rPr>
              <a:t>This</a:t>
            </a:r>
            <a:r>
              <a:rPr lang="fi-FI" sz="4800" dirty="0">
                <a:solidFill>
                  <a:srgbClr val="FFFFFF"/>
                </a:solidFill>
                <a:latin typeface="Arial" panose="020B0604020202020204"/>
              </a:rPr>
              <a:t> is just </a:t>
            </a:r>
            <a:r>
              <a:rPr lang="fi-FI" sz="4800" dirty="0" err="1">
                <a:solidFill>
                  <a:srgbClr val="FFFFFF"/>
                </a:solidFill>
                <a:latin typeface="Arial" panose="020B0604020202020204"/>
              </a:rPr>
              <a:t>the</a:t>
            </a:r>
            <a:r>
              <a:rPr lang="fi-FI" sz="4800" dirty="0">
                <a:solidFill>
                  <a:srgbClr val="FFFFFF"/>
                </a:solidFill>
                <a:latin typeface="Arial" panose="020B0604020202020204"/>
              </a:rPr>
              <a:t> </a:t>
            </a:r>
            <a:r>
              <a:rPr lang="fi-FI" sz="4800" dirty="0" err="1">
                <a:solidFill>
                  <a:srgbClr val="FFFFFF"/>
                </a:solidFill>
                <a:latin typeface="Arial" panose="020B0604020202020204"/>
              </a:rPr>
              <a:t>beginning</a:t>
            </a:r>
            <a:r>
              <a:rPr lang="fi-FI" sz="4800" dirty="0">
                <a:solidFill>
                  <a:srgbClr val="FFFFFF"/>
                </a:solidFill>
                <a:latin typeface="Arial" panose="020B0604020202020204"/>
              </a:rPr>
              <a:t>! </a:t>
            </a:r>
          </a:p>
        </p:txBody>
      </p:sp>
    </p:spTree>
    <p:extLst>
      <p:ext uri="{BB962C8B-B14F-4D97-AF65-F5344CB8AC3E}">
        <p14:creationId xmlns:p14="http://schemas.microsoft.com/office/powerpoint/2010/main" val="87126335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B22B84D4-861D-A2F1-C55F-BBB63D006CDA}"/>
              </a:ext>
            </a:extLst>
          </p:cNvPr>
          <p:cNvSpPr>
            <a:spLocks noGrp="1"/>
          </p:cNvSpPr>
          <p:nvPr>
            <p:ph type="title"/>
          </p:nvPr>
        </p:nvSpPr>
        <p:spPr/>
        <p:txBody>
          <a:bodyPr>
            <a:normAutofit fontScale="90000"/>
          </a:bodyPr>
          <a:lstStyle/>
          <a:p>
            <a:r>
              <a:rPr lang="en-US" dirty="0"/>
              <a:t>The next step for industry: billions in investment</a:t>
            </a:r>
            <a:endParaRPr lang="fi-FI" dirty="0"/>
          </a:p>
        </p:txBody>
      </p:sp>
      <p:sp>
        <p:nvSpPr>
          <p:cNvPr id="3" name="Sisällön paikkamerkki 2">
            <a:extLst>
              <a:ext uri="{FF2B5EF4-FFF2-40B4-BE49-F238E27FC236}">
                <a16:creationId xmlns:a16="http://schemas.microsoft.com/office/drawing/2014/main" id="{56577E5D-4EEC-3B6E-C9B2-B9F52EC7246C}"/>
              </a:ext>
            </a:extLst>
          </p:cNvPr>
          <p:cNvSpPr>
            <a:spLocks noGrp="1"/>
          </p:cNvSpPr>
          <p:nvPr>
            <p:ph idx="1"/>
          </p:nvPr>
        </p:nvSpPr>
        <p:spPr>
          <a:xfrm>
            <a:off x="672773" y="2909325"/>
            <a:ext cx="7992887" cy="3240360"/>
          </a:xfrm>
        </p:spPr>
        <p:txBody>
          <a:bodyPr>
            <a:normAutofit/>
          </a:bodyPr>
          <a:lstStyle/>
          <a:p>
            <a:r>
              <a:rPr lang="fi-FI" sz="2000" dirty="0"/>
              <a:t>P2X for </a:t>
            </a:r>
            <a:r>
              <a:rPr lang="fi-FI" sz="2000" dirty="0" err="1"/>
              <a:t>manufacturing</a:t>
            </a:r>
            <a:r>
              <a:rPr lang="fi-FI" sz="2000" dirty="0"/>
              <a:t> products (</a:t>
            </a:r>
            <a:r>
              <a:rPr lang="fi-FI" sz="2000" dirty="0" err="1"/>
              <a:t>green</a:t>
            </a:r>
            <a:r>
              <a:rPr lang="fi-FI" sz="2000" dirty="0"/>
              <a:t> </a:t>
            </a:r>
            <a:r>
              <a:rPr lang="fi-FI" sz="2000" dirty="0" err="1"/>
              <a:t>steel</a:t>
            </a:r>
            <a:r>
              <a:rPr lang="fi-FI" sz="2000" dirty="0"/>
              <a:t>, </a:t>
            </a:r>
            <a:r>
              <a:rPr lang="fi-FI" sz="2000" dirty="0" err="1"/>
              <a:t>methanol</a:t>
            </a:r>
            <a:r>
              <a:rPr lang="fi-FI" sz="2000" dirty="0"/>
              <a:t>, </a:t>
            </a:r>
            <a:r>
              <a:rPr lang="fi-FI" sz="2000" dirty="0" err="1"/>
              <a:t>ammonia</a:t>
            </a:r>
            <a:r>
              <a:rPr lang="fi-FI" sz="2000" dirty="0"/>
              <a:t>, e-</a:t>
            </a:r>
            <a:r>
              <a:rPr lang="fi-FI" sz="2000" dirty="0" err="1"/>
              <a:t>fuel</a:t>
            </a:r>
            <a:r>
              <a:rPr lang="fi-FI" sz="2000" dirty="0"/>
              <a:t>, </a:t>
            </a:r>
            <a:r>
              <a:rPr lang="fi-FI" sz="2000" dirty="0" err="1"/>
              <a:t>plastics</a:t>
            </a:r>
            <a:r>
              <a:rPr lang="fi-FI" sz="2000" dirty="0"/>
              <a:t>, </a:t>
            </a:r>
            <a:r>
              <a:rPr lang="fi-FI" sz="2000" dirty="0" err="1"/>
              <a:t>adhesives</a:t>
            </a:r>
            <a:r>
              <a:rPr lang="fi-FI" sz="2000" dirty="0"/>
              <a:t>, </a:t>
            </a:r>
            <a:r>
              <a:rPr lang="fi-FI" sz="2000" dirty="0" err="1"/>
              <a:t>solvents</a:t>
            </a:r>
            <a:r>
              <a:rPr lang="fi-FI" sz="2000" dirty="0"/>
              <a:t>) = </a:t>
            </a:r>
            <a:r>
              <a:rPr lang="fi-FI" sz="2000" dirty="0" err="1"/>
              <a:t>Finland's</a:t>
            </a:r>
            <a:r>
              <a:rPr lang="fi-FI" sz="2000" dirty="0"/>
              <a:t> </a:t>
            </a:r>
            <a:r>
              <a:rPr lang="fi-FI" sz="2000" dirty="0" err="1"/>
              <a:t>industrial</a:t>
            </a:r>
            <a:r>
              <a:rPr lang="fi-FI" sz="2000" dirty="0"/>
              <a:t> </a:t>
            </a:r>
            <a:r>
              <a:rPr lang="fi-FI" sz="2000" dirty="0" err="1"/>
              <a:t>future</a:t>
            </a:r>
            <a:r>
              <a:rPr lang="fi-FI" sz="2000" dirty="0"/>
              <a:t>!
</a:t>
            </a:r>
            <a:r>
              <a:rPr lang="fi-FI" sz="2000" dirty="0" err="1"/>
              <a:t>Affordable</a:t>
            </a:r>
            <a:r>
              <a:rPr lang="fi-FI" sz="2000" dirty="0"/>
              <a:t>, </a:t>
            </a:r>
            <a:r>
              <a:rPr lang="fi-FI" sz="2000" dirty="0" err="1"/>
              <a:t>renewable</a:t>
            </a:r>
            <a:r>
              <a:rPr lang="fi-FI" sz="2000" dirty="0"/>
              <a:t> </a:t>
            </a:r>
            <a:r>
              <a:rPr lang="fi-FI" sz="2000" dirty="0" err="1"/>
              <a:t>electricity</a:t>
            </a:r>
            <a:r>
              <a:rPr lang="fi-FI" sz="2000" dirty="0"/>
              <a:t> </a:t>
            </a:r>
            <a:r>
              <a:rPr lang="fi-FI" sz="2000" dirty="0" err="1"/>
              <a:t>production</a:t>
            </a:r>
            <a:r>
              <a:rPr lang="fi-FI" sz="2000" dirty="0"/>
              <a:t> = </a:t>
            </a:r>
            <a:r>
              <a:rPr lang="fi-FI" sz="2000" dirty="0" err="1"/>
              <a:t>utilising</a:t>
            </a:r>
            <a:r>
              <a:rPr lang="fi-FI" sz="2000" dirty="0"/>
              <a:t> </a:t>
            </a:r>
            <a:r>
              <a:rPr lang="fi-FI" sz="2000" dirty="0" err="1"/>
              <a:t>Finland's</a:t>
            </a:r>
            <a:r>
              <a:rPr lang="fi-FI" sz="2000" dirty="0"/>
              <a:t> </a:t>
            </a:r>
            <a:r>
              <a:rPr lang="fi-FI" sz="2000" dirty="0" err="1"/>
              <a:t>competitive</a:t>
            </a:r>
            <a:r>
              <a:rPr lang="fi-FI" sz="2000" dirty="0"/>
              <a:t> </a:t>
            </a:r>
            <a:r>
              <a:rPr lang="fi-FI" sz="2000" dirty="0" err="1"/>
              <a:t>advantage</a:t>
            </a:r>
            <a:r>
              <a:rPr lang="fi-FI" sz="2000" dirty="0"/>
              <a:t>
</a:t>
            </a:r>
            <a:r>
              <a:rPr lang="fi-FI" sz="2000" dirty="0" err="1"/>
              <a:t>Infrastructure</a:t>
            </a:r>
            <a:r>
              <a:rPr lang="fi-FI" sz="2000" dirty="0"/>
              <a:t> (</a:t>
            </a:r>
            <a:r>
              <a:rPr lang="fi-FI" sz="2000" dirty="0" err="1"/>
              <a:t>electricity</a:t>
            </a:r>
            <a:r>
              <a:rPr lang="fi-FI" sz="2000" dirty="0"/>
              <a:t> and </a:t>
            </a:r>
            <a:r>
              <a:rPr lang="fi-FI" sz="2000" dirty="0" err="1"/>
              <a:t>hydrogen</a:t>
            </a:r>
            <a:r>
              <a:rPr lang="fi-FI" sz="2000" dirty="0"/>
              <a:t> </a:t>
            </a:r>
            <a:r>
              <a:rPr lang="fi-FI" sz="2000" dirty="0" err="1"/>
              <a:t>networks</a:t>
            </a:r>
            <a:r>
              <a:rPr lang="fi-FI" sz="2000" dirty="0"/>
              <a:t>, </a:t>
            </a:r>
            <a:r>
              <a:rPr lang="fi-FI" sz="2000" dirty="0" err="1"/>
              <a:t>gas</a:t>
            </a:r>
            <a:r>
              <a:rPr lang="fi-FI" sz="2000" dirty="0"/>
              <a:t> </a:t>
            </a:r>
            <a:r>
              <a:rPr lang="fi-FI" sz="2000" dirty="0" err="1"/>
              <a:t>storage</a:t>
            </a:r>
            <a:r>
              <a:rPr lang="fi-FI" sz="2000" dirty="0"/>
              <a:t> - CO2, H2) = </a:t>
            </a:r>
            <a:r>
              <a:rPr lang="fi-FI" sz="2000" dirty="0" err="1"/>
              <a:t>more</a:t>
            </a:r>
            <a:r>
              <a:rPr lang="fi-FI" sz="2000" dirty="0"/>
              <a:t> </a:t>
            </a:r>
            <a:r>
              <a:rPr lang="fi-FI" sz="2000" dirty="0" err="1"/>
              <a:t>competitive</a:t>
            </a:r>
            <a:r>
              <a:rPr lang="fi-FI" sz="2000" dirty="0"/>
              <a:t> </a:t>
            </a:r>
            <a:r>
              <a:rPr lang="fi-FI" sz="2000" dirty="0" err="1"/>
              <a:t>advantage</a:t>
            </a:r>
            <a:r>
              <a:rPr lang="fi-FI" sz="2000" dirty="0"/>
              <a:t>
</a:t>
            </a:r>
            <a:r>
              <a:rPr lang="fi-FI" sz="2000" dirty="0" err="1"/>
              <a:t>Logistics</a:t>
            </a:r>
            <a:endParaRPr lang="fi-FI" sz="2000" dirty="0"/>
          </a:p>
        </p:txBody>
      </p:sp>
    </p:spTree>
    <p:extLst>
      <p:ext uri="{BB962C8B-B14F-4D97-AF65-F5344CB8AC3E}">
        <p14:creationId xmlns:p14="http://schemas.microsoft.com/office/powerpoint/2010/main" val="351523419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9A95D28-F0E5-1F14-728A-870F18869923}"/>
              </a:ext>
            </a:extLst>
          </p:cNvPr>
          <p:cNvSpPr/>
          <p:nvPr/>
        </p:nvSpPr>
        <p:spPr>
          <a:xfrm>
            <a:off x="4586868" y="1986787"/>
            <a:ext cx="4485378" cy="3969716"/>
          </a:xfrm>
          <a:prstGeom prst="rect">
            <a:avLst/>
          </a:prstGeom>
          <a:solidFill>
            <a:schemeClr val="bg2">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fi-FI" sz="1350" dirty="0" err="1">
              <a:solidFill>
                <a:prstClr val="white"/>
              </a:solidFill>
              <a:latin typeface="Arial"/>
            </a:endParaRPr>
          </a:p>
        </p:txBody>
      </p:sp>
      <p:sp>
        <p:nvSpPr>
          <p:cNvPr id="5" name="Rectangle 4">
            <a:extLst>
              <a:ext uri="{FF2B5EF4-FFF2-40B4-BE49-F238E27FC236}">
                <a16:creationId xmlns:a16="http://schemas.microsoft.com/office/drawing/2014/main" id="{D5B62918-6E9D-5DEB-9FD7-FEA93C7CC8DA}"/>
              </a:ext>
            </a:extLst>
          </p:cNvPr>
          <p:cNvSpPr/>
          <p:nvPr/>
        </p:nvSpPr>
        <p:spPr>
          <a:xfrm>
            <a:off x="372557" y="1970839"/>
            <a:ext cx="4042792" cy="3985664"/>
          </a:xfrm>
          <a:prstGeom prst="rect">
            <a:avLst/>
          </a:prstGeom>
          <a:solidFill>
            <a:schemeClr val="bg2">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fi-FI" sz="1350" dirty="0" err="1">
              <a:solidFill>
                <a:prstClr val="white"/>
              </a:solidFill>
              <a:latin typeface="Arial"/>
            </a:endParaRPr>
          </a:p>
        </p:txBody>
      </p:sp>
      <p:sp>
        <p:nvSpPr>
          <p:cNvPr id="21" name="Text Placeholder 20">
            <a:extLst>
              <a:ext uri="{FF2B5EF4-FFF2-40B4-BE49-F238E27FC236}">
                <a16:creationId xmlns:a16="http://schemas.microsoft.com/office/drawing/2014/main" id="{E8EB5E32-A1C6-92A1-3A65-CC2891573DE4}"/>
              </a:ext>
            </a:extLst>
          </p:cNvPr>
          <p:cNvSpPr>
            <a:spLocks noGrp="1"/>
          </p:cNvSpPr>
          <p:nvPr>
            <p:ph type="body" sz="quarter" idx="3"/>
          </p:nvPr>
        </p:nvSpPr>
        <p:spPr>
          <a:xfrm>
            <a:off x="4950486" y="1490392"/>
            <a:ext cx="3726000" cy="360000"/>
          </a:xfrm>
        </p:spPr>
        <p:txBody>
          <a:bodyPr/>
          <a:lstStyle/>
          <a:p>
            <a:pPr algn="ctr"/>
            <a:r>
              <a:rPr lang="fi-FI" sz="1800" dirty="0" err="1">
                <a:solidFill>
                  <a:schemeClr val="tx1"/>
                </a:solidFill>
              </a:rPr>
              <a:t>Wind</a:t>
            </a:r>
            <a:r>
              <a:rPr lang="fi-FI" sz="1800" dirty="0">
                <a:solidFill>
                  <a:schemeClr val="tx1"/>
                </a:solidFill>
              </a:rPr>
              <a:t> </a:t>
            </a:r>
            <a:r>
              <a:rPr lang="fi-FI" sz="1800" dirty="0" err="1">
                <a:solidFill>
                  <a:schemeClr val="tx1"/>
                </a:solidFill>
              </a:rPr>
              <a:t>power</a:t>
            </a:r>
            <a:r>
              <a:rPr lang="fi-FI" sz="1800" dirty="0">
                <a:solidFill>
                  <a:schemeClr val="tx1"/>
                </a:solidFill>
              </a:rPr>
              <a:t> </a:t>
            </a:r>
            <a:r>
              <a:rPr lang="fi-FI" sz="1800" dirty="0" err="1">
                <a:solidFill>
                  <a:schemeClr val="tx1"/>
                </a:solidFill>
              </a:rPr>
              <a:t>development</a:t>
            </a:r>
            <a:endParaRPr lang="fi-FI" sz="1800" dirty="0">
              <a:solidFill>
                <a:schemeClr val="tx1"/>
              </a:solidFill>
            </a:endParaRPr>
          </a:p>
        </p:txBody>
      </p:sp>
      <p:sp>
        <p:nvSpPr>
          <p:cNvPr id="6" name="Text Placeholder 5">
            <a:extLst>
              <a:ext uri="{FF2B5EF4-FFF2-40B4-BE49-F238E27FC236}">
                <a16:creationId xmlns:a16="http://schemas.microsoft.com/office/drawing/2014/main" id="{306C4E89-1AD3-2860-2F56-57CB90AEFC69}"/>
              </a:ext>
            </a:extLst>
          </p:cNvPr>
          <p:cNvSpPr>
            <a:spLocks noGrp="1"/>
          </p:cNvSpPr>
          <p:nvPr>
            <p:ph type="body" idx="1"/>
          </p:nvPr>
        </p:nvSpPr>
        <p:spPr>
          <a:xfrm>
            <a:off x="530953" y="1490392"/>
            <a:ext cx="3726000" cy="360000"/>
          </a:xfrm>
        </p:spPr>
        <p:txBody>
          <a:bodyPr/>
          <a:lstStyle/>
          <a:p>
            <a:pPr algn="ctr"/>
            <a:r>
              <a:rPr lang="fi-FI" sz="1800" dirty="0" err="1">
                <a:solidFill>
                  <a:schemeClr val="tx1"/>
                </a:solidFill>
              </a:rPr>
              <a:t>Electricity</a:t>
            </a:r>
            <a:r>
              <a:rPr lang="fi-FI" sz="1800" dirty="0">
                <a:solidFill>
                  <a:schemeClr val="tx1"/>
                </a:solidFill>
              </a:rPr>
              <a:t> </a:t>
            </a:r>
            <a:r>
              <a:rPr lang="fi-FI" sz="1800" dirty="0" err="1">
                <a:solidFill>
                  <a:schemeClr val="tx1"/>
                </a:solidFill>
              </a:rPr>
              <a:t>production</a:t>
            </a:r>
            <a:r>
              <a:rPr lang="fi-FI" sz="1800" dirty="0">
                <a:solidFill>
                  <a:schemeClr val="tx1"/>
                </a:solidFill>
              </a:rPr>
              <a:t> 2022-2030</a:t>
            </a:r>
          </a:p>
        </p:txBody>
      </p:sp>
      <p:sp>
        <p:nvSpPr>
          <p:cNvPr id="3" name="TextBox 2">
            <a:extLst>
              <a:ext uri="{FF2B5EF4-FFF2-40B4-BE49-F238E27FC236}">
                <a16:creationId xmlns:a16="http://schemas.microsoft.com/office/drawing/2014/main" id="{BA7A9A4C-A5FC-77B6-15E3-346B2DCA1E19}"/>
              </a:ext>
            </a:extLst>
          </p:cNvPr>
          <p:cNvSpPr txBox="1"/>
          <p:nvPr/>
        </p:nvSpPr>
        <p:spPr>
          <a:xfrm>
            <a:off x="71754" y="163622"/>
            <a:ext cx="9000492" cy="954107"/>
          </a:xfrm>
          <a:prstGeom prst="rect">
            <a:avLst/>
          </a:prstGeom>
          <a:noFill/>
        </p:spPr>
        <p:txBody>
          <a:bodyPr wrap="square" rtlCol="0">
            <a:spAutoFit/>
          </a:bodyPr>
          <a:lstStyle/>
          <a:p>
            <a:pPr algn="ctr" defTabSz="685800">
              <a:defRPr/>
            </a:pPr>
            <a:r>
              <a:rPr lang="en-US" sz="2800" b="1" dirty="0">
                <a:solidFill>
                  <a:prstClr val="white"/>
                </a:solidFill>
                <a:latin typeface="Arial"/>
              </a:rPr>
              <a:t>Finland can offer a lot of clean and affordable electricity!</a:t>
            </a:r>
            <a:endParaRPr lang="fi-FI" sz="2800" b="1" dirty="0">
              <a:solidFill>
                <a:prstClr val="white"/>
              </a:solidFill>
              <a:latin typeface="Arial"/>
            </a:endParaRPr>
          </a:p>
        </p:txBody>
      </p:sp>
      <p:pic>
        <p:nvPicPr>
          <p:cNvPr id="10" name="Content Placeholder 9">
            <a:extLst>
              <a:ext uri="{FF2B5EF4-FFF2-40B4-BE49-F238E27FC236}">
                <a16:creationId xmlns:a16="http://schemas.microsoft.com/office/drawing/2014/main" id="{E46B294A-1317-5CE3-9805-925137D5B068}"/>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224350" y="2297867"/>
            <a:ext cx="4362518" cy="3538189"/>
          </a:xfrm>
          <a:prstGeom prst="rect">
            <a:avLst/>
          </a:prstGeom>
        </p:spPr>
      </p:pic>
      <p:pic>
        <p:nvPicPr>
          <p:cNvPr id="13" name="Content Placeholder 12">
            <a:extLst>
              <a:ext uri="{FF2B5EF4-FFF2-40B4-BE49-F238E27FC236}">
                <a16:creationId xmlns:a16="http://schemas.microsoft.com/office/drawing/2014/main" id="{A7F9CB55-8EF0-0F59-974C-CFEDF6DA49BD}"/>
              </a:ext>
            </a:extLst>
          </p:cNvPr>
          <p:cNvPicPr>
            <a:picLocks noGrp="1" noChangeAspect="1"/>
          </p:cNvPicPr>
          <p:nvPr>
            <p:ph sz="quarter" idx="4"/>
          </p:nvPr>
        </p:nvPicPr>
        <p:blipFill>
          <a:blip r:embed="rId4">
            <a:extLst>
              <a:ext uri="{28A0092B-C50C-407E-A947-70E740481C1C}">
                <a14:useLocalDpi xmlns:a14="http://schemas.microsoft.com/office/drawing/2010/main" val="0"/>
              </a:ext>
            </a:extLst>
          </a:blip>
          <a:stretch>
            <a:fillRect/>
          </a:stretch>
        </p:blipFill>
        <p:spPr>
          <a:xfrm>
            <a:off x="4642316" y="2366241"/>
            <a:ext cx="4342340" cy="3527153"/>
          </a:xfrm>
          <a:prstGeom prst="rect">
            <a:avLst/>
          </a:prstGeom>
        </p:spPr>
      </p:pic>
      <p:sp>
        <p:nvSpPr>
          <p:cNvPr id="2" name="Tekstiruutu 1">
            <a:extLst>
              <a:ext uri="{FF2B5EF4-FFF2-40B4-BE49-F238E27FC236}">
                <a16:creationId xmlns:a16="http://schemas.microsoft.com/office/drawing/2014/main" id="{6B24D4B7-DD56-F62E-EDF2-FFDAC595175E}"/>
              </a:ext>
            </a:extLst>
          </p:cNvPr>
          <p:cNvSpPr txBox="1"/>
          <p:nvPr/>
        </p:nvSpPr>
        <p:spPr>
          <a:xfrm>
            <a:off x="6228184" y="6044219"/>
            <a:ext cx="1427952" cy="300082"/>
          </a:xfrm>
          <a:prstGeom prst="rect">
            <a:avLst/>
          </a:prstGeom>
          <a:noFill/>
        </p:spPr>
        <p:txBody>
          <a:bodyPr wrap="square" rtlCol="0">
            <a:spAutoFit/>
          </a:bodyPr>
          <a:lstStyle/>
          <a:p>
            <a:pPr defTabSz="685800"/>
            <a:r>
              <a:rPr lang="fi-FI" sz="1350" dirty="0" err="1">
                <a:solidFill>
                  <a:prstClr val="white"/>
                </a:solidFill>
                <a:latin typeface="Arial"/>
              </a:rPr>
              <a:t>Source</a:t>
            </a:r>
            <a:r>
              <a:rPr lang="fi-FI" sz="1350" dirty="0">
                <a:solidFill>
                  <a:prstClr val="white"/>
                </a:solidFill>
                <a:latin typeface="Arial"/>
              </a:rPr>
              <a:t>: </a:t>
            </a:r>
            <a:r>
              <a:rPr lang="fi-FI" sz="1350" dirty="0" err="1">
                <a:solidFill>
                  <a:prstClr val="white"/>
                </a:solidFill>
                <a:latin typeface="Arial"/>
              </a:rPr>
              <a:t>Fingrid</a:t>
            </a:r>
            <a:endParaRPr lang="fi-FI" sz="1350" dirty="0">
              <a:solidFill>
                <a:prstClr val="white"/>
              </a:solidFill>
              <a:latin typeface="Arial"/>
            </a:endParaRPr>
          </a:p>
        </p:txBody>
      </p:sp>
    </p:spTree>
    <p:extLst>
      <p:ext uri="{BB962C8B-B14F-4D97-AF65-F5344CB8AC3E}">
        <p14:creationId xmlns:p14="http://schemas.microsoft.com/office/powerpoint/2010/main" val="6829312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4" cstate="screen">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E391502B-AF1D-C18C-D534-5C37C57A32F2}"/>
              </a:ext>
            </a:extLst>
          </p:cNvPr>
          <p:cNvGraphicFramePr>
            <a:graphicFrameLocks noChangeAspect="1"/>
          </p:cNvGraphicFramePr>
          <p:nvPr>
            <p:custDataLst>
              <p:tags r:id="rId1"/>
            </p:custDataLst>
          </p:nvPr>
        </p:nvGraphicFramePr>
        <p:xfrm>
          <a:off x="1191" y="858441"/>
          <a:ext cx="1191" cy="1191"/>
        </p:xfrm>
        <a:graphic>
          <a:graphicData uri="http://schemas.openxmlformats.org/presentationml/2006/ole">
            <mc:AlternateContent xmlns:mc="http://schemas.openxmlformats.org/markup-compatibility/2006">
              <mc:Choice xmlns:v="urn:schemas-microsoft-com:vml" Requires="v">
                <p:oleObj name="think-cell Slide" r:id="rId5" imgW="328" imgH="328" progId="TCLayout.ActiveDocument.1">
                  <p:embed/>
                </p:oleObj>
              </mc:Choice>
              <mc:Fallback>
                <p:oleObj name="think-cell Slide" r:id="rId5" imgW="328" imgH="328" progId="TCLayout.ActiveDocument.1">
                  <p:embed/>
                  <p:pic>
                    <p:nvPicPr>
                      <p:cNvPr id="6" name="Object 5" hidden="1">
                        <a:extLst>
                          <a:ext uri="{FF2B5EF4-FFF2-40B4-BE49-F238E27FC236}">
                            <a16:creationId xmlns:a16="http://schemas.microsoft.com/office/drawing/2014/main" id="{E391502B-AF1D-C18C-D534-5C37C57A32F2}"/>
                          </a:ext>
                        </a:extLst>
                      </p:cNvPr>
                      <p:cNvPicPr/>
                      <p:nvPr/>
                    </p:nvPicPr>
                    <p:blipFill>
                      <a:blip r:embed="rId6"/>
                      <a:stretch>
                        <a:fillRect/>
                      </a:stretch>
                    </p:blipFill>
                    <p:spPr>
                      <a:xfrm>
                        <a:off x="1191" y="858441"/>
                        <a:ext cx="1191" cy="1191"/>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F5D6412C-2283-0DA5-AD86-5F84299E8592}"/>
              </a:ext>
            </a:extLst>
          </p:cNvPr>
          <p:cNvSpPr>
            <a:spLocks noGrp="1"/>
          </p:cNvSpPr>
          <p:nvPr>
            <p:ph type="title"/>
          </p:nvPr>
        </p:nvSpPr>
        <p:spPr>
          <a:xfrm>
            <a:off x="263031" y="114827"/>
            <a:ext cx="7045273" cy="837000"/>
          </a:xfrm>
        </p:spPr>
        <p:txBody>
          <a:bodyPr vert="horz"/>
          <a:lstStyle/>
          <a:p>
            <a:r>
              <a:rPr lang="en-US" sz="2800" dirty="0"/>
              <a:t>Strong grid – and keeps developing</a:t>
            </a:r>
          </a:p>
        </p:txBody>
      </p:sp>
      <p:sp>
        <p:nvSpPr>
          <p:cNvPr id="14" name="Tekstikehys 136">
            <a:extLst>
              <a:ext uri="{FF2B5EF4-FFF2-40B4-BE49-F238E27FC236}">
                <a16:creationId xmlns:a16="http://schemas.microsoft.com/office/drawing/2014/main" id="{B962DBBF-574D-AB55-7E1C-0706B28AD1AF}"/>
              </a:ext>
            </a:extLst>
          </p:cNvPr>
          <p:cNvSpPr txBox="1"/>
          <p:nvPr/>
        </p:nvSpPr>
        <p:spPr>
          <a:xfrm>
            <a:off x="191681" y="4797152"/>
            <a:ext cx="4537418" cy="646331"/>
          </a:xfrm>
          <a:prstGeom prst="rect">
            <a:avLst/>
          </a:prstGeom>
          <a:noFill/>
        </p:spPr>
        <p:txBody>
          <a:bodyPr wrap="square" rtlCol="0">
            <a:spAutoFit/>
          </a:bodyPr>
          <a:lstStyle/>
          <a:p>
            <a:pPr defTabSz="685800">
              <a:defRPr/>
            </a:pPr>
            <a:r>
              <a:rPr lang="fi-FI" sz="900" b="1" dirty="0">
                <a:solidFill>
                  <a:srgbClr val="3E5660"/>
                </a:solidFill>
                <a:latin typeface="Arial"/>
              </a:rPr>
              <a:t>2024 – 2033:</a:t>
            </a:r>
          </a:p>
          <a:p>
            <a:pPr defTabSz="685800">
              <a:defRPr/>
            </a:pPr>
            <a:r>
              <a:rPr lang="fi-FI" sz="900" dirty="0">
                <a:solidFill>
                  <a:srgbClr val="3E5660"/>
                </a:solidFill>
                <a:latin typeface="Arial"/>
              </a:rPr>
              <a:t>3700 km </a:t>
            </a:r>
            <a:r>
              <a:rPr lang="en-GB" sz="900" dirty="0">
                <a:solidFill>
                  <a:srgbClr val="3E5660"/>
                </a:solidFill>
                <a:latin typeface="Arial"/>
              </a:rPr>
              <a:t>of 400 kV transmission lines. </a:t>
            </a:r>
            <a:r>
              <a:rPr lang="fi-FI" sz="900" dirty="0">
                <a:solidFill>
                  <a:srgbClr val="3E5660"/>
                </a:solidFill>
                <a:latin typeface="Arial"/>
              </a:rPr>
              <a:t>2300 km </a:t>
            </a:r>
            <a:r>
              <a:rPr lang="en-GB" sz="900" dirty="0">
                <a:solidFill>
                  <a:srgbClr val="3E5660"/>
                </a:solidFill>
                <a:latin typeface="Arial"/>
              </a:rPr>
              <a:t>km of 110 kV transmission lines.</a:t>
            </a:r>
            <a:endParaRPr lang="fi-FI" sz="900" dirty="0">
              <a:solidFill>
                <a:srgbClr val="3E5660"/>
              </a:solidFill>
              <a:latin typeface="Arial"/>
            </a:endParaRPr>
          </a:p>
          <a:p>
            <a:pPr defTabSz="685800">
              <a:defRPr/>
            </a:pPr>
            <a:r>
              <a:rPr lang="en-GB" sz="900" dirty="0">
                <a:solidFill>
                  <a:srgbClr val="3E5660"/>
                </a:solidFill>
                <a:latin typeface="Arial"/>
              </a:rPr>
              <a:t>200 substation projects (includes green field, extension and refurbishment projects)</a:t>
            </a:r>
          </a:p>
          <a:p>
            <a:pPr defTabSz="685800">
              <a:defRPr/>
            </a:pPr>
            <a:endParaRPr lang="fi-FI" sz="900" dirty="0">
              <a:solidFill>
                <a:prstClr val="black"/>
              </a:solidFill>
              <a:latin typeface="Arial"/>
            </a:endParaRPr>
          </a:p>
        </p:txBody>
      </p:sp>
      <p:pic>
        <p:nvPicPr>
          <p:cNvPr id="4" name="Picture 3">
            <a:extLst>
              <a:ext uri="{FF2B5EF4-FFF2-40B4-BE49-F238E27FC236}">
                <a16:creationId xmlns:a16="http://schemas.microsoft.com/office/drawing/2014/main" id="{D33E5325-DB85-BA14-38C1-B73A7DBADAD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99511" y="1142090"/>
            <a:ext cx="3291517" cy="4882154"/>
          </a:xfrm>
          <a:prstGeom prst="rect">
            <a:avLst/>
          </a:prstGeom>
        </p:spPr>
      </p:pic>
      <p:sp>
        <p:nvSpPr>
          <p:cNvPr id="15" name="TextBox 14">
            <a:extLst>
              <a:ext uri="{FF2B5EF4-FFF2-40B4-BE49-F238E27FC236}">
                <a16:creationId xmlns:a16="http://schemas.microsoft.com/office/drawing/2014/main" id="{195FFA67-5F49-2466-73FB-BEB744223595}"/>
              </a:ext>
            </a:extLst>
          </p:cNvPr>
          <p:cNvSpPr txBox="1"/>
          <p:nvPr/>
        </p:nvSpPr>
        <p:spPr>
          <a:xfrm>
            <a:off x="191681" y="1989625"/>
            <a:ext cx="578646" cy="253916"/>
          </a:xfrm>
          <a:prstGeom prst="rect">
            <a:avLst/>
          </a:prstGeom>
          <a:solidFill>
            <a:srgbClr val="D5121E"/>
          </a:solidFill>
        </p:spPr>
        <p:txBody>
          <a:bodyPr wrap="square" rtlCol="0">
            <a:spAutoFit/>
          </a:bodyPr>
          <a:lstStyle/>
          <a:p>
            <a:pPr defTabSz="685800">
              <a:defRPr/>
            </a:pPr>
            <a:r>
              <a:rPr lang="en-GB" sz="1050" b="1" dirty="0">
                <a:solidFill>
                  <a:prstClr val="white"/>
                </a:solidFill>
                <a:latin typeface="Arial"/>
              </a:rPr>
              <a:t>HVDC</a:t>
            </a:r>
            <a:endParaRPr lang="en-GB" sz="1350" b="1" dirty="0">
              <a:solidFill>
                <a:prstClr val="white"/>
              </a:solidFill>
              <a:latin typeface="Arial"/>
            </a:endParaRPr>
          </a:p>
        </p:txBody>
      </p:sp>
      <p:sp>
        <p:nvSpPr>
          <p:cNvPr id="16" name="TextBox 15">
            <a:extLst>
              <a:ext uri="{FF2B5EF4-FFF2-40B4-BE49-F238E27FC236}">
                <a16:creationId xmlns:a16="http://schemas.microsoft.com/office/drawing/2014/main" id="{2706094D-157F-273B-5B6A-6B0C74220762}"/>
              </a:ext>
            </a:extLst>
          </p:cNvPr>
          <p:cNvSpPr txBox="1"/>
          <p:nvPr/>
        </p:nvSpPr>
        <p:spPr>
          <a:xfrm>
            <a:off x="790785" y="1989625"/>
            <a:ext cx="979277" cy="257832"/>
          </a:xfrm>
          <a:prstGeom prst="rect">
            <a:avLst/>
          </a:prstGeom>
          <a:solidFill>
            <a:srgbClr val="3E5660"/>
          </a:solidFill>
        </p:spPr>
        <p:txBody>
          <a:bodyPr wrap="square" rtlCol="0">
            <a:spAutoFit/>
          </a:bodyPr>
          <a:lstStyle/>
          <a:p>
            <a:pPr defTabSz="685800">
              <a:defRPr/>
            </a:pPr>
            <a:r>
              <a:rPr lang="en-GB" sz="1050" b="1" dirty="0">
                <a:solidFill>
                  <a:prstClr val="white"/>
                </a:solidFill>
                <a:latin typeface="Arial"/>
              </a:rPr>
              <a:t>Substation</a:t>
            </a:r>
            <a:endParaRPr lang="en-GB" sz="1350" b="1" dirty="0">
              <a:solidFill>
                <a:prstClr val="white"/>
              </a:solidFill>
              <a:latin typeface="Arial"/>
            </a:endParaRPr>
          </a:p>
        </p:txBody>
      </p:sp>
      <p:sp>
        <p:nvSpPr>
          <p:cNvPr id="17" name="TextBox 16">
            <a:extLst>
              <a:ext uri="{FF2B5EF4-FFF2-40B4-BE49-F238E27FC236}">
                <a16:creationId xmlns:a16="http://schemas.microsoft.com/office/drawing/2014/main" id="{0D8F196F-8E57-D8EC-D25C-E5D76B59C281}"/>
              </a:ext>
            </a:extLst>
          </p:cNvPr>
          <p:cNvSpPr txBox="1"/>
          <p:nvPr/>
        </p:nvSpPr>
        <p:spPr>
          <a:xfrm>
            <a:off x="1740739" y="1986942"/>
            <a:ext cx="1176608" cy="253916"/>
          </a:xfrm>
          <a:prstGeom prst="rect">
            <a:avLst/>
          </a:prstGeom>
          <a:solidFill>
            <a:srgbClr val="7A8D96"/>
          </a:solidFill>
        </p:spPr>
        <p:txBody>
          <a:bodyPr wrap="square" rtlCol="0">
            <a:spAutoFit/>
          </a:bodyPr>
          <a:lstStyle/>
          <a:p>
            <a:pPr defTabSz="685800">
              <a:defRPr/>
            </a:pPr>
            <a:r>
              <a:rPr lang="en-GB" sz="1050" b="1" dirty="0">
                <a:solidFill>
                  <a:prstClr val="white"/>
                </a:solidFill>
                <a:latin typeface="Arial"/>
              </a:rPr>
              <a:t>Reserve Power</a:t>
            </a:r>
            <a:endParaRPr lang="en-GB" sz="1350" b="1" dirty="0">
              <a:solidFill>
                <a:prstClr val="white"/>
              </a:solidFill>
              <a:latin typeface="Arial"/>
            </a:endParaRPr>
          </a:p>
        </p:txBody>
      </p:sp>
      <p:sp>
        <p:nvSpPr>
          <p:cNvPr id="18" name="TextBox 17">
            <a:extLst>
              <a:ext uri="{FF2B5EF4-FFF2-40B4-BE49-F238E27FC236}">
                <a16:creationId xmlns:a16="http://schemas.microsoft.com/office/drawing/2014/main" id="{93174EDF-98CB-0395-4947-17739E3542F3}"/>
              </a:ext>
            </a:extLst>
          </p:cNvPr>
          <p:cNvSpPr txBox="1"/>
          <p:nvPr/>
        </p:nvSpPr>
        <p:spPr>
          <a:xfrm>
            <a:off x="2874864" y="1986942"/>
            <a:ext cx="1350204" cy="253916"/>
          </a:xfrm>
          <a:prstGeom prst="rect">
            <a:avLst/>
          </a:prstGeom>
          <a:solidFill>
            <a:srgbClr val="A15885"/>
          </a:solidFill>
        </p:spPr>
        <p:txBody>
          <a:bodyPr wrap="square" rtlCol="0">
            <a:spAutoFit/>
          </a:bodyPr>
          <a:lstStyle/>
          <a:p>
            <a:pPr defTabSz="685800">
              <a:defRPr/>
            </a:pPr>
            <a:r>
              <a:rPr lang="en-GB" sz="1050" b="1" dirty="0">
                <a:solidFill>
                  <a:prstClr val="white"/>
                </a:solidFill>
                <a:latin typeface="Arial"/>
              </a:rPr>
              <a:t>High Voltage Line</a:t>
            </a:r>
            <a:endParaRPr lang="en-GB" sz="1350" b="1" dirty="0">
              <a:solidFill>
                <a:prstClr val="white"/>
              </a:solidFill>
              <a:latin typeface="Arial"/>
            </a:endParaRPr>
          </a:p>
        </p:txBody>
      </p:sp>
      <p:pic>
        <p:nvPicPr>
          <p:cNvPr id="20" name="Picture 19">
            <a:extLst>
              <a:ext uri="{FF2B5EF4-FFF2-40B4-BE49-F238E27FC236}">
                <a16:creationId xmlns:a16="http://schemas.microsoft.com/office/drawing/2014/main" id="{BB6D56E3-4246-D02F-C777-0884F915531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84880" y="2413939"/>
            <a:ext cx="5191376" cy="2338457"/>
          </a:xfrm>
          <a:prstGeom prst="rect">
            <a:avLst/>
          </a:prstGeom>
        </p:spPr>
      </p:pic>
      <p:sp>
        <p:nvSpPr>
          <p:cNvPr id="3" name="Tekstiruutu 2">
            <a:extLst>
              <a:ext uri="{FF2B5EF4-FFF2-40B4-BE49-F238E27FC236}">
                <a16:creationId xmlns:a16="http://schemas.microsoft.com/office/drawing/2014/main" id="{868ABD08-263F-9DCE-B568-F318D9B5493E}"/>
              </a:ext>
            </a:extLst>
          </p:cNvPr>
          <p:cNvSpPr txBox="1"/>
          <p:nvPr/>
        </p:nvSpPr>
        <p:spPr>
          <a:xfrm>
            <a:off x="179512" y="1185492"/>
            <a:ext cx="4941127" cy="300082"/>
          </a:xfrm>
          <a:prstGeom prst="rect">
            <a:avLst/>
          </a:prstGeom>
          <a:noFill/>
        </p:spPr>
        <p:txBody>
          <a:bodyPr wrap="square" rtlCol="0">
            <a:spAutoFit/>
          </a:bodyPr>
          <a:lstStyle/>
          <a:p>
            <a:pPr defTabSz="685800"/>
            <a:r>
              <a:rPr lang="en-US" sz="1350" dirty="0" err="1">
                <a:solidFill>
                  <a:srgbClr val="3E5660"/>
                </a:solidFill>
                <a:latin typeface="Arial"/>
              </a:rPr>
              <a:t>Fingrid’s</a:t>
            </a:r>
            <a:r>
              <a:rPr lang="en-US" sz="1350" dirty="0">
                <a:solidFill>
                  <a:srgbClr val="3E5660"/>
                </a:solidFill>
                <a:latin typeface="Arial"/>
              </a:rPr>
              <a:t> ten-year network development plan: four billion euros</a:t>
            </a:r>
            <a:endParaRPr lang="fi-FI" sz="1350" dirty="0" err="1">
              <a:solidFill>
                <a:srgbClr val="3E5660"/>
              </a:solidFill>
              <a:latin typeface="Arial"/>
            </a:endParaRPr>
          </a:p>
        </p:txBody>
      </p:sp>
    </p:spTree>
    <p:extLst>
      <p:ext uri="{BB962C8B-B14F-4D97-AF65-F5344CB8AC3E}">
        <p14:creationId xmlns:p14="http://schemas.microsoft.com/office/powerpoint/2010/main" val="28146572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kstiruutu 6">
            <a:extLst>
              <a:ext uri="{FF2B5EF4-FFF2-40B4-BE49-F238E27FC236}">
                <a16:creationId xmlns:a16="http://schemas.microsoft.com/office/drawing/2014/main" id="{5C7AE5E5-5EF1-9C67-1657-A152D1885609}"/>
              </a:ext>
            </a:extLst>
          </p:cNvPr>
          <p:cNvSpPr txBox="1"/>
          <p:nvPr/>
        </p:nvSpPr>
        <p:spPr>
          <a:xfrm>
            <a:off x="147772" y="2492896"/>
            <a:ext cx="3237615" cy="2246769"/>
          </a:xfrm>
          <a:prstGeom prst="rect">
            <a:avLst/>
          </a:prstGeom>
          <a:noFill/>
        </p:spPr>
        <p:txBody>
          <a:bodyPr wrap="square" rtlCol="0">
            <a:spAutoFit/>
          </a:bodyPr>
          <a:lstStyle/>
          <a:p>
            <a:pPr defTabSz="685800">
              <a:defRPr/>
            </a:pPr>
            <a:r>
              <a:rPr lang="fi-FI" sz="2000" dirty="0" err="1">
                <a:solidFill>
                  <a:srgbClr val="FFFFFF"/>
                </a:solidFill>
                <a:latin typeface="Arial" panose="020B0604020202020204"/>
              </a:rPr>
              <a:t>Hard</a:t>
            </a:r>
            <a:r>
              <a:rPr lang="fi-FI" sz="2000" dirty="0">
                <a:solidFill>
                  <a:srgbClr val="FFFFFF"/>
                </a:solidFill>
                <a:latin typeface="Arial" panose="020B0604020202020204"/>
              </a:rPr>
              <a:t> </a:t>
            </a:r>
            <a:r>
              <a:rPr lang="fi-FI" sz="2000" dirty="0" err="1">
                <a:solidFill>
                  <a:srgbClr val="FFFFFF"/>
                </a:solidFill>
                <a:latin typeface="Arial" panose="020B0604020202020204"/>
              </a:rPr>
              <a:t>work</a:t>
            </a:r>
            <a:r>
              <a:rPr lang="fi-FI" sz="2000" dirty="0">
                <a:solidFill>
                  <a:srgbClr val="FFFFFF"/>
                </a:solidFill>
                <a:latin typeface="Arial" panose="020B0604020202020204"/>
              </a:rPr>
              <a:t>, </a:t>
            </a:r>
            <a:r>
              <a:rPr lang="fi-FI" sz="2000" dirty="0" err="1">
                <a:solidFill>
                  <a:srgbClr val="FFFFFF"/>
                </a:solidFill>
                <a:latin typeface="Arial" panose="020B0604020202020204"/>
              </a:rPr>
              <a:t>tough</a:t>
            </a:r>
            <a:r>
              <a:rPr lang="fi-FI" sz="2000" dirty="0">
                <a:solidFill>
                  <a:srgbClr val="FFFFFF"/>
                </a:solidFill>
                <a:latin typeface="Arial" panose="020B0604020202020204"/>
              </a:rPr>
              <a:t> </a:t>
            </a:r>
            <a:r>
              <a:rPr lang="fi-FI" sz="2000" dirty="0" err="1">
                <a:solidFill>
                  <a:srgbClr val="FFFFFF"/>
                </a:solidFill>
                <a:latin typeface="Arial" panose="020B0604020202020204"/>
              </a:rPr>
              <a:t>competition</a:t>
            </a:r>
            <a:r>
              <a:rPr lang="fi-FI" sz="2000" dirty="0">
                <a:solidFill>
                  <a:srgbClr val="FFFFFF"/>
                </a:solidFill>
                <a:latin typeface="Arial" panose="020B0604020202020204"/>
              </a:rPr>
              <a:t> </a:t>
            </a:r>
            <a:r>
              <a:rPr lang="fi-FI" sz="2000" dirty="0" err="1">
                <a:solidFill>
                  <a:srgbClr val="FFFFFF"/>
                </a:solidFill>
                <a:latin typeface="Arial" panose="020B0604020202020204"/>
              </a:rPr>
              <a:t>ahead</a:t>
            </a:r>
            <a:r>
              <a:rPr lang="fi-FI" sz="2000" dirty="0">
                <a:solidFill>
                  <a:srgbClr val="FFFFFF"/>
                </a:solidFill>
                <a:latin typeface="Arial" panose="020B0604020202020204"/>
              </a:rPr>
              <a:t>.</a:t>
            </a:r>
          </a:p>
          <a:p>
            <a:pPr defTabSz="685800">
              <a:defRPr/>
            </a:pPr>
            <a:endParaRPr lang="fi-FI" sz="2000" dirty="0">
              <a:solidFill>
                <a:srgbClr val="FFFFFF"/>
              </a:solidFill>
              <a:latin typeface="Arial" panose="020B0604020202020204"/>
            </a:endParaRPr>
          </a:p>
          <a:p>
            <a:pPr defTabSz="685800">
              <a:defRPr/>
            </a:pPr>
            <a:r>
              <a:rPr lang="fi-FI" sz="2000" dirty="0" err="1">
                <a:solidFill>
                  <a:srgbClr val="FFFFFF"/>
                </a:solidFill>
                <a:latin typeface="Arial" panose="020B0604020202020204"/>
              </a:rPr>
              <a:t>But</a:t>
            </a:r>
            <a:r>
              <a:rPr lang="fi-FI" sz="2000" dirty="0">
                <a:solidFill>
                  <a:srgbClr val="FFFFFF"/>
                </a:solidFill>
                <a:latin typeface="Arial" panose="020B0604020202020204"/>
              </a:rPr>
              <a:t> it is </a:t>
            </a:r>
            <a:r>
              <a:rPr lang="fi-FI" sz="2000" dirty="0" err="1">
                <a:solidFill>
                  <a:srgbClr val="FFFFFF"/>
                </a:solidFill>
                <a:latin typeface="Arial" panose="020B0604020202020204"/>
              </a:rPr>
              <a:t>certainly</a:t>
            </a:r>
            <a:r>
              <a:rPr lang="fi-FI" sz="2000" dirty="0">
                <a:solidFill>
                  <a:srgbClr val="FFFFFF"/>
                </a:solidFill>
                <a:latin typeface="Arial" panose="020B0604020202020204"/>
              </a:rPr>
              <a:t> </a:t>
            </a:r>
            <a:r>
              <a:rPr lang="fi-FI" sz="2000" dirty="0" err="1">
                <a:solidFill>
                  <a:srgbClr val="FFFFFF"/>
                </a:solidFill>
                <a:latin typeface="Arial" panose="020B0604020202020204"/>
              </a:rPr>
              <a:t>worth</a:t>
            </a:r>
            <a:r>
              <a:rPr lang="fi-FI" sz="2000" dirty="0">
                <a:solidFill>
                  <a:srgbClr val="FFFFFF"/>
                </a:solidFill>
                <a:latin typeface="Arial" panose="020B0604020202020204"/>
              </a:rPr>
              <a:t> it!</a:t>
            </a:r>
          </a:p>
          <a:p>
            <a:pPr defTabSz="685800">
              <a:defRPr/>
            </a:pPr>
            <a:endParaRPr lang="fi-FI" sz="2000" dirty="0">
              <a:solidFill>
                <a:srgbClr val="FFFFFF"/>
              </a:solidFill>
              <a:latin typeface="Arial" panose="020B0604020202020204"/>
            </a:endParaRPr>
          </a:p>
          <a:p>
            <a:pPr defTabSz="685800">
              <a:defRPr/>
            </a:pPr>
            <a:r>
              <a:rPr lang="fi-FI" sz="2000" dirty="0" err="1">
                <a:solidFill>
                  <a:srgbClr val="FFFFFF"/>
                </a:solidFill>
                <a:latin typeface="Arial" panose="020B0604020202020204"/>
              </a:rPr>
              <a:t>Seek</a:t>
            </a:r>
            <a:r>
              <a:rPr lang="fi-FI" sz="2000" dirty="0">
                <a:solidFill>
                  <a:srgbClr val="FFFFFF"/>
                </a:solidFill>
                <a:latin typeface="Arial" panose="020B0604020202020204"/>
              </a:rPr>
              <a:t> </a:t>
            </a:r>
            <a:r>
              <a:rPr lang="fi-FI" sz="2000" dirty="0" err="1">
                <a:solidFill>
                  <a:srgbClr val="FFFFFF"/>
                </a:solidFill>
                <a:latin typeface="Arial" panose="020B0604020202020204"/>
              </a:rPr>
              <a:t>solutions</a:t>
            </a:r>
            <a:r>
              <a:rPr lang="fi-FI" sz="2000" dirty="0">
                <a:solidFill>
                  <a:srgbClr val="FFFFFF"/>
                </a:solidFill>
                <a:latin typeface="Arial" panose="020B0604020202020204"/>
              </a:rPr>
              <a:t> </a:t>
            </a:r>
            <a:r>
              <a:rPr lang="fi-FI" sz="2000" dirty="0" err="1">
                <a:solidFill>
                  <a:srgbClr val="FFFFFF"/>
                </a:solidFill>
                <a:latin typeface="Arial" panose="020B0604020202020204"/>
              </a:rPr>
              <a:t>from</a:t>
            </a:r>
            <a:r>
              <a:rPr lang="fi-FI" sz="2000" dirty="0">
                <a:solidFill>
                  <a:srgbClr val="FFFFFF"/>
                </a:solidFill>
                <a:latin typeface="Arial" panose="020B0604020202020204"/>
              </a:rPr>
              <a:t> </a:t>
            </a:r>
            <a:r>
              <a:rPr lang="fi-FI" sz="2000" dirty="0" err="1">
                <a:solidFill>
                  <a:srgbClr val="FFFFFF"/>
                </a:solidFill>
                <a:latin typeface="Arial" panose="020B0604020202020204"/>
              </a:rPr>
              <a:t>the</a:t>
            </a:r>
            <a:r>
              <a:rPr lang="fi-FI" sz="2000" dirty="0">
                <a:solidFill>
                  <a:srgbClr val="FFFFFF"/>
                </a:solidFill>
                <a:latin typeface="Arial" panose="020B0604020202020204"/>
              </a:rPr>
              <a:t> </a:t>
            </a:r>
            <a:r>
              <a:rPr lang="fi-FI" sz="2000" dirty="0" err="1">
                <a:solidFill>
                  <a:srgbClr val="FFFFFF"/>
                </a:solidFill>
                <a:latin typeface="Arial" panose="020B0604020202020204"/>
              </a:rPr>
              <a:t>future</a:t>
            </a:r>
            <a:r>
              <a:rPr lang="fi-FI" sz="2000" dirty="0">
                <a:solidFill>
                  <a:srgbClr val="FFFFFF"/>
                </a:solidFill>
                <a:latin typeface="Arial" panose="020B0604020202020204"/>
              </a:rPr>
              <a:t> – </a:t>
            </a:r>
            <a:r>
              <a:rPr lang="fi-FI" sz="2000" dirty="0" err="1">
                <a:solidFill>
                  <a:srgbClr val="FFFFFF"/>
                </a:solidFill>
                <a:latin typeface="Arial" panose="020B0604020202020204"/>
              </a:rPr>
              <a:t>not</a:t>
            </a:r>
            <a:r>
              <a:rPr lang="fi-FI" sz="2000" dirty="0">
                <a:solidFill>
                  <a:srgbClr val="FFFFFF"/>
                </a:solidFill>
                <a:latin typeface="Arial" panose="020B0604020202020204"/>
              </a:rPr>
              <a:t> </a:t>
            </a:r>
            <a:r>
              <a:rPr lang="fi-FI" sz="2000" dirty="0" err="1">
                <a:solidFill>
                  <a:srgbClr val="FFFFFF"/>
                </a:solidFill>
                <a:latin typeface="Arial" panose="020B0604020202020204"/>
              </a:rPr>
              <a:t>from</a:t>
            </a:r>
            <a:r>
              <a:rPr lang="fi-FI" sz="2000" dirty="0">
                <a:solidFill>
                  <a:srgbClr val="FFFFFF"/>
                </a:solidFill>
                <a:latin typeface="Arial" panose="020B0604020202020204"/>
              </a:rPr>
              <a:t> </a:t>
            </a:r>
            <a:r>
              <a:rPr lang="fi-FI" sz="2000" dirty="0" err="1">
                <a:solidFill>
                  <a:srgbClr val="FFFFFF"/>
                </a:solidFill>
                <a:latin typeface="Arial" panose="020B0604020202020204"/>
              </a:rPr>
              <a:t>the</a:t>
            </a:r>
            <a:r>
              <a:rPr lang="fi-FI" sz="2000" dirty="0">
                <a:solidFill>
                  <a:srgbClr val="FFFFFF"/>
                </a:solidFill>
                <a:latin typeface="Arial" panose="020B0604020202020204"/>
              </a:rPr>
              <a:t> </a:t>
            </a:r>
            <a:r>
              <a:rPr lang="fi-FI" sz="2000" dirty="0" err="1">
                <a:solidFill>
                  <a:srgbClr val="FFFFFF"/>
                </a:solidFill>
                <a:latin typeface="Arial" panose="020B0604020202020204"/>
              </a:rPr>
              <a:t>past</a:t>
            </a:r>
            <a:r>
              <a:rPr lang="fi-FI" sz="2000" dirty="0">
                <a:solidFill>
                  <a:srgbClr val="FFFFFF"/>
                </a:solidFill>
                <a:latin typeface="Arial" panose="020B0604020202020204"/>
              </a:rPr>
              <a:t>!</a:t>
            </a:r>
          </a:p>
        </p:txBody>
      </p:sp>
      <p:pic>
        <p:nvPicPr>
          <p:cNvPr id="2" name="Kuva 1">
            <a:extLst>
              <a:ext uri="{FF2B5EF4-FFF2-40B4-BE49-F238E27FC236}">
                <a16:creationId xmlns:a16="http://schemas.microsoft.com/office/drawing/2014/main" id="{63ACD0F4-5B6E-C9E7-7A72-17C9B60FF10C}"/>
              </a:ext>
            </a:extLst>
          </p:cNvPr>
          <p:cNvPicPr>
            <a:picLocks noChangeAspect="1"/>
          </p:cNvPicPr>
          <p:nvPr/>
        </p:nvPicPr>
        <p:blipFill>
          <a:blip r:embed="rId2"/>
          <a:stretch>
            <a:fillRect/>
          </a:stretch>
        </p:blipFill>
        <p:spPr>
          <a:xfrm>
            <a:off x="3347864" y="2060848"/>
            <a:ext cx="5657944" cy="3182594"/>
          </a:xfrm>
          <a:prstGeom prst="rect">
            <a:avLst/>
          </a:prstGeom>
        </p:spPr>
      </p:pic>
    </p:spTree>
    <p:extLst>
      <p:ext uri="{BB962C8B-B14F-4D97-AF65-F5344CB8AC3E}">
        <p14:creationId xmlns:p14="http://schemas.microsoft.com/office/powerpoint/2010/main" val="35619704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645135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DBF0D10-3A1A-CBA7-4F1E-D8027F410F64}"/>
              </a:ext>
            </a:extLst>
          </p:cNvPr>
          <p:cNvPicPr>
            <a:picLocks noChangeAspect="1"/>
          </p:cNvPicPr>
          <p:nvPr/>
        </p:nvPicPr>
        <p:blipFill>
          <a:blip r:embed="rId2"/>
          <a:stretch>
            <a:fillRect/>
          </a:stretch>
        </p:blipFill>
        <p:spPr>
          <a:xfrm>
            <a:off x="0" y="857250"/>
            <a:ext cx="9144000" cy="5143500"/>
          </a:xfrm>
          <a:prstGeom prst="rect">
            <a:avLst/>
          </a:prstGeom>
        </p:spPr>
      </p:pic>
      <p:sp>
        <p:nvSpPr>
          <p:cNvPr id="7" name="Rectangle 6">
            <a:extLst>
              <a:ext uri="{FF2B5EF4-FFF2-40B4-BE49-F238E27FC236}">
                <a16:creationId xmlns:a16="http://schemas.microsoft.com/office/drawing/2014/main" id="{1B14DD15-A6AD-6F8A-6B05-92C73D95E391}"/>
              </a:ext>
            </a:extLst>
          </p:cNvPr>
          <p:cNvSpPr/>
          <p:nvPr/>
        </p:nvSpPr>
        <p:spPr>
          <a:xfrm>
            <a:off x="402022" y="1180443"/>
            <a:ext cx="8363606" cy="44695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RO" sz="1350">
              <a:solidFill>
                <a:prstClr val="white"/>
              </a:solidFill>
              <a:latin typeface="Calibri" panose="020F0502020204030204"/>
            </a:endParaRPr>
          </a:p>
        </p:txBody>
      </p:sp>
      <p:pic>
        <p:nvPicPr>
          <p:cNvPr id="9" name="Picture 8">
            <a:extLst>
              <a:ext uri="{FF2B5EF4-FFF2-40B4-BE49-F238E27FC236}">
                <a16:creationId xmlns:a16="http://schemas.microsoft.com/office/drawing/2014/main" id="{68375E5A-EFF2-A204-DBC9-75E39E5AEBAA}"/>
              </a:ext>
            </a:extLst>
          </p:cNvPr>
          <p:cNvPicPr>
            <a:picLocks noChangeAspect="1"/>
          </p:cNvPicPr>
          <p:nvPr/>
        </p:nvPicPr>
        <p:blipFill>
          <a:blip r:embed="rId3"/>
          <a:stretch>
            <a:fillRect/>
          </a:stretch>
        </p:blipFill>
        <p:spPr>
          <a:xfrm>
            <a:off x="641131" y="1510020"/>
            <a:ext cx="2251842" cy="917870"/>
          </a:xfrm>
          <a:prstGeom prst="rect">
            <a:avLst/>
          </a:prstGeom>
        </p:spPr>
      </p:pic>
      <p:pic>
        <p:nvPicPr>
          <p:cNvPr id="12" name="Picture 11" descr="A blue and green rectangles&#10;&#10;Description automatically generated">
            <a:extLst>
              <a:ext uri="{FF2B5EF4-FFF2-40B4-BE49-F238E27FC236}">
                <a16:creationId xmlns:a16="http://schemas.microsoft.com/office/drawing/2014/main" id="{0343CA1C-72E9-9AFD-8AB6-7F64903119FE}"/>
              </a:ext>
            </a:extLst>
          </p:cNvPr>
          <p:cNvPicPr>
            <a:picLocks noChangeAspect="1"/>
          </p:cNvPicPr>
          <p:nvPr/>
        </p:nvPicPr>
        <p:blipFill>
          <a:blip r:embed="rId4"/>
          <a:stretch>
            <a:fillRect/>
          </a:stretch>
        </p:blipFill>
        <p:spPr>
          <a:xfrm>
            <a:off x="4585766" y="2615105"/>
            <a:ext cx="4558234" cy="3385645"/>
          </a:xfrm>
          <a:prstGeom prst="rect">
            <a:avLst/>
          </a:prstGeom>
        </p:spPr>
      </p:pic>
      <p:sp>
        <p:nvSpPr>
          <p:cNvPr id="14" name="TextBox 13">
            <a:extLst>
              <a:ext uri="{FF2B5EF4-FFF2-40B4-BE49-F238E27FC236}">
                <a16:creationId xmlns:a16="http://schemas.microsoft.com/office/drawing/2014/main" id="{774BF2B9-F35C-73DC-C4E4-12558A7EE87B}"/>
              </a:ext>
            </a:extLst>
          </p:cNvPr>
          <p:cNvSpPr txBox="1"/>
          <p:nvPr/>
        </p:nvSpPr>
        <p:spPr>
          <a:xfrm>
            <a:off x="641130" y="2810622"/>
            <a:ext cx="7090295" cy="415498"/>
          </a:xfrm>
          <a:prstGeom prst="rect">
            <a:avLst/>
          </a:prstGeom>
          <a:noFill/>
        </p:spPr>
        <p:txBody>
          <a:bodyPr wrap="square" rtlCol="0">
            <a:spAutoFit/>
          </a:bodyPr>
          <a:lstStyle/>
          <a:p>
            <a:pPr defTabSz="685800"/>
            <a:r>
              <a:rPr lang="en-GB" sz="2100" b="1" dirty="0">
                <a:solidFill>
                  <a:srgbClr val="302C97"/>
                </a:solidFill>
                <a:latin typeface="Verdana"/>
                <a:ea typeface="Verdana"/>
              </a:rPr>
              <a:t>BUILDING TOMORROW</a:t>
            </a:r>
            <a:endParaRPr lang="en-RO" sz="2100" b="1" dirty="0">
              <a:solidFill>
                <a:srgbClr val="302C97"/>
              </a:solidFill>
              <a:latin typeface="Verdana"/>
              <a:ea typeface="Verdana"/>
            </a:endParaRPr>
          </a:p>
        </p:txBody>
      </p:sp>
      <p:sp>
        <p:nvSpPr>
          <p:cNvPr id="24" name="TextBox 23">
            <a:extLst>
              <a:ext uri="{FF2B5EF4-FFF2-40B4-BE49-F238E27FC236}">
                <a16:creationId xmlns:a16="http://schemas.microsoft.com/office/drawing/2014/main" id="{DA81984A-8581-F8CC-CC14-A333E6AADB9C}"/>
              </a:ext>
            </a:extLst>
          </p:cNvPr>
          <p:cNvSpPr txBox="1"/>
          <p:nvPr/>
        </p:nvSpPr>
        <p:spPr>
          <a:xfrm>
            <a:off x="719339" y="5070982"/>
            <a:ext cx="4035972" cy="300082"/>
          </a:xfrm>
          <a:prstGeom prst="rect">
            <a:avLst/>
          </a:prstGeom>
          <a:noFill/>
        </p:spPr>
        <p:txBody>
          <a:bodyPr wrap="square" rtlCol="0">
            <a:spAutoFit/>
          </a:bodyPr>
          <a:lstStyle/>
          <a:p>
            <a:pPr defTabSz="685800"/>
            <a:r>
              <a:rPr lang="en-GB" sz="1350" dirty="0">
                <a:solidFill>
                  <a:srgbClr val="302C97"/>
                </a:solidFill>
                <a:latin typeface="Poppins" pitchFamily="2" charset="77"/>
                <a:cs typeface="Poppins" pitchFamily="2" charset="77"/>
              </a:rPr>
              <a:t>September,</a:t>
            </a:r>
            <a:r>
              <a:rPr lang="en-RO" sz="1350" dirty="0">
                <a:solidFill>
                  <a:srgbClr val="302C97"/>
                </a:solidFill>
                <a:latin typeface="Poppins" pitchFamily="2" charset="77"/>
                <a:cs typeface="Poppins" pitchFamily="2" charset="77"/>
              </a:rPr>
              <a:t> 2024</a:t>
            </a:r>
          </a:p>
        </p:txBody>
      </p:sp>
      <p:cxnSp>
        <p:nvCxnSpPr>
          <p:cNvPr id="26" name="Straight Connector 25">
            <a:extLst>
              <a:ext uri="{FF2B5EF4-FFF2-40B4-BE49-F238E27FC236}">
                <a16:creationId xmlns:a16="http://schemas.microsoft.com/office/drawing/2014/main" id="{93841817-134E-067C-3479-100C2587A51B}"/>
              </a:ext>
            </a:extLst>
          </p:cNvPr>
          <p:cNvCxnSpPr>
            <a:cxnSpLocks/>
          </p:cNvCxnSpPr>
          <p:nvPr/>
        </p:nvCxnSpPr>
        <p:spPr>
          <a:xfrm>
            <a:off x="764628" y="4957275"/>
            <a:ext cx="3208283" cy="0"/>
          </a:xfrm>
          <a:prstGeom prst="line">
            <a:avLst/>
          </a:prstGeom>
          <a:ln w="12700">
            <a:solidFill>
              <a:srgbClr val="00A888"/>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44059686-4CD1-26E4-0269-BAB26A0C33E6}"/>
              </a:ext>
            </a:extLst>
          </p:cNvPr>
          <p:cNvPicPr>
            <a:picLocks noChangeAspect="1"/>
          </p:cNvPicPr>
          <p:nvPr/>
        </p:nvPicPr>
        <p:blipFill>
          <a:blip r:embed="rId5"/>
          <a:stretch>
            <a:fillRect/>
          </a:stretch>
        </p:blipFill>
        <p:spPr>
          <a:xfrm>
            <a:off x="5237397" y="1303674"/>
            <a:ext cx="2948101" cy="2251493"/>
          </a:xfrm>
          <a:prstGeom prst="rect">
            <a:avLst/>
          </a:prstGeom>
        </p:spPr>
      </p:pic>
    </p:spTree>
    <p:extLst>
      <p:ext uri="{BB962C8B-B14F-4D97-AF65-F5344CB8AC3E}">
        <p14:creationId xmlns:p14="http://schemas.microsoft.com/office/powerpoint/2010/main" val="360369755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11560" y="1340768"/>
            <a:ext cx="7772400" cy="5256584"/>
          </a:xfrm>
        </p:spPr>
        <p:txBody>
          <a:bodyPr>
            <a:normAutofit fontScale="90000"/>
          </a:bodyPr>
          <a:lstStyle/>
          <a:p>
            <a:pPr lvl="0" eaLnBrk="0" fontAlgn="base" hangingPunct="0">
              <a:spcAft>
                <a:spcPct val="0"/>
              </a:spcAft>
              <a:tabLst>
                <a:tab pos="269875" algn="l"/>
              </a:tabLst>
            </a:pPr>
            <a:br>
              <a:rPr lang="en-GB" sz="2800" b="1" dirty="0">
                <a:solidFill>
                  <a:schemeClr val="tx2"/>
                </a:solidFill>
              </a:rPr>
            </a:br>
            <a:br>
              <a:rPr lang="en-GB" sz="2800" b="1" dirty="0">
                <a:solidFill>
                  <a:schemeClr val="tx2"/>
                </a:solidFill>
              </a:rPr>
            </a:br>
            <a:br>
              <a:rPr lang="en-GB" sz="2800" b="1" dirty="0">
                <a:solidFill>
                  <a:schemeClr val="tx2"/>
                </a:solidFill>
              </a:rPr>
            </a:br>
            <a:r>
              <a:rPr lang="en-GB" sz="3600" b="1" dirty="0">
                <a:solidFill>
                  <a:schemeClr val="tx2"/>
                </a:solidFill>
              </a:rPr>
              <a:t>Group Photo</a:t>
            </a:r>
            <a:br>
              <a:rPr lang="en-GB" sz="2800" b="1" dirty="0">
                <a:solidFill>
                  <a:schemeClr val="tx2"/>
                </a:solidFill>
              </a:rPr>
            </a:br>
            <a:br>
              <a:rPr lang="en-GB" sz="2800" b="1" dirty="0">
                <a:solidFill>
                  <a:schemeClr val="tx2"/>
                </a:solidFill>
              </a:rPr>
            </a:br>
            <a:br>
              <a:rPr lang="en-GB" sz="2800" b="1" dirty="0">
                <a:solidFill>
                  <a:schemeClr val="tx2"/>
                </a:solidFill>
              </a:rPr>
            </a:br>
            <a:br>
              <a:rPr lang="en-GB" sz="2800" b="1" dirty="0">
                <a:solidFill>
                  <a:schemeClr val="tx2"/>
                </a:solidFill>
              </a:rPr>
            </a:br>
            <a:br>
              <a:rPr lang="en-GB" sz="2800" b="1" dirty="0">
                <a:solidFill>
                  <a:schemeClr val="tx2"/>
                </a:solidFill>
              </a:rPr>
            </a:br>
            <a:br>
              <a:rPr lang="en-GB" sz="2800" b="1" dirty="0">
                <a:solidFill>
                  <a:schemeClr val="tx2"/>
                </a:solidFill>
              </a:rPr>
            </a:br>
            <a:br>
              <a:rPr lang="en-GB" sz="2800" b="1" dirty="0">
                <a:solidFill>
                  <a:schemeClr val="tx2"/>
                </a:solidFill>
              </a:rPr>
            </a:br>
            <a:br>
              <a:rPr lang="en-GB" sz="1400" b="1" dirty="0">
                <a:solidFill>
                  <a:schemeClr val="tx2"/>
                </a:solidFill>
              </a:rPr>
            </a:br>
            <a:br>
              <a:rPr lang="en-GB" altLang="en-US" sz="1400" dirty="0">
                <a:solidFill>
                  <a:schemeClr val="tx2"/>
                </a:solidFill>
              </a:rPr>
            </a:br>
            <a:br>
              <a:rPr lang="en-GB" altLang="en-US" sz="1400" dirty="0">
                <a:solidFill>
                  <a:schemeClr val="tx2"/>
                </a:solidFill>
                <a:latin typeface="Calibri" panose="020F0502020204030204" pitchFamily="34" charset="0"/>
                <a:ea typeface="Calibri" panose="020F0502020204030204" pitchFamily="34" charset="0"/>
                <a:cs typeface="Calibri" panose="020F0502020204030204" pitchFamily="34" charset="0"/>
              </a:rPr>
            </a:br>
            <a:br>
              <a:rPr lang="en-GB" altLang="en-US" sz="1400" dirty="0">
                <a:solidFill>
                  <a:schemeClr val="tx2"/>
                </a:solidFill>
              </a:rPr>
            </a:br>
            <a:br>
              <a:rPr lang="en-GB" altLang="en-US" sz="1400" dirty="0">
                <a:solidFill>
                  <a:schemeClr val="tx2"/>
                </a:solidFill>
              </a:rPr>
            </a:br>
            <a:br>
              <a:rPr lang="en-GB" sz="1400" b="1" dirty="0">
                <a:solidFill>
                  <a:schemeClr val="tx2"/>
                </a:solidFill>
              </a:rPr>
            </a:br>
            <a:br>
              <a:rPr lang="en-GB" sz="2800" b="1" dirty="0">
                <a:solidFill>
                  <a:schemeClr val="tx2"/>
                </a:solidFill>
              </a:rPr>
            </a:br>
            <a:br>
              <a:rPr lang="en-GB" sz="2800" b="1" dirty="0">
                <a:solidFill>
                  <a:schemeClr val="tx2"/>
                </a:solidFill>
              </a:rPr>
            </a:br>
            <a:br>
              <a:rPr lang="en-GB" sz="2800" b="1" dirty="0">
                <a:solidFill>
                  <a:schemeClr val="tx2"/>
                </a:solidFill>
              </a:rPr>
            </a:br>
            <a:endParaRPr lang="en-GB" sz="2800" dirty="0">
              <a:solidFill>
                <a:schemeClr val="tx2"/>
              </a:solidFill>
            </a:endParaRPr>
          </a:p>
        </p:txBody>
      </p:sp>
      <p:pic>
        <p:nvPicPr>
          <p:cNvPr id="3" name="Grafik 2">
            <a:extLst>
              <a:ext uri="{FF2B5EF4-FFF2-40B4-BE49-F238E27FC236}">
                <a16:creationId xmlns:a16="http://schemas.microsoft.com/office/drawing/2014/main" id="{B78926AD-97F2-4664-93B5-F15695FAC2B9}"/>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971600" y="2708920"/>
            <a:ext cx="7320088" cy="2956208"/>
          </a:xfrm>
          <a:prstGeom prst="rect">
            <a:avLst/>
          </a:prstGeom>
        </p:spPr>
      </p:pic>
      <p:pic>
        <p:nvPicPr>
          <p:cNvPr id="5" name="Obrázek 2">
            <a:extLst>
              <a:ext uri="{FF2B5EF4-FFF2-40B4-BE49-F238E27FC236}">
                <a16:creationId xmlns:a16="http://schemas.microsoft.com/office/drawing/2014/main" id="{94FAB6BA-C2BF-5628-99F8-D536F97A4EF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auto">
          <a:xfrm>
            <a:off x="6156176" y="359388"/>
            <a:ext cx="2594783" cy="897848"/>
          </a:xfrm>
          <a:prstGeom prst="rect">
            <a:avLst/>
          </a:prstGeom>
          <a:noFill/>
          <a:ln>
            <a:noFill/>
          </a:ln>
        </p:spPr>
      </p:pic>
    </p:spTree>
    <p:extLst>
      <p:ext uri="{BB962C8B-B14F-4D97-AF65-F5344CB8AC3E}">
        <p14:creationId xmlns:p14="http://schemas.microsoft.com/office/powerpoint/2010/main" val="4985197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Obrázek 2">
            <a:extLst>
              <a:ext uri="{FF2B5EF4-FFF2-40B4-BE49-F238E27FC236}">
                <a16:creationId xmlns:a16="http://schemas.microsoft.com/office/drawing/2014/main" id="{0BFF2621-DA83-E2B8-622E-179C035CA413}"/>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bwMode="auto">
          <a:xfrm>
            <a:off x="6156176" y="359388"/>
            <a:ext cx="2594783" cy="897848"/>
          </a:xfrm>
          <a:prstGeom prst="rect">
            <a:avLst/>
          </a:prstGeom>
          <a:noFill/>
          <a:ln>
            <a:noFill/>
          </a:ln>
        </p:spPr>
      </p:pic>
      <p:sp>
        <p:nvSpPr>
          <p:cNvPr id="11" name="TextBox 10">
            <a:extLst>
              <a:ext uri="{FF2B5EF4-FFF2-40B4-BE49-F238E27FC236}">
                <a16:creationId xmlns:a16="http://schemas.microsoft.com/office/drawing/2014/main" id="{66A3F909-10E0-BDE4-4B78-34D0986F5149}"/>
              </a:ext>
            </a:extLst>
          </p:cNvPr>
          <p:cNvSpPr txBox="1"/>
          <p:nvPr/>
        </p:nvSpPr>
        <p:spPr>
          <a:xfrm>
            <a:off x="251520" y="1340768"/>
            <a:ext cx="8640960" cy="2185214"/>
          </a:xfrm>
          <a:prstGeom prst="rect">
            <a:avLst/>
          </a:prstGeom>
          <a:noFill/>
        </p:spPr>
        <p:txBody>
          <a:bodyPr wrap="square" rtlCol="0">
            <a:spAutoFit/>
          </a:bodyPr>
          <a:lstStyle/>
          <a:p>
            <a:pPr algn="ctr"/>
            <a:r>
              <a:rPr lang="de-DE" sz="3200" b="1" dirty="0" err="1">
                <a:solidFill>
                  <a:schemeClr val="tx2"/>
                </a:solidFill>
              </a:rPr>
              <a:t>Fire-side</a:t>
            </a:r>
            <a:r>
              <a:rPr lang="de-DE" sz="3200" b="1" dirty="0">
                <a:solidFill>
                  <a:schemeClr val="tx2"/>
                </a:solidFill>
              </a:rPr>
              <a:t> </a:t>
            </a:r>
            <a:r>
              <a:rPr lang="de-DE" sz="3200" b="1" dirty="0" err="1">
                <a:solidFill>
                  <a:schemeClr val="tx2"/>
                </a:solidFill>
              </a:rPr>
              <a:t>chat</a:t>
            </a:r>
            <a:endParaRPr lang="de-DE" sz="3200" b="1" dirty="0">
              <a:solidFill>
                <a:schemeClr val="tx2"/>
              </a:solidFill>
            </a:endParaRPr>
          </a:p>
          <a:p>
            <a:pPr algn="ctr"/>
            <a:endParaRPr lang="de-DE" sz="3200" b="1" dirty="0">
              <a:solidFill>
                <a:schemeClr val="tx2"/>
              </a:solidFill>
            </a:endParaRPr>
          </a:p>
          <a:p>
            <a:pPr algn="ctr"/>
            <a:r>
              <a:rPr lang="en-US" sz="2400" b="1" dirty="0">
                <a:solidFill>
                  <a:schemeClr val="tx2"/>
                </a:solidFill>
              </a:rPr>
              <a:t>Next European Commission’s Political Guidelines and </a:t>
            </a:r>
          </a:p>
          <a:p>
            <a:pPr algn="ctr"/>
            <a:r>
              <a:rPr lang="en-US" sz="2400" b="1" dirty="0">
                <a:solidFill>
                  <a:schemeClr val="tx2"/>
                </a:solidFill>
              </a:rPr>
              <a:t>the report by Mario Draghi: The future of European competitiveness – A competitiveness strategy for Europe</a:t>
            </a:r>
            <a:endParaRPr lang="de-DE" dirty="0"/>
          </a:p>
        </p:txBody>
      </p:sp>
      <p:pic>
        <p:nvPicPr>
          <p:cNvPr id="13" name="Picture 12">
            <a:extLst>
              <a:ext uri="{FF2B5EF4-FFF2-40B4-BE49-F238E27FC236}">
                <a16:creationId xmlns:a16="http://schemas.microsoft.com/office/drawing/2014/main" id="{7623915B-6711-0A83-8E8B-62FC47EB48A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507443" y="5645354"/>
            <a:ext cx="1296144" cy="898693"/>
          </a:xfrm>
          <a:prstGeom prst="rect">
            <a:avLst/>
          </a:prstGeom>
        </p:spPr>
      </p:pic>
      <p:sp>
        <p:nvSpPr>
          <p:cNvPr id="2" name="TextBox 1">
            <a:extLst>
              <a:ext uri="{FF2B5EF4-FFF2-40B4-BE49-F238E27FC236}">
                <a16:creationId xmlns:a16="http://schemas.microsoft.com/office/drawing/2014/main" id="{8844D1F3-32EE-C03A-8A76-DE97F4751BA7}"/>
              </a:ext>
            </a:extLst>
          </p:cNvPr>
          <p:cNvSpPr txBox="1"/>
          <p:nvPr/>
        </p:nvSpPr>
        <p:spPr>
          <a:xfrm>
            <a:off x="1403648" y="3995825"/>
            <a:ext cx="2739774" cy="1508105"/>
          </a:xfrm>
          <a:prstGeom prst="rect">
            <a:avLst/>
          </a:prstGeom>
          <a:noFill/>
        </p:spPr>
        <p:txBody>
          <a:bodyPr wrap="square" rtlCol="0">
            <a:spAutoFit/>
          </a:bodyPr>
          <a:lstStyle/>
          <a:p>
            <a:r>
              <a:rPr lang="en-US" sz="2000" b="1" kern="1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Merete Clausen</a:t>
            </a:r>
          </a:p>
          <a:p>
            <a:r>
              <a:rPr lang="en-US" b="1" kern="1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Director</a:t>
            </a:r>
          </a:p>
          <a:p>
            <a:endParaRPr lang="en-US" b="1" kern="1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a:p>
            <a:r>
              <a:rPr lang="en-US" b="1" kern="1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DG GROW, European Commission</a:t>
            </a:r>
            <a:endParaRPr lang="fr-BE" kern="1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TextBox 2">
            <a:extLst>
              <a:ext uri="{FF2B5EF4-FFF2-40B4-BE49-F238E27FC236}">
                <a16:creationId xmlns:a16="http://schemas.microsoft.com/office/drawing/2014/main" id="{AA2EE7E9-B497-851F-E435-DE82B9D9416B}"/>
              </a:ext>
            </a:extLst>
          </p:cNvPr>
          <p:cNvSpPr txBox="1"/>
          <p:nvPr/>
        </p:nvSpPr>
        <p:spPr>
          <a:xfrm>
            <a:off x="4710614" y="3995824"/>
            <a:ext cx="2739774" cy="1231106"/>
          </a:xfrm>
          <a:prstGeom prst="rect">
            <a:avLst/>
          </a:prstGeom>
          <a:noFill/>
        </p:spPr>
        <p:txBody>
          <a:bodyPr wrap="square" rtlCol="0">
            <a:spAutoFit/>
          </a:bodyPr>
          <a:lstStyle/>
          <a:p>
            <a:r>
              <a:rPr lang="en-US" sz="2000" b="1" kern="100" dirty="0">
                <a:solidFill>
                  <a:schemeClr val="tx2"/>
                </a:solidFill>
                <a:latin typeface="Calibri" panose="020F0502020204030204" pitchFamily="34" charset="0"/>
                <a:ea typeface="Calibri" panose="020F0502020204030204" pitchFamily="34" charset="0"/>
                <a:cs typeface="Times New Roman" panose="02020603050405020304" pitchFamily="18" charset="0"/>
              </a:rPr>
              <a:t>Helmut von Glasenapp</a:t>
            </a:r>
            <a:endParaRPr lang="en-US" sz="2000" b="1" kern="1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a:p>
            <a:r>
              <a:rPr lang="en-US" b="1" kern="1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Secretary-General</a:t>
            </a:r>
          </a:p>
          <a:p>
            <a:endParaRPr lang="en-US" b="1" kern="1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a:p>
            <a:r>
              <a:rPr lang="en-US" b="1" kern="1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ELTI</a:t>
            </a:r>
            <a:endParaRPr lang="fr-BE" kern="1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3A92B8BC-F86C-9409-E6A9-76FB221CBA0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788024" y="5576070"/>
            <a:ext cx="1136261" cy="898693"/>
          </a:xfrm>
          <a:prstGeom prst="rect">
            <a:avLst/>
          </a:prstGeom>
        </p:spPr>
      </p:pic>
    </p:spTree>
    <p:extLst>
      <p:ext uri="{BB962C8B-B14F-4D97-AF65-F5344CB8AC3E}">
        <p14:creationId xmlns:p14="http://schemas.microsoft.com/office/powerpoint/2010/main" val="217151289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0528" y="0"/>
            <a:ext cx="9324528" cy="6309321"/>
          </a:xfrm>
        </p:spPr>
        <p:txBody>
          <a:bodyPr>
            <a:normAutofit fontScale="90000"/>
          </a:bodyPr>
          <a:lstStyle/>
          <a:p>
            <a:pPr lvl="0" eaLnBrk="0" fontAlgn="base" hangingPunct="0">
              <a:spcBef>
                <a:spcPts val="600"/>
              </a:spcBef>
              <a:spcAft>
                <a:spcPct val="0"/>
              </a:spcAft>
              <a:tabLst>
                <a:tab pos="269875" algn="l"/>
              </a:tabLst>
            </a:pPr>
            <a:br>
              <a:rPr lang="en-GB" sz="2800" b="1" dirty="0">
                <a:solidFill>
                  <a:schemeClr val="accent1">
                    <a:lumMod val="75000"/>
                  </a:schemeClr>
                </a:solidFill>
              </a:rPr>
            </a:br>
            <a:r>
              <a:rPr lang="en-GB" sz="3600" b="1" dirty="0">
                <a:solidFill>
                  <a:schemeClr val="tx2"/>
                </a:solidFill>
              </a:rPr>
              <a:t>Panel discussion</a:t>
            </a:r>
            <a:br>
              <a:rPr lang="en-GB" sz="2800" b="1" dirty="0">
                <a:solidFill>
                  <a:schemeClr val="tx2"/>
                </a:solidFill>
              </a:rPr>
            </a:br>
            <a:br>
              <a:rPr lang="en-GB" sz="2800" b="1" dirty="0">
                <a:solidFill>
                  <a:schemeClr val="tx2"/>
                </a:solidFill>
              </a:rPr>
            </a:br>
            <a:r>
              <a:rPr lang="en-US" sz="2700" b="1" dirty="0">
                <a:solidFill>
                  <a:schemeClr val="tx2"/>
                </a:solidFill>
              </a:rPr>
              <a:t>The role of IFIs and NPBIs in addressing financing gaps and crowding </a:t>
            </a:r>
            <a:br>
              <a:rPr lang="en-US" sz="2700" b="1" dirty="0">
                <a:solidFill>
                  <a:schemeClr val="tx2"/>
                </a:solidFill>
              </a:rPr>
            </a:br>
            <a:r>
              <a:rPr lang="en-US" sz="2700" b="1" dirty="0">
                <a:solidFill>
                  <a:schemeClr val="tx2"/>
                </a:solidFill>
              </a:rPr>
              <a:t>in of private capital to support national and EU strategic priorities</a:t>
            </a:r>
            <a:br>
              <a:rPr lang="en-US" sz="2700" b="1" dirty="0">
                <a:solidFill>
                  <a:schemeClr val="tx2"/>
                </a:solidFill>
              </a:rPr>
            </a:br>
            <a:br>
              <a:rPr lang="en-US" sz="2700" b="1" dirty="0">
                <a:solidFill>
                  <a:schemeClr val="tx2"/>
                </a:solidFill>
              </a:rPr>
            </a:br>
            <a:br>
              <a:rPr lang="en-US" sz="2700" b="1" dirty="0">
                <a:solidFill>
                  <a:schemeClr val="tx2"/>
                </a:solidFill>
              </a:rPr>
            </a:br>
            <a:br>
              <a:rPr lang="en-GB" sz="2800" b="1" dirty="0">
                <a:solidFill>
                  <a:schemeClr val="accent1">
                    <a:lumMod val="75000"/>
                  </a:schemeClr>
                </a:solidFill>
              </a:rPr>
            </a:br>
            <a:br>
              <a:rPr lang="en-GB" sz="1400" b="1" dirty="0">
                <a:solidFill>
                  <a:schemeClr val="accent1">
                    <a:lumMod val="75000"/>
                  </a:schemeClr>
                </a:solidFill>
              </a:rPr>
            </a:br>
            <a:br>
              <a:rPr lang="en-GB" altLang="en-US" sz="1400" dirty="0">
                <a:solidFill>
                  <a:schemeClr val="tx1"/>
                </a:solidFill>
              </a:rPr>
            </a:br>
            <a:br>
              <a:rPr lang="en-GB" altLang="en-US" sz="1400" dirty="0">
                <a:solidFill>
                  <a:srgbClr val="000000"/>
                </a:solidFill>
                <a:latin typeface="Calibri" panose="020F0502020204030204" pitchFamily="34" charset="0"/>
                <a:ea typeface="Calibri" panose="020F0502020204030204" pitchFamily="34" charset="0"/>
                <a:cs typeface="Calibri" panose="020F0502020204030204" pitchFamily="34" charset="0"/>
              </a:rPr>
            </a:br>
            <a:br>
              <a:rPr lang="en-GB" altLang="en-US" sz="1400" dirty="0">
                <a:solidFill>
                  <a:schemeClr val="tx1"/>
                </a:solidFill>
              </a:rPr>
            </a:br>
            <a:br>
              <a:rPr lang="en-GB" altLang="en-US" sz="1400" dirty="0">
                <a:solidFill>
                  <a:schemeClr val="tx1"/>
                </a:solidFill>
              </a:rPr>
            </a:br>
            <a:br>
              <a:rPr lang="en-GB" sz="1400" b="1" dirty="0">
                <a:solidFill>
                  <a:schemeClr val="accent1">
                    <a:lumMod val="75000"/>
                  </a:schemeClr>
                </a:solidFill>
              </a:rPr>
            </a:br>
            <a:br>
              <a:rPr lang="en-GB" sz="2800" b="1" dirty="0">
                <a:solidFill>
                  <a:schemeClr val="accent1">
                    <a:lumMod val="75000"/>
                  </a:schemeClr>
                </a:solidFill>
              </a:rPr>
            </a:br>
            <a:br>
              <a:rPr lang="en-GB" sz="2800" b="1" dirty="0">
                <a:solidFill>
                  <a:schemeClr val="accent1">
                    <a:lumMod val="75000"/>
                  </a:schemeClr>
                </a:solidFill>
              </a:rPr>
            </a:br>
            <a:br>
              <a:rPr lang="en-GB" sz="2800" b="1" dirty="0">
                <a:solidFill>
                  <a:schemeClr val="accent1">
                    <a:lumMod val="75000"/>
                  </a:schemeClr>
                </a:solidFill>
              </a:rPr>
            </a:br>
            <a:endParaRPr lang="en-GB" sz="2800" dirty="0">
              <a:solidFill>
                <a:schemeClr val="accent1">
                  <a:lumMod val="75000"/>
                </a:schemeClr>
              </a:solidFill>
            </a:endParaRPr>
          </a:p>
        </p:txBody>
      </p:sp>
      <p:pic>
        <p:nvPicPr>
          <p:cNvPr id="4" name="Obrázek 2">
            <a:extLst>
              <a:ext uri="{FF2B5EF4-FFF2-40B4-BE49-F238E27FC236}">
                <a16:creationId xmlns:a16="http://schemas.microsoft.com/office/drawing/2014/main" id="{D1EBEC10-CF32-644E-E0C0-9923B3E9C30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auto">
          <a:xfrm>
            <a:off x="6156176" y="359388"/>
            <a:ext cx="2594783" cy="897848"/>
          </a:xfrm>
          <a:prstGeom prst="rect">
            <a:avLst/>
          </a:prstGeom>
          <a:noFill/>
          <a:ln>
            <a:noFill/>
          </a:ln>
        </p:spPr>
      </p:pic>
      <p:pic>
        <p:nvPicPr>
          <p:cNvPr id="5" name="Picture 4">
            <a:extLst>
              <a:ext uri="{FF2B5EF4-FFF2-40B4-BE49-F238E27FC236}">
                <a16:creationId xmlns:a16="http://schemas.microsoft.com/office/drawing/2014/main" id="{1E11D6F3-3187-8EAD-0A8D-1AEB0CFA21D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78034" y="2353221"/>
            <a:ext cx="1361139" cy="1918943"/>
          </a:xfrm>
          <a:prstGeom prst="rect">
            <a:avLst/>
          </a:prstGeom>
        </p:spPr>
      </p:pic>
      <p:pic>
        <p:nvPicPr>
          <p:cNvPr id="7" name="Picture 6">
            <a:extLst>
              <a:ext uri="{FF2B5EF4-FFF2-40B4-BE49-F238E27FC236}">
                <a16:creationId xmlns:a16="http://schemas.microsoft.com/office/drawing/2014/main" id="{616DE460-E178-DB92-FD64-5D9B5CFE365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7070" y="2344237"/>
            <a:ext cx="1296144" cy="1947462"/>
          </a:xfrm>
          <a:prstGeom prst="rect">
            <a:avLst/>
          </a:prstGeom>
        </p:spPr>
      </p:pic>
      <p:pic>
        <p:nvPicPr>
          <p:cNvPr id="9" name="Picture 8">
            <a:extLst>
              <a:ext uri="{FF2B5EF4-FFF2-40B4-BE49-F238E27FC236}">
                <a16:creationId xmlns:a16="http://schemas.microsoft.com/office/drawing/2014/main" id="{1E41B032-9789-2720-A6A7-49C66993478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08637" y="2344237"/>
            <a:ext cx="1389022" cy="1947462"/>
          </a:xfrm>
          <a:prstGeom prst="rect">
            <a:avLst/>
          </a:prstGeom>
        </p:spPr>
      </p:pic>
      <p:pic>
        <p:nvPicPr>
          <p:cNvPr id="11" name="Picture 10">
            <a:extLst>
              <a:ext uri="{FF2B5EF4-FFF2-40B4-BE49-F238E27FC236}">
                <a16:creationId xmlns:a16="http://schemas.microsoft.com/office/drawing/2014/main" id="{C522E80F-311B-9995-989A-1099361214C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478701" y="2376344"/>
            <a:ext cx="1381193" cy="1915355"/>
          </a:xfrm>
          <a:prstGeom prst="rect">
            <a:avLst/>
          </a:prstGeom>
        </p:spPr>
      </p:pic>
      <p:pic>
        <p:nvPicPr>
          <p:cNvPr id="13" name="Picture 12">
            <a:extLst>
              <a:ext uri="{FF2B5EF4-FFF2-40B4-BE49-F238E27FC236}">
                <a16:creationId xmlns:a16="http://schemas.microsoft.com/office/drawing/2014/main" id="{0A115BEF-72A9-0407-D132-7A7D1567F8AB}"/>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7182733" y="2381109"/>
            <a:ext cx="1895747" cy="1895747"/>
          </a:xfrm>
          <a:prstGeom prst="rect">
            <a:avLst/>
          </a:prstGeom>
        </p:spPr>
      </p:pic>
      <p:sp>
        <p:nvSpPr>
          <p:cNvPr id="14" name="TextBox 13">
            <a:extLst>
              <a:ext uri="{FF2B5EF4-FFF2-40B4-BE49-F238E27FC236}">
                <a16:creationId xmlns:a16="http://schemas.microsoft.com/office/drawing/2014/main" id="{EADF7DC3-EA1B-659B-A214-AC8FAE7B7175}"/>
              </a:ext>
            </a:extLst>
          </p:cNvPr>
          <p:cNvSpPr txBox="1"/>
          <p:nvPr/>
        </p:nvSpPr>
        <p:spPr>
          <a:xfrm>
            <a:off x="203615" y="4423347"/>
            <a:ext cx="1705022" cy="1846659"/>
          </a:xfrm>
          <a:prstGeom prst="rect">
            <a:avLst/>
          </a:prstGeom>
          <a:noFill/>
        </p:spPr>
        <p:txBody>
          <a:bodyPr wrap="square" rtlCol="0">
            <a:spAutoFit/>
          </a:bodyPr>
          <a:lstStyle/>
          <a:p>
            <a:r>
              <a:rPr lang="en-US" sz="1800" b="1" kern="1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Elena Flores </a:t>
            </a:r>
            <a:r>
              <a:rPr lang="en-US" sz="1600" b="1" kern="1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Deputy Director- General</a:t>
            </a:r>
          </a:p>
          <a:p>
            <a:endParaRPr lang="en-US" sz="1600" b="1" kern="1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a:p>
            <a:r>
              <a:rPr lang="en-US" sz="1600" b="1" kern="1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DG ECFIN, European Commission</a:t>
            </a:r>
            <a:endParaRPr lang="fr-BE" sz="1600" kern="1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5" name="TextBox 14">
            <a:extLst>
              <a:ext uri="{FF2B5EF4-FFF2-40B4-BE49-F238E27FC236}">
                <a16:creationId xmlns:a16="http://schemas.microsoft.com/office/drawing/2014/main" id="{C1B9B3D3-9DA3-57EE-1ECD-ECA9D2FFEA80}"/>
              </a:ext>
            </a:extLst>
          </p:cNvPr>
          <p:cNvSpPr txBox="1"/>
          <p:nvPr/>
        </p:nvSpPr>
        <p:spPr>
          <a:xfrm>
            <a:off x="1835696" y="4423347"/>
            <a:ext cx="1705022" cy="1600438"/>
          </a:xfrm>
          <a:prstGeom prst="rect">
            <a:avLst/>
          </a:prstGeom>
          <a:noFill/>
        </p:spPr>
        <p:txBody>
          <a:bodyPr wrap="square" rtlCol="0">
            <a:spAutoFit/>
          </a:bodyPr>
          <a:lstStyle/>
          <a:p>
            <a:r>
              <a:rPr lang="en-GB" sz="1800" b="1"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Ioannis Tsakiris </a:t>
            </a:r>
            <a:r>
              <a:rPr lang="en-GB" sz="1600" b="1"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Vice-President </a:t>
            </a:r>
          </a:p>
          <a:p>
            <a:endParaRPr lang="en-GB" sz="1600" b="1"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GB" sz="1600" b="1"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a:p>
            <a:r>
              <a:rPr lang="en-GB" sz="1600" b="1"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European Investment Bank</a:t>
            </a:r>
            <a:endParaRPr lang="fr-BE" sz="1600" kern="1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6" name="TextBox 15">
            <a:extLst>
              <a:ext uri="{FF2B5EF4-FFF2-40B4-BE49-F238E27FC236}">
                <a16:creationId xmlns:a16="http://schemas.microsoft.com/office/drawing/2014/main" id="{96404798-9B25-28CD-F800-9B79C5FC8A2B}"/>
              </a:ext>
            </a:extLst>
          </p:cNvPr>
          <p:cNvSpPr txBox="1"/>
          <p:nvPr/>
        </p:nvSpPr>
        <p:spPr>
          <a:xfrm>
            <a:off x="3587465" y="4423347"/>
            <a:ext cx="1705022" cy="1600438"/>
          </a:xfrm>
          <a:prstGeom prst="rect">
            <a:avLst/>
          </a:prstGeom>
          <a:noFill/>
        </p:spPr>
        <p:txBody>
          <a:bodyPr wrap="square" rtlCol="0">
            <a:spAutoFit/>
          </a:bodyPr>
          <a:lstStyle/>
          <a:p>
            <a:r>
              <a:rPr lang="de-DE" sz="1800" b="1"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André </a:t>
            </a:r>
            <a:r>
              <a:rPr lang="de-DE" sz="1800" b="1" dirty="0" err="1">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Küüsvek</a:t>
            </a:r>
            <a:r>
              <a:rPr lang="en-GB" sz="1800" b="1"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 </a:t>
            </a:r>
            <a:r>
              <a:rPr lang="en-GB" sz="1600" b="1"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President &amp; CEO</a:t>
            </a:r>
          </a:p>
          <a:p>
            <a:endParaRPr lang="en-GB" sz="1600" b="1" dirty="0">
              <a:solidFill>
                <a:schemeClr val="tx2"/>
              </a:solidFill>
              <a:latin typeface="Calibri" panose="020F0502020204030204" pitchFamily="34" charset="0"/>
              <a:ea typeface="Calibri" panose="020F0502020204030204" pitchFamily="34" charset="0"/>
              <a:cs typeface="Times New Roman" panose="02020603050405020304" pitchFamily="18" charset="0"/>
            </a:endParaRPr>
          </a:p>
          <a:p>
            <a:endParaRPr lang="en-GB" sz="1600" b="1"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a:p>
            <a:r>
              <a:rPr lang="en-GB" sz="1600" b="1"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Nordic Investment Bank</a:t>
            </a:r>
            <a:endParaRPr lang="fr-BE" sz="1400" kern="1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7" name="TextBox 16">
            <a:extLst>
              <a:ext uri="{FF2B5EF4-FFF2-40B4-BE49-F238E27FC236}">
                <a16:creationId xmlns:a16="http://schemas.microsoft.com/office/drawing/2014/main" id="{44D51590-9F80-1145-6300-FA8A7421585C}"/>
              </a:ext>
            </a:extLst>
          </p:cNvPr>
          <p:cNvSpPr txBox="1"/>
          <p:nvPr/>
        </p:nvSpPr>
        <p:spPr>
          <a:xfrm>
            <a:off x="5172799" y="4423347"/>
            <a:ext cx="2231841" cy="1600438"/>
          </a:xfrm>
          <a:prstGeom prst="rect">
            <a:avLst/>
          </a:prstGeom>
          <a:noFill/>
        </p:spPr>
        <p:txBody>
          <a:bodyPr wrap="square" rtlCol="0">
            <a:spAutoFit/>
          </a:bodyPr>
          <a:lstStyle/>
          <a:p>
            <a:r>
              <a:rPr lang="en-US" sz="1800" b="1"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Johannes M. </a:t>
            </a:r>
            <a:r>
              <a:rPr lang="en-US" sz="1800" b="1" dirty="0" err="1">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Böhmer</a:t>
            </a:r>
            <a:endParaRPr lang="en-US" sz="1800" b="1"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a:p>
            <a:r>
              <a:rPr lang="en-US" sz="1600" b="1"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Vice-Governor</a:t>
            </a:r>
          </a:p>
          <a:p>
            <a:endParaRPr lang="en-US" sz="1600" b="1" dirty="0">
              <a:solidFill>
                <a:schemeClr val="tx2"/>
              </a:solidFill>
              <a:latin typeface="Calibri" panose="020F0502020204030204" pitchFamily="34" charset="0"/>
              <a:ea typeface="Calibri" panose="020F0502020204030204" pitchFamily="34" charset="0"/>
              <a:cs typeface="Times New Roman" panose="02020603050405020304" pitchFamily="18" charset="0"/>
            </a:endParaRPr>
          </a:p>
          <a:p>
            <a:endParaRPr lang="en-US" sz="1600" b="1"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a:p>
            <a:r>
              <a:rPr lang="en-US" sz="1600" b="1"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Council of Europe Development Bank</a:t>
            </a:r>
            <a:endParaRPr lang="fr-BE" sz="1200" kern="1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8" name="TextBox 17">
            <a:extLst>
              <a:ext uri="{FF2B5EF4-FFF2-40B4-BE49-F238E27FC236}">
                <a16:creationId xmlns:a16="http://schemas.microsoft.com/office/drawing/2014/main" id="{ED2779B7-4197-5005-4CF9-296CB884B2D8}"/>
              </a:ext>
            </a:extLst>
          </p:cNvPr>
          <p:cNvSpPr txBox="1"/>
          <p:nvPr/>
        </p:nvSpPr>
        <p:spPr>
          <a:xfrm>
            <a:off x="7281220" y="4404532"/>
            <a:ext cx="1986200" cy="1600438"/>
          </a:xfrm>
          <a:prstGeom prst="rect">
            <a:avLst/>
          </a:prstGeom>
          <a:noFill/>
        </p:spPr>
        <p:txBody>
          <a:bodyPr wrap="square" rtlCol="0">
            <a:spAutoFit/>
          </a:bodyPr>
          <a:lstStyle/>
          <a:p>
            <a:r>
              <a:rPr lang="en-GB" sz="1800" b="1"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Dario </a:t>
            </a:r>
            <a:r>
              <a:rPr lang="en-GB" sz="1800" b="1" dirty="0" err="1">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Scannapieco</a:t>
            </a:r>
            <a:endParaRPr lang="en-GB" b="1" dirty="0">
              <a:solidFill>
                <a:schemeClr val="tx2"/>
              </a:solidFill>
              <a:latin typeface="Calibri" panose="020F0502020204030204" pitchFamily="34" charset="0"/>
              <a:ea typeface="Calibri" panose="020F0502020204030204" pitchFamily="34" charset="0"/>
              <a:cs typeface="Times New Roman" panose="02020603050405020304" pitchFamily="18" charset="0"/>
            </a:endParaRPr>
          </a:p>
          <a:p>
            <a:r>
              <a:rPr lang="en-GB" sz="1600" b="1"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CEO</a:t>
            </a:r>
          </a:p>
          <a:p>
            <a:endParaRPr lang="en-GB" sz="1600" b="1" dirty="0">
              <a:solidFill>
                <a:schemeClr val="tx2"/>
              </a:solidFill>
              <a:latin typeface="Calibri" panose="020F0502020204030204" pitchFamily="34" charset="0"/>
              <a:ea typeface="Calibri" panose="020F0502020204030204" pitchFamily="34" charset="0"/>
              <a:cs typeface="Times New Roman" panose="02020603050405020304" pitchFamily="18" charset="0"/>
            </a:endParaRPr>
          </a:p>
          <a:p>
            <a:endParaRPr lang="en-GB" sz="1600" b="1"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a:p>
            <a:r>
              <a:rPr lang="en-GB" sz="1600" b="1"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Cassa </a:t>
            </a:r>
            <a:r>
              <a:rPr lang="en-GB" sz="1600" b="1" dirty="0" err="1">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Depositi</a:t>
            </a:r>
            <a:r>
              <a:rPr lang="en-GB" sz="1600" b="1"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 e </a:t>
            </a:r>
            <a:r>
              <a:rPr lang="en-GB" sz="1600" b="1" dirty="0" err="1">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Prestiti</a:t>
            </a:r>
            <a:endParaRPr lang="fr-BE" sz="1200" kern="1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0" name="TextBox 19">
            <a:extLst>
              <a:ext uri="{FF2B5EF4-FFF2-40B4-BE49-F238E27FC236}">
                <a16:creationId xmlns:a16="http://schemas.microsoft.com/office/drawing/2014/main" id="{E0B8CC33-AC19-A808-2084-9F6B1807F083}"/>
              </a:ext>
            </a:extLst>
          </p:cNvPr>
          <p:cNvSpPr txBox="1"/>
          <p:nvPr/>
        </p:nvSpPr>
        <p:spPr>
          <a:xfrm>
            <a:off x="725552" y="6154822"/>
            <a:ext cx="8352928" cy="646331"/>
          </a:xfrm>
          <a:prstGeom prst="rect">
            <a:avLst/>
          </a:prstGeom>
          <a:noFill/>
        </p:spPr>
        <p:txBody>
          <a:bodyPr wrap="square" rtlCol="0">
            <a:spAutoFit/>
          </a:bodyPr>
          <a:lstStyle/>
          <a:p>
            <a:r>
              <a:rPr lang="en-US" sz="1800" b="1" dirty="0">
                <a:solidFill>
                  <a:srgbClr val="C9C93F"/>
                </a:solidFill>
                <a:effectLst/>
                <a:latin typeface="Calibri" panose="020F0502020204030204" pitchFamily="34" charset="0"/>
                <a:ea typeface="Calibri" panose="020F0502020204030204" pitchFamily="34" charset="0"/>
                <a:cs typeface="Times New Roman" panose="02020603050405020304" pitchFamily="18" charset="0"/>
              </a:rPr>
              <a:t>Moderator: </a:t>
            </a:r>
            <a:r>
              <a:rPr lang="en-US" sz="1800" b="1"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Alan Herjavec</a:t>
            </a:r>
          </a:p>
          <a:p>
            <a:r>
              <a:rPr lang="en-US" sz="1800" b="1"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                      Member of the Board HBOR and Member of the ELTI Management Board</a:t>
            </a:r>
            <a:endParaRPr lang="fr-BE" sz="1200" kern="1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258398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764704"/>
            <a:ext cx="9144000" cy="5904656"/>
          </a:xfrm>
        </p:spPr>
        <p:txBody>
          <a:bodyPr>
            <a:normAutofit fontScale="90000"/>
          </a:bodyPr>
          <a:lstStyle/>
          <a:p>
            <a:pPr lvl="0" eaLnBrk="0" fontAlgn="base" hangingPunct="0">
              <a:spcBef>
                <a:spcPts val="600"/>
              </a:spcBef>
              <a:spcAft>
                <a:spcPct val="0"/>
              </a:spcAft>
              <a:tabLst>
                <a:tab pos="269875" algn="l"/>
              </a:tabLst>
            </a:pPr>
            <a:br>
              <a:rPr lang="en-GB" sz="2800" b="1" dirty="0">
                <a:solidFill>
                  <a:schemeClr val="accent1">
                    <a:lumMod val="75000"/>
                  </a:schemeClr>
                </a:solidFill>
              </a:rPr>
            </a:br>
            <a:br>
              <a:rPr lang="en-GB" sz="2800" b="1" dirty="0">
                <a:solidFill>
                  <a:schemeClr val="accent1">
                    <a:lumMod val="75000"/>
                  </a:schemeClr>
                </a:solidFill>
              </a:rPr>
            </a:br>
            <a:br>
              <a:rPr lang="en-GB" sz="2800" b="1" dirty="0">
                <a:solidFill>
                  <a:schemeClr val="accent1">
                    <a:lumMod val="75000"/>
                  </a:schemeClr>
                </a:solidFill>
              </a:rPr>
            </a:br>
            <a:br>
              <a:rPr lang="en-GB" sz="2800" b="1" dirty="0">
                <a:solidFill>
                  <a:schemeClr val="accent1">
                    <a:lumMod val="75000"/>
                  </a:schemeClr>
                </a:solidFill>
              </a:rPr>
            </a:br>
            <a:br>
              <a:rPr lang="en-GB" sz="2800" b="1" dirty="0">
                <a:solidFill>
                  <a:schemeClr val="accent1">
                    <a:lumMod val="75000"/>
                  </a:schemeClr>
                </a:solidFill>
              </a:rPr>
            </a:br>
            <a:br>
              <a:rPr lang="en-GB" sz="2800" b="1" dirty="0">
                <a:solidFill>
                  <a:schemeClr val="accent1">
                    <a:lumMod val="75000"/>
                  </a:schemeClr>
                </a:solidFill>
              </a:rPr>
            </a:br>
            <a:br>
              <a:rPr lang="en-GB" sz="2800" b="1" dirty="0">
                <a:solidFill>
                  <a:schemeClr val="accent1">
                    <a:lumMod val="75000"/>
                  </a:schemeClr>
                </a:solidFill>
              </a:rPr>
            </a:br>
            <a:br>
              <a:rPr lang="en-GB" sz="2800" b="1" dirty="0">
                <a:solidFill>
                  <a:schemeClr val="accent1">
                    <a:lumMod val="75000"/>
                  </a:schemeClr>
                </a:solidFill>
              </a:rPr>
            </a:br>
            <a:br>
              <a:rPr lang="en-GB" sz="2800" b="1" dirty="0">
                <a:solidFill>
                  <a:schemeClr val="accent1">
                    <a:lumMod val="75000"/>
                  </a:schemeClr>
                </a:solidFill>
              </a:rPr>
            </a:br>
            <a:r>
              <a:rPr lang="en-GB" sz="3100" b="1" dirty="0">
                <a:solidFill>
                  <a:schemeClr val="tx2"/>
                </a:solidFill>
              </a:rPr>
              <a:t>Closing remarks </a:t>
            </a:r>
            <a:br>
              <a:rPr lang="en-GB" sz="2800" b="1" dirty="0">
                <a:solidFill>
                  <a:schemeClr val="tx2"/>
                </a:solidFill>
              </a:rPr>
            </a:br>
            <a:br>
              <a:rPr lang="en-GB" sz="2800" b="1" dirty="0">
                <a:solidFill>
                  <a:schemeClr val="tx2"/>
                </a:solidFill>
              </a:rPr>
            </a:br>
            <a:br>
              <a:rPr lang="en-GB" sz="2800" b="1" dirty="0">
                <a:solidFill>
                  <a:schemeClr val="tx2"/>
                </a:solidFill>
              </a:rPr>
            </a:br>
            <a:r>
              <a:rPr lang="en-GB" sz="4000" b="1" dirty="0">
                <a:solidFill>
                  <a:schemeClr val="tx2"/>
                </a:solidFill>
              </a:rPr>
              <a:t>June Butler</a:t>
            </a:r>
            <a:br>
              <a:rPr lang="en-GB" sz="3600" b="1" dirty="0">
                <a:solidFill>
                  <a:schemeClr val="tx2"/>
                </a:solidFill>
              </a:rPr>
            </a:br>
            <a:br>
              <a:rPr lang="en-GB" sz="2800" b="1" dirty="0">
                <a:solidFill>
                  <a:schemeClr val="tx2"/>
                </a:solidFill>
              </a:rPr>
            </a:br>
            <a:br>
              <a:rPr lang="en-GB" sz="2800" b="1" dirty="0">
                <a:solidFill>
                  <a:schemeClr val="tx2"/>
                </a:solidFill>
              </a:rPr>
            </a:br>
            <a:r>
              <a:rPr lang="en-GB" sz="3100" b="1" dirty="0">
                <a:solidFill>
                  <a:schemeClr val="tx2"/>
                </a:solidFill>
              </a:rPr>
              <a:t>SBCI CEO and ELTI Vice-President </a:t>
            </a:r>
            <a:br>
              <a:rPr lang="en-GB" sz="2800" b="1" dirty="0">
                <a:solidFill>
                  <a:schemeClr val="accent1">
                    <a:lumMod val="75000"/>
                  </a:schemeClr>
                </a:solidFill>
              </a:rPr>
            </a:br>
            <a:br>
              <a:rPr lang="en-GB" sz="2800" b="1" dirty="0">
                <a:solidFill>
                  <a:schemeClr val="accent1">
                    <a:lumMod val="75000"/>
                  </a:schemeClr>
                </a:solidFill>
              </a:rPr>
            </a:br>
            <a:br>
              <a:rPr lang="en-GB" sz="2800" b="1" dirty="0">
                <a:solidFill>
                  <a:schemeClr val="accent1">
                    <a:lumMod val="75000"/>
                  </a:schemeClr>
                </a:solidFill>
              </a:rPr>
            </a:br>
            <a:br>
              <a:rPr lang="en-GB" sz="2800" b="1" dirty="0">
                <a:solidFill>
                  <a:schemeClr val="accent1">
                    <a:lumMod val="75000"/>
                  </a:schemeClr>
                </a:solidFill>
              </a:rPr>
            </a:br>
            <a:r>
              <a:rPr lang="en-GB" sz="2800" b="1" dirty="0">
                <a:solidFill>
                  <a:schemeClr val="accent1">
                    <a:lumMod val="75000"/>
                  </a:schemeClr>
                </a:solidFill>
              </a:rPr>
              <a:t> </a:t>
            </a:r>
            <a:br>
              <a:rPr lang="en-GB" sz="2800" b="1" dirty="0">
                <a:solidFill>
                  <a:schemeClr val="accent1">
                    <a:lumMod val="75000"/>
                  </a:schemeClr>
                </a:solidFill>
              </a:rPr>
            </a:br>
            <a:br>
              <a:rPr lang="en-GB" sz="2800" b="1" dirty="0">
                <a:solidFill>
                  <a:schemeClr val="accent1">
                    <a:lumMod val="75000"/>
                  </a:schemeClr>
                </a:solidFill>
              </a:rPr>
            </a:br>
            <a:br>
              <a:rPr lang="en-GB" sz="1400" b="1" dirty="0">
                <a:solidFill>
                  <a:schemeClr val="accent1">
                    <a:lumMod val="75000"/>
                  </a:schemeClr>
                </a:solidFill>
              </a:rPr>
            </a:br>
            <a:br>
              <a:rPr lang="en-GB" altLang="en-US" sz="1400" dirty="0">
                <a:solidFill>
                  <a:schemeClr val="tx1"/>
                </a:solidFill>
              </a:rPr>
            </a:br>
            <a:br>
              <a:rPr lang="en-GB" altLang="en-US" sz="1400" dirty="0">
                <a:solidFill>
                  <a:srgbClr val="000000"/>
                </a:solidFill>
                <a:latin typeface="Calibri" panose="020F0502020204030204" pitchFamily="34" charset="0"/>
                <a:ea typeface="Calibri" panose="020F0502020204030204" pitchFamily="34" charset="0"/>
                <a:cs typeface="Calibri" panose="020F0502020204030204" pitchFamily="34" charset="0"/>
              </a:rPr>
            </a:br>
            <a:br>
              <a:rPr lang="en-GB" altLang="en-US" sz="1400" dirty="0">
                <a:solidFill>
                  <a:schemeClr val="tx1"/>
                </a:solidFill>
              </a:rPr>
            </a:br>
            <a:br>
              <a:rPr lang="en-GB" altLang="en-US" sz="1400" dirty="0">
                <a:solidFill>
                  <a:schemeClr val="tx1"/>
                </a:solidFill>
              </a:rPr>
            </a:br>
            <a:br>
              <a:rPr lang="en-GB" sz="1400" b="1" dirty="0">
                <a:solidFill>
                  <a:schemeClr val="accent1">
                    <a:lumMod val="75000"/>
                  </a:schemeClr>
                </a:solidFill>
              </a:rPr>
            </a:br>
            <a:br>
              <a:rPr lang="en-GB" sz="2800" b="1" dirty="0">
                <a:solidFill>
                  <a:schemeClr val="accent1">
                    <a:lumMod val="75000"/>
                  </a:schemeClr>
                </a:solidFill>
              </a:rPr>
            </a:br>
            <a:br>
              <a:rPr lang="en-GB" sz="2800" b="1" dirty="0">
                <a:solidFill>
                  <a:schemeClr val="accent1">
                    <a:lumMod val="75000"/>
                  </a:schemeClr>
                </a:solidFill>
              </a:rPr>
            </a:br>
            <a:br>
              <a:rPr lang="en-GB" sz="2800" b="1" dirty="0">
                <a:solidFill>
                  <a:schemeClr val="accent1">
                    <a:lumMod val="75000"/>
                  </a:schemeClr>
                </a:solidFill>
              </a:rPr>
            </a:br>
            <a:endParaRPr lang="en-GB" sz="2800" dirty="0">
              <a:solidFill>
                <a:schemeClr val="accent1">
                  <a:lumMod val="75000"/>
                </a:schemeClr>
              </a:solidFill>
            </a:endParaRPr>
          </a:p>
        </p:txBody>
      </p:sp>
      <p:pic>
        <p:nvPicPr>
          <p:cNvPr id="4" name="Obrázek 2">
            <a:extLst>
              <a:ext uri="{FF2B5EF4-FFF2-40B4-BE49-F238E27FC236}">
                <a16:creationId xmlns:a16="http://schemas.microsoft.com/office/drawing/2014/main" id="{8F7490A8-A1F8-A6F5-AD9B-9FBDE6C6C86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auto">
          <a:xfrm>
            <a:off x="6156176" y="359388"/>
            <a:ext cx="2594783" cy="897848"/>
          </a:xfrm>
          <a:prstGeom prst="rect">
            <a:avLst/>
          </a:prstGeom>
          <a:noFill/>
          <a:ln>
            <a:noFill/>
          </a:ln>
        </p:spPr>
      </p:pic>
      <p:pic>
        <p:nvPicPr>
          <p:cNvPr id="5" name="Picture 4">
            <a:extLst>
              <a:ext uri="{FF2B5EF4-FFF2-40B4-BE49-F238E27FC236}">
                <a16:creationId xmlns:a16="http://schemas.microsoft.com/office/drawing/2014/main" id="{B2A00ABA-72A8-CE3E-288D-B407694CC68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242215" y="4869158"/>
            <a:ext cx="3329785" cy="1359391"/>
          </a:xfrm>
          <a:prstGeom prst="rect">
            <a:avLst/>
          </a:prstGeom>
        </p:spPr>
      </p:pic>
      <p:pic>
        <p:nvPicPr>
          <p:cNvPr id="6" name="Picture 5">
            <a:extLst>
              <a:ext uri="{FF2B5EF4-FFF2-40B4-BE49-F238E27FC236}">
                <a16:creationId xmlns:a16="http://schemas.microsoft.com/office/drawing/2014/main" id="{84C579A6-16B4-5873-C7DF-66B5702D0E3B}"/>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5377520" y="4869159"/>
            <a:ext cx="1718744" cy="1359391"/>
          </a:xfrm>
          <a:prstGeom prst="rect">
            <a:avLst/>
          </a:prstGeom>
        </p:spPr>
      </p:pic>
    </p:spTree>
    <p:extLst>
      <p:ext uri="{BB962C8B-B14F-4D97-AF65-F5344CB8AC3E}">
        <p14:creationId xmlns:p14="http://schemas.microsoft.com/office/powerpoint/2010/main" val="150270929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052736"/>
            <a:ext cx="9144000" cy="5616624"/>
          </a:xfrm>
        </p:spPr>
        <p:txBody>
          <a:bodyPr>
            <a:normAutofit fontScale="90000"/>
          </a:bodyPr>
          <a:lstStyle/>
          <a:p>
            <a:pPr lvl="0" eaLnBrk="0" fontAlgn="base" hangingPunct="0">
              <a:spcBef>
                <a:spcPts val="600"/>
              </a:spcBef>
              <a:spcAft>
                <a:spcPct val="0"/>
              </a:spcAft>
              <a:tabLst>
                <a:tab pos="269875" algn="l"/>
              </a:tabLst>
            </a:pPr>
            <a:br>
              <a:rPr lang="en-GB" sz="2800" b="1" dirty="0">
                <a:solidFill>
                  <a:schemeClr val="accent1">
                    <a:lumMod val="75000"/>
                  </a:schemeClr>
                </a:solidFill>
              </a:rPr>
            </a:br>
            <a:br>
              <a:rPr lang="en-GB" sz="2800" b="1" dirty="0">
                <a:solidFill>
                  <a:schemeClr val="accent1">
                    <a:lumMod val="75000"/>
                  </a:schemeClr>
                </a:solidFill>
              </a:rPr>
            </a:br>
            <a:br>
              <a:rPr lang="en-GB" sz="2800" b="1" dirty="0">
                <a:solidFill>
                  <a:schemeClr val="accent1">
                    <a:lumMod val="75000"/>
                  </a:schemeClr>
                </a:solidFill>
              </a:rPr>
            </a:br>
            <a:br>
              <a:rPr lang="en-GB" sz="2800" b="1" dirty="0">
                <a:solidFill>
                  <a:schemeClr val="accent1">
                    <a:lumMod val="75000"/>
                  </a:schemeClr>
                </a:solidFill>
              </a:rPr>
            </a:br>
            <a:br>
              <a:rPr lang="en-GB" sz="2800" b="1" dirty="0">
                <a:solidFill>
                  <a:schemeClr val="accent1">
                    <a:lumMod val="75000"/>
                  </a:schemeClr>
                </a:solidFill>
              </a:rPr>
            </a:br>
            <a:br>
              <a:rPr lang="en-GB" sz="2800" b="1" dirty="0">
                <a:solidFill>
                  <a:schemeClr val="accent1">
                    <a:lumMod val="75000"/>
                  </a:schemeClr>
                </a:solidFill>
              </a:rPr>
            </a:br>
            <a:br>
              <a:rPr lang="en-GB" sz="2800" b="1" dirty="0">
                <a:solidFill>
                  <a:schemeClr val="accent1">
                    <a:lumMod val="75000"/>
                  </a:schemeClr>
                </a:solidFill>
              </a:rPr>
            </a:br>
            <a:br>
              <a:rPr lang="en-GB" sz="2800" b="1" dirty="0">
                <a:solidFill>
                  <a:schemeClr val="accent1">
                    <a:lumMod val="75000"/>
                  </a:schemeClr>
                </a:solidFill>
              </a:rPr>
            </a:br>
            <a:br>
              <a:rPr lang="en-GB" sz="2800" b="1" dirty="0">
                <a:solidFill>
                  <a:schemeClr val="accent1">
                    <a:lumMod val="75000"/>
                  </a:schemeClr>
                </a:solidFill>
              </a:rPr>
            </a:br>
            <a:br>
              <a:rPr lang="en-GB" sz="2800" b="1" dirty="0">
                <a:solidFill>
                  <a:schemeClr val="accent1">
                    <a:lumMod val="75000"/>
                  </a:schemeClr>
                </a:solidFill>
              </a:rPr>
            </a:br>
            <a:br>
              <a:rPr lang="en-GB" sz="2800" b="1" dirty="0">
                <a:solidFill>
                  <a:schemeClr val="accent1">
                    <a:lumMod val="75000"/>
                  </a:schemeClr>
                </a:solidFill>
              </a:rPr>
            </a:br>
            <a:br>
              <a:rPr lang="en-GB" sz="2800" b="1" dirty="0">
                <a:solidFill>
                  <a:schemeClr val="accent1">
                    <a:lumMod val="75000"/>
                  </a:schemeClr>
                </a:solidFill>
              </a:rPr>
            </a:br>
            <a:r>
              <a:rPr lang="en-GB" sz="2800" b="1" dirty="0">
                <a:solidFill>
                  <a:schemeClr val="accent1">
                    <a:lumMod val="75000"/>
                  </a:schemeClr>
                </a:solidFill>
              </a:rPr>
              <a:t> </a:t>
            </a:r>
            <a:br>
              <a:rPr lang="en-GB" sz="2800" b="1" dirty="0">
                <a:solidFill>
                  <a:schemeClr val="accent1">
                    <a:lumMod val="75000"/>
                  </a:schemeClr>
                </a:solidFill>
              </a:rPr>
            </a:br>
            <a:br>
              <a:rPr lang="en-GB" sz="2800" b="1" dirty="0">
                <a:solidFill>
                  <a:schemeClr val="accent1">
                    <a:lumMod val="75000"/>
                  </a:schemeClr>
                </a:solidFill>
              </a:rPr>
            </a:br>
            <a:br>
              <a:rPr lang="en-GB" sz="1400" b="1" dirty="0">
                <a:solidFill>
                  <a:schemeClr val="accent1">
                    <a:lumMod val="75000"/>
                  </a:schemeClr>
                </a:solidFill>
              </a:rPr>
            </a:br>
            <a:br>
              <a:rPr lang="en-GB" altLang="en-US" sz="1400" dirty="0">
                <a:solidFill>
                  <a:schemeClr val="tx1"/>
                </a:solidFill>
              </a:rPr>
            </a:br>
            <a:br>
              <a:rPr lang="en-GB" altLang="en-US" sz="1400" dirty="0">
                <a:solidFill>
                  <a:srgbClr val="000000"/>
                </a:solidFill>
                <a:latin typeface="Calibri" panose="020F0502020204030204" pitchFamily="34" charset="0"/>
                <a:ea typeface="Calibri" panose="020F0502020204030204" pitchFamily="34" charset="0"/>
                <a:cs typeface="Calibri" panose="020F0502020204030204" pitchFamily="34" charset="0"/>
              </a:rPr>
            </a:br>
            <a:br>
              <a:rPr lang="en-GB" sz="1400" b="1" dirty="0">
                <a:solidFill>
                  <a:schemeClr val="accent1">
                    <a:lumMod val="75000"/>
                  </a:schemeClr>
                </a:solidFill>
              </a:rPr>
            </a:br>
            <a:br>
              <a:rPr lang="en-GB" sz="2800" b="1" dirty="0">
                <a:solidFill>
                  <a:schemeClr val="accent1">
                    <a:lumMod val="75000"/>
                  </a:schemeClr>
                </a:solidFill>
              </a:rPr>
            </a:br>
            <a:br>
              <a:rPr lang="en-GB" sz="2800" b="1" dirty="0">
                <a:solidFill>
                  <a:schemeClr val="accent1">
                    <a:lumMod val="75000"/>
                  </a:schemeClr>
                </a:solidFill>
              </a:rPr>
            </a:br>
            <a:br>
              <a:rPr lang="en-GB" sz="2800" b="1" dirty="0">
                <a:solidFill>
                  <a:schemeClr val="accent1">
                    <a:lumMod val="75000"/>
                  </a:schemeClr>
                </a:solidFill>
              </a:rPr>
            </a:br>
            <a:endParaRPr lang="en-GB" sz="2800" dirty="0">
              <a:solidFill>
                <a:schemeClr val="accent1">
                  <a:lumMod val="75000"/>
                </a:schemeClr>
              </a:solidFill>
            </a:endParaRPr>
          </a:p>
        </p:txBody>
      </p:sp>
      <p:pic>
        <p:nvPicPr>
          <p:cNvPr id="3" name="Grafik 2">
            <a:extLst>
              <a:ext uri="{FF2B5EF4-FFF2-40B4-BE49-F238E27FC236}">
                <a16:creationId xmlns:a16="http://schemas.microsoft.com/office/drawing/2014/main" id="{0201B635-F323-4C0B-98F4-B52C7BAC14D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266606" y="1844824"/>
            <a:ext cx="6610787" cy="3747042"/>
          </a:xfrm>
          <a:prstGeom prst="rect">
            <a:avLst/>
          </a:prstGeom>
        </p:spPr>
      </p:pic>
      <p:pic>
        <p:nvPicPr>
          <p:cNvPr id="5" name="Obrázek 2">
            <a:extLst>
              <a:ext uri="{FF2B5EF4-FFF2-40B4-BE49-F238E27FC236}">
                <a16:creationId xmlns:a16="http://schemas.microsoft.com/office/drawing/2014/main" id="{7DAFF3E6-0BC2-9ABA-6E55-26E9D9C56FF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auto">
          <a:xfrm>
            <a:off x="6156176" y="359388"/>
            <a:ext cx="2594783" cy="897848"/>
          </a:xfrm>
          <a:prstGeom prst="rect">
            <a:avLst/>
          </a:prstGeom>
          <a:noFill/>
          <a:ln>
            <a:noFill/>
          </a:ln>
        </p:spPr>
      </p:pic>
    </p:spTree>
    <p:extLst>
      <p:ext uri="{BB962C8B-B14F-4D97-AF65-F5344CB8AC3E}">
        <p14:creationId xmlns:p14="http://schemas.microsoft.com/office/powerpoint/2010/main" val="12235045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AD0172-2B20-C2D9-61AE-430AACA51818}"/>
              </a:ext>
            </a:extLst>
          </p:cNvPr>
          <p:cNvSpPr>
            <a:spLocks noGrp="1"/>
          </p:cNvSpPr>
          <p:nvPr>
            <p:ph type="title"/>
          </p:nvPr>
        </p:nvSpPr>
        <p:spPr/>
        <p:txBody>
          <a:bodyPr>
            <a:normAutofit/>
          </a:bodyPr>
          <a:lstStyle/>
          <a:p>
            <a:r>
              <a:rPr lang="en-US" sz="2400" dirty="0">
                <a:latin typeface="Verdana" panose="020B0604030504040204" pitchFamily="34" charset="0"/>
                <a:ea typeface="Verdana" panose="020B0604030504040204" pitchFamily="34" charset="0"/>
                <a:cs typeface="+mj-cs"/>
              </a:rPr>
              <a:t>Mission and Vision</a:t>
            </a:r>
          </a:p>
        </p:txBody>
      </p:sp>
      <p:sp>
        <p:nvSpPr>
          <p:cNvPr id="3" name="Content Placeholder 2">
            <a:extLst>
              <a:ext uri="{FF2B5EF4-FFF2-40B4-BE49-F238E27FC236}">
                <a16:creationId xmlns:a16="http://schemas.microsoft.com/office/drawing/2014/main" id="{698D48A1-1530-5F75-C956-6BC61C64ED2B}"/>
              </a:ext>
            </a:extLst>
          </p:cNvPr>
          <p:cNvSpPr>
            <a:spLocks noGrp="1"/>
          </p:cNvSpPr>
          <p:nvPr>
            <p:ph idx="1"/>
          </p:nvPr>
        </p:nvSpPr>
        <p:spPr>
          <a:xfrm>
            <a:off x="260351" y="1653037"/>
            <a:ext cx="5319762" cy="3836936"/>
          </a:xfrm>
        </p:spPr>
        <p:txBody>
          <a:bodyPr/>
          <a:lstStyle/>
          <a:p>
            <a:r>
              <a:rPr lang="en-US" sz="1650" dirty="0">
                <a:latin typeface="Verdana" panose="020B0604030504040204" pitchFamily="34" charset="0"/>
                <a:ea typeface="Verdana" panose="020B0604030504040204" pitchFamily="34" charset="0"/>
                <a:cs typeface="+mn-cs"/>
              </a:rPr>
              <a:t>Bank’s Vision</a:t>
            </a:r>
          </a:p>
          <a:p>
            <a:pPr lvl="1"/>
            <a:r>
              <a:rPr lang="en-US" sz="1500" dirty="0">
                <a:latin typeface="Verdana" panose="020B0604030504040204" pitchFamily="34" charset="0"/>
                <a:ea typeface="Verdana" panose="020B0604030504040204" pitchFamily="34" charset="0"/>
                <a:cs typeface="+mn-cs"/>
              </a:rPr>
              <a:t>Contribute to a sustainable and prosperous economic environment, ready to face the inherent challenges and changes</a:t>
            </a:r>
          </a:p>
          <a:p>
            <a:pPr lvl="1"/>
            <a:endParaRPr lang="en-US" sz="1350" dirty="0">
              <a:latin typeface="Verdana" panose="020B0604030504040204" pitchFamily="34" charset="0"/>
              <a:ea typeface="Verdana" panose="020B0604030504040204" pitchFamily="34" charset="0"/>
              <a:cs typeface="+mn-cs"/>
            </a:endParaRPr>
          </a:p>
          <a:p>
            <a:r>
              <a:rPr lang="en-US" sz="1650" dirty="0">
                <a:latin typeface="Verdana" panose="020B0604030504040204" pitchFamily="34" charset="0"/>
                <a:ea typeface="Verdana" panose="020B0604030504040204" pitchFamily="34" charset="0"/>
                <a:cs typeface="+mn-cs"/>
              </a:rPr>
              <a:t>The Bank’s Mission is to support Romania’s:</a:t>
            </a:r>
          </a:p>
          <a:p>
            <a:pPr lvl="1"/>
            <a:r>
              <a:rPr lang="en-US" sz="1500" dirty="0">
                <a:latin typeface="Verdana" panose="020B0604030504040204" pitchFamily="34" charset="0"/>
                <a:ea typeface="Verdana" panose="020B0604030504040204" pitchFamily="34" charset="0"/>
                <a:cs typeface="+mn-cs"/>
              </a:rPr>
              <a:t>Inclusive and sustainable growth</a:t>
            </a:r>
          </a:p>
          <a:p>
            <a:pPr lvl="1"/>
            <a:r>
              <a:rPr lang="en-US" sz="1500" dirty="0">
                <a:latin typeface="Verdana" panose="020B0604030504040204" pitchFamily="34" charset="0"/>
                <a:ea typeface="Verdana" panose="020B0604030504040204" pitchFamily="34" charset="0"/>
                <a:cs typeface="+mn-cs"/>
              </a:rPr>
              <a:t>Economic and social development</a:t>
            </a:r>
          </a:p>
          <a:p>
            <a:pPr lvl="1"/>
            <a:r>
              <a:rPr lang="en-US" sz="1500" dirty="0">
                <a:latin typeface="Verdana" panose="020B0604030504040204" pitchFamily="34" charset="0"/>
                <a:ea typeface="Verdana" panose="020B0604030504040204" pitchFamily="34" charset="0"/>
                <a:cs typeface="+mn-cs"/>
              </a:rPr>
              <a:t>Competitiveness and innovation</a:t>
            </a:r>
          </a:p>
          <a:p>
            <a:pPr marL="0" indent="0">
              <a:buNone/>
            </a:pPr>
            <a:r>
              <a:rPr lang="en-US" sz="1500" dirty="0">
                <a:latin typeface="Verdana" panose="020B0604030504040204" pitchFamily="34" charset="0"/>
                <a:ea typeface="Verdana" panose="020B0604030504040204" pitchFamily="34" charset="0"/>
                <a:cs typeface="+mn-cs"/>
              </a:rPr>
              <a:t> by promoting sustainability and climate neutrality</a:t>
            </a:r>
          </a:p>
          <a:p>
            <a:pPr marL="0" indent="0">
              <a:buNone/>
            </a:pPr>
            <a:endParaRPr lang="en-GB" dirty="0">
              <a:latin typeface="Verdana" panose="020B0604030504040204" pitchFamily="34" charset="0"/>
              <a:ea typeface="Verdana" panose="020B0604030504040204" pitchFamily="34" charset="0"/>
            </a:endParaRPr>
          </a:p>
        </p:txBody>
      </p:sp>
      <p:pic>
        <p:nvPicPr>
          <p:cNvPr id="4" name="Picture 3">
            <a:extLst>
              <a:ext uri="{FF2B5EF4-FFF2-40B4-BE49-F238E27FC236}">
                <a16:creationId xmlns:a16="http://schemas.microsoft.com/office/drawing/2014/main" id="{1240015E-7475-592F-9DF7-1CBE9130D85D}"/>
              </a:ext>
            </a:extLst>
          </p:cNvPr>
          <p:cNvPicPr>
            <a:picLocks noChangeAspect="1"/>
          </p:cNvPicPr>
          <p:nvPr/>
        </p:nvPicPr>
        <p:blipFill>
          <a:blip r:embed="rId2"/>
          <a:stretch>
            <a:fillRect/>
          </a:stretch>
        </p:blipFill>
        <p:spPr>
          <a:xfrm>
            <a:off x="5629312" y="1150123"/>
            <a:ext cx="3318047" cy="4557755"/>
          </a:xfrm>
          <a:prstGeom prst="rect">
            <a:avLst/>
          </a:prstGeom>
        </p:spPr>
      </p:pic>
    </p:spTree>
    <p:extLst>
      <p:ext uri="{BB962C8B-B14F-4D97-AF65-F5344CB8AC3E}">
        <p14:creationId xmlns:p14="http://schemas.microsoft.com/office/powerpoint/2010/main" val="10369555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CD17A-1996-360D-2F26-781907E000A0}"/>
              </a:ext>
            </a:extLst>
          </p:cNvPr>
          <p:cNvSpPr>
            <a:spLocks noGrp="1"/>
          </p:cNvSpPr>
          <p:nvPr>
            <p:ph type="title"/>
          </p:nvPr>
        </p:nvSpPr>
        <p:spPr>
          <a:xfrm>
            <a:off x="962936" y="959644"/>
            <a:ext cx="7886700" cy="583406"/>
          </a:xfrm>
        </p:spPr>
        <p:txBody>
          <a:bodyPr anchor="ctr">
            <a:normAutofit/>
          </a:bodyPr>
          <a:lstStyle/>
          <a:p>
            <a:r>
              <a:rPr lang="en-US" sz="2400" dirty="0">
                <a:latin typeface="Verdana" panose="020B0604030504040204" pitchFamily="34" charset="0"/>
                <a:ea typeface="Verdana" panose="020B0604030504040204" pitchFamily="34" charset="0"/>
              </a:rPr>
              <a:t>Strategic objectives &amp; pillars</a:t>
            </a:r>
            <a:endParaRPr lang="en-GB" sz="2400" dirty="0">
              <a:latin typeface="Verdana" panose="020B0604030504040204" pitchFamily="34" charset="0"/>
              <a:ea typeface="Verdana" panose="020B0604030504040204" pitchFamily="34" charset="0"/>
            </a:endParaRPr>
          </a:p>
        </p:txBody>
      </p:sp>
      <p:pic>
        <p:nvPicPr>
          <p:cNvPr id="11" name="Picture 10">
            <a:extLst>
              <a:ext uri="{FF2B5EF4-FFF2-40B4-BE49-F238E27FC236}">
                <a16:creationId xmlns:a16="http://schemas.microsoft.com/office/drawing/2014/main" id="{824A3203-9338-04C3-90EF-A8AC59AE8609}"/>
              </a:ext>
            </a:extLst>
          </p:cNvPr>
          <p:cNvPicPr>
            <a:picLocks noChangeAspect="1"/>
          </p:cNvPicPr>
          <p:nvPr/>
        </p:nvPicPr>
        <p:blipFill>
          <a:blip r:embed="rId2"/>
          <a:stretch>
            <a:fillRect/>
          </a:stretch>
        </p:blipFill>
        <p:spPr>
          <a:xfrm>
            <a:off x="962936" y="1476745"/>
            <a:ext cx="7059329" cy="4148734"/>
          </a:xfrm>
          <a:prstGeom prst="rect">
            <a:avLst/>
          </a:prstGeom>
        </p:spPr>
      </p:pic>
    </p:spTree>
    <p:extLst>
      <p:ext uri="{BB962C8B-B14F-4D97-AF65-F5344CB8AC3E}">
        <p14:creationId xmlns:p14="http://schemas.microsoft.com/office/powerpoint/2010/main" val="21497151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473765-1584-BD04-5934-CF06C53E8D1F}"/>
              </a:ext>
            </a:extLst>
          </p:cNvPr>
          <p:cNvSpPr>
            <a:spLocks noGrp="1"/>
          </p:cNvSpPr>
          <p:nvPr>
            <p:ph type="title"/>
          </p:nvPr>
        </p:nvSpPr>
        <p:spPr/>
        <p:txBody>
          <a:bodyPr>
            <a:normAutofit/>
          </a:bodyPr>
          <a:lstStyle/>
          <a:p>
            <a:r>
              <a:rPr lang="en-GB" sz="2400" dirty="0">
                <a:latin typeface="Verdana" panose="020B0604030504040204" pitchFamily="34" charset="0"/>
                <a:ea typeface="Verdana" panose="020B0604030504040204" pitchFamily="34" charset="0"/>
              </a:rPr>
              <a:t>Business Model: Market positioning</a:t>
            </a:r>
          </a:p>
        </p:txBody>
      </p:sp>
      <p:pic>
        <p:nvPicPr>
          <p:cNvPr id="4" name="Content Placeholder 3" descr="Bank">
            <a:extLst>
              <a:ext uri="{FF2B5EF4-FFF2-40B4-BE49-F238E27FC236}">
                <a16:creationId xmlns:a16="http://schemas.microsoft.com/office/drawing/2014/main" id="{1BD659D7-A4AD-C4EB-2DB2-4B1144DBCA94}"/>
              </a:ext>
            </a:extLst>
          </p:cNvPr>
          <p:cNvPicPr>
            <a:picLocks noGrp="1" noChangeAspect="1"/>
          </p:cNvPicPr>
          <p:nvPr>
            <p:ph idx="1"/>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77136" y="3086100"/>
            <a:ext cx="685800" cy="685800"/>
          </a:xfrm>
          <a:prstGeom prst="rect">
            <a:avLst/>
          </a:prstGeom>
        </p:spPr>
      </p:pic>
      <p:sp>
        <p:nvSpPr>
          <p:cNvPr id="6" name="TextBox 5">
            <a:extLst>
              <a:ext uri="{FF2B5EF4-FFF2-40B4-BE49-F238E27FC236}">
                <a16:creationId xmlns:a16="http://schemas.microsoft.com/office/drawing/2014/main" id="{F8EB9089-AF90-AB8C-485A-717951FBD6BD}"/>
              </a:ext>
            </a:extLst>
          </p:cNvPr>
          <p:cNvSpPr txBox="1"/>
          <p:nvPr/>
        </p:nvSpPr>
        <p:spPr>
          <a:xfrm>
            <a:off x="1044649" y="1746857"/>
            <a:ext cx="7523786" cy="3439403"/>
          </a:xfrm>
          <a:prstGeom prst="rect">
            <a:avLst/>
          </a:prstGeom>
          <a:noFill/>
        </p:spPr>
        <p:txBody>
          <a:bodyPr wrap="square">
            <a:spAutoFit/>
          </a:bodyPr>
          <a:lstStyle/>
          <a:p>
            <a:pPr marL="257175" indent="-257175" defTabSz="685800">
              <a:buFont typeface="Arial" panose="020B0604020202020204" pitchFamily="34" charset="0"/>
              <a:buChar char="•"/>
            </a:pPr>
            <a:r>
              <a:rPr lang="en-GB" sz="1650" dirty="0">
                <a:solidFill>
                  <a:prstClr val="black"/>
                </a:solidFill>
                <a:latin typeface="Verdana" panose="020B0604030504040204" pitchFamily="34" charset="0"/>
                <a:ea typeface="Verdana" panose="020B0604030504040204" pitchFamily="34" charset="0"/>
              </a:rPr>
              <a:t>Unique Position of IDB, as the single development bank in Romania</a:t>
            </a:r>
          </a:p>
          <a:p>
            <a:pPr marL="257175" indent="-257175" defTabSz="685800">
              <a:buFont typeface="Arial" panose="020B0604020202020204" pitchFamily="34" charset="0"/>
              <a:buChar char="•"/>
            </a:pPr>
            <a:r>
              <a:rPr lang="en-GB" sz="1650" dirty="0">
                <a:solidFill>
                  <a:prstClr val="black"/>
                </a:solidFill>
                <a:latin typeface="Verdana" panose="020B0604030504040204" pitchFamily="34" charset="0"/>
                <a:ea typeface="Verdana" panose="020B0604030504040204" pitchFamily="34" charset="0"/>
              </a:rPr>
              <a:t>Bank's Activity Scope</a:t>
            </a:r>
          </a:p>
          <a:p>
            <a:pPr marL="600075" lvl="1" indent="-257175" defTabSz="685800">
              <a:buFont typeface="Arial" panose="020B0604020202020204" pitchFamily="34" charset="0"/>
              <a:buChar char="•"/>
            </a:pPr>
            <a:r>
              <a:rPr lang="en-GB" sz="1500" dirty="0">
                <a:solidFill>
                  <a:prstClr val="black"/>
                </a:solidFill>
                <a:latin typeface="Verdana" panose="020B0604030504040204" pitchFamily="34" charset="0"/>
                <a:ea typeface="Verdana" panose="020B0604030504040204" pitchFamily="34" charset="0"/>
              </a:rPr>
              <a:t>Operates in its own name and on its own account</a:t>
            </a:r>
          </a:p>
          <a:p>
            <a:pPr marL="600075" lvl="1" indent="-257175" defTabSz="685800">
              <a:buFont typeface="Arial" panose="020B0604020202020204" pitchFamily="34" charset="0"/>
              <a:buChar char="•"/>
            </a:pPr>
            <a:r>
              <a:rPr lang="en-GB" sz="1500" dirty="0">
                <a:solidFill>
                  <a:prstClr val="black"/>
                </a:solidFill>
                <a:latin typeface="Verdana" panose="020B0604030504040204" pitchFamily="34" charset="0"/>
                <a:ea typeface="Verdana" panose="020B0604030504040204" pitchFamily="34" charset="0"/>
              </a:rPr>
              <a:t>Acts on behalf of the state within the mandate granted by the Ministry of Finance</a:t>
            </a:r>
          </a:p>
          <a:p>
            <a:pPr marL="257175" indent="-257175" defTabSz="685800">
              <a:buFont typeface="Arial" panose="020B0604020202020204" pitchFamily="34" charset="0"/>
              <a:buChar char="•"/>
            </a:pPr>
            <a:r>
              <a:rPr lang="en-GB" sz="1650" dirty="0">
                <a:solidFill>
                  <a:prstClr val="black"/>
                </a:solidFill>
                <a:latin typeface="Verdana" panose="020B0604030504040204" pitchFamily="34" charset="0"/>
                <a:ea typeface="Verdana" panose="020B0604030504040204" pitchFamily="34" charset="0"/>
              </a:rPr>
              <a:t>Objective</a:t>
            </a:r>
          </a:p>
          <a:p>
            <a:pPr marL="600075" lvl="1" indent="-257175" defTabSz="685800">
              <a:buFont typeface="Arial" panose="020B0604020202020204" pitchFamily="34" charset="0"/>
              <a:buChar char="•"/>
            </a:pPr>
            <a:r>
              <a:rPr lang="en-GB" sz="1500" dirty="0">
                <a:solidFill>
                  <a:prstClr val="black"/>
                </a:solidFill>
                <a:latin typeface="Verdana" panose="020B0604030504040204" pitchFamily="34" charset="0"/>
                <a:ea typeface="Verdana" panose="020B0604030504040204" pitchFamily="34" charset="0"/>
              </a:rPr>
              <a:t>Supports entrepreneurship, socio-economic, and regional development in Romania</a:t>
            </a:r>
          </a:p>
          <a:p>
            <a:pPr marL="600075" lvl="1" indent="-257175" defTabSz="685800">
              <a:buFont typeface="Arial" panose="020B0604020202020204" pitchFamily="34" charset="0"/>
              <a:buChar char="•"/>
            </a:pPr>
            <a:r>
              <a:rPr lang="en-GB" sz="1500" dirty="0">
                <a:solidFill>
                  <a:prstClr val="black"/>
                </a:solidFill>
                <a:latin typeface="Verdana" panose="020B0604030504040204" pitchFamily="34" charset="0"/>
                <a:ea typeface="Verdana" panose="020B0604030504040204" pitchFamily="34" charset="0"/>
              </a:rPr>
              <a:t>Promotes investments and facilitates access to financing for eligible beneficiaries</a:t>
            </a:r>
          </a:p>
          <a:p>
            <a:pPr marL="257175" indent="-257175" defTabSz="685800">
              <a:buFont typeface="Arial" panose="020B0604020202020204" pitchFamily="34" charset="0"/>
              <a:buChar char="•"/>
            </a:pPr>
            <a:r>
              <a:rPr lang="en-GB" sz="1650" dirty="0">
                <a:solidFill>
                  <a:prstClr val="black"/>
                </a:solidFill>
                <a:latin typeface="Verdana" panose="020B0604030504040204" pitchFamily="34" charset="0"/>
                <a:ea typeface="Verdana" panose="020B0604030504040204" pitchFamily="34" charset="0"/>
              </a:rPr>
              <a:t>Compliance</a:t>
            </a:r>
          </a:p>
          <a:p>
            <a:pPr marL="600075" lvl="1" indent="-257175" defTabSz="685800">
              <a:buFont typeface="Arial" panose="020B0604020202020204" pitchFamily="34" charset="0"/>
              <a:buChar char="•"/>
            </a:pPr>
            <a:r>
              <a:rPr lang="en-GB" sz="1500" dirty="0">
                <a:solidFill>
                  <a:prstClr val="black"/>
                </a:solidFill>
                <a:latin typeface="Verdana" panose="020B0604030504040204" pitchFamily="34" charset="0"/>
                <a:ea typeface="Verdana" panose="020B0604030504040204" pitchFamily="34" charset="0"/>
              </a:rPr>
              <a:t>Complies with state aid legislation as per the European Commission's decision of January 2023</a:t>
            </a:r>
          </a:p>
        </p:txBody>
      </p:sp>
    </p:spTree>
    <p:extLst>
      <p:ext uri="{BB962C8B-B14F-4D97-AF65-F5344CB8AC3E}">
        <p14:creationId xmlns:p14="http://schemas.microsoft.com/office/powerpoint/2010/main" val="20485085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0CA46F-3279-19C2-46FF-BAF1450165E0}"/>
              </a:ext>
            </a:extLst>
          </p:cNvPr>
          <p:cNvSpPr>
            <a:spLocks noGrp="1"/>
          </p:cNvSpPr>
          <p:nvPr>
            <p:ph type="title"/>
          </p:nvPr>
        </p:nvSpPr>
        <p:spPr/>
        <p:txBody>
          <a:bodyPr>
            <a:normAutofit/>
          </a:bodyPr>
          <a:lstStyle/>
          <a:p>
            <a:r>
              <a:rPr lang="en-GB" sz="2400" dirty="0">
                <a:latin typeface="Verdana" panose="020B0604030504040204" pitchFamily="34" charset="0"/>
                <a:ea typeface="Verdana" panose="020B0604030504040204" pitchFamily="34" charset="0"/>
              </a:rPr>
              <a:t>Business Model: Target Customers</a:t>
            </a:r>
          </a:p>
        </p:txBody>
      </p:sp>
      <p:sp>
        <p:nvSpPr>
          <p:cNvPr id="3" name="Content Placeholder 2">
            <a:extLst>
              <a:ext uri="{FF2B5EF4-FFF2-40B4-BE49-F238E27FC236}">
                <a16:creationId xmlns:a16="http://schemas.microsoft.com/office/drawing/2014/main" id="{EA0069F5-CBAF-2FA0-EF7C-49C46D420219}"/>
              </a:ext>
            </a:extLst>
          </p:cNvPr>
          <p:cNvSpPr>
            <a:spLocks noGrp="1"/>
          </p:cNvSpPr>
          <p:nvPr>
            <p:ph idx="1"/>
          </p:nvPr>
        </p:nvSpPr>
        <p:spPr>
          <a:xfrm>
            <a:off x="683568" y="1443525"/>
            <a:ext cx="8255000" cy="3970950"/>
          </a:xfrm>
        </p:spPr>
        <p:txBody>
          <a:bodyPr/>
          <a:lstStyle/>
          <a:p>
            <a:r>
              <a:rPr lang="en-GB" sz="1650" dirty="0">
                <a:latin typeface="Verdana" panose="020B0604030504040204" pitchFamily="34" charset="0"/>
                <a:ea typeface="Verdana" panose="020B0604030504040204" pitchFamily="34" charset="0"/>
              </a:rPr>
              <a:t>Indirect Financing via</a:t>
            </a:r>
          </a:p>
          <a:p>
            <a:pPr lvl="1"/>
            <a:r>
              <a:rPr lang="en-GB" sz="1500" dirty="0">
                <a:latin typeface="Verdana" panose="020B0604030504040204" pitchFamily="34" charset="0"/>
                <a:ea typeface="Verdana" panose="020B0604030504040204" pitchFamily="34" charset="0"/>
              </a:rPr>
              <a:t>Commercial banks</a:t>
            </a:r>
          </a:p>
          <a:p>
            <a:pPr lvl="1"/>
            <a:r>
              <a:rPr lang="en-GB" sz="1500" dirty="0">
                <a:latin typeface="Verdana" panose="020B0604030504040204" pitchFamily="34" charset="0"/>
                <a:ea typeface="Verdana" panose="020B0604030504040204" pitchFamily="34" charset="0"/>
              </a:rPr>
              <a:t>Non-banking financial institutions</a:t>
            </a:r>
          </a:p>
          <a:p>
            <a:pPr lvl="1"/>
            <a:r>
              <a:rPr lang="en-GB" sz="1500" dirty="0">
                <a:latin typeface="Verdana" panose="020B0604030504040204" pitchFamily="34" charset="0"/>
                <a:ea typeface="Verdana" panose="020B0604030504040204" pitchFamily="34" charset="0"/>
              </a:rPr>
              <a:t>Credit unions</a:t>
            </a:r>
          </a:p>
          <a:p>
            <a:r>
              <a:rPr lang="en-GB" sz="1650" dirty="0">
                <a:latin typeface="Verdana" panose="020B0604030504040204" pitchFamily="34" charset="0"/>
                <a:ea typeface="Verdana" panose="020B0604030504040204" pitchFamily="34" charset="0"/>
              </a:rPr>
              <a:t>Direct Financing to Specific Segments</a:t>
            </a:r>
          </a:p>
          <a:p>
            <a:pPr lvl="1"/>
            <a:r>
              <a:rPr lang="en-GB" sz="1500" dirty="0">
                <a:latin typeface="Verdana" panose="020B0604030504040204" pitchFamily="34" charset="0"/>
                <a:ea typeface="Verdana" panose="020B0604030504040204" pitchFamily="34" charset="0"/>
              </a:rPr>
              <a:t>Local public administrations</a:t>
            </a:r>
          </a:p>
          <a:p>
            <a:pPr lvl="1"/>
            <a:r>
              <a:rPr lang="en-GB" sz="1500" dirty="0">
                <a:latin typeface="Verdana" panose="020B0604030504040204" pitchFamily="34" charset="0"/>
                <a:ea typeface="Verdana" panose="020B0604030504040204" pitchFamily="34" charset="0"/>
              </a:rPr>
              <a:t>Local or regional public companies</a:t>
            </a:r>
          </a:p>
          <a:p>
            <a:pPr lvl="1"/>
            <a:r>
              <a:rPr lang="en-GB" sz="1500" dirty="0">
                <a:latin typeface="Verdana" panose="020B0604030504040204" pitchFamily="34" charset="0"/>
                <a:ea typeface="Verdana" panose="020B0604030504040204" pitchFamily="34" charset="0"/>
              </a:rPr>
              <a:t>National infrastructure companies</a:t>
            </a:r>
          </a:p>
          <a:p>
            <a:pPr lvl="1"/>
            <a:r>
              <a:rPr lang="en-GB" sz="1500" dirty="0">
                <a:latin typeface="Verdana" panose="020B0604030504040204" pitchFamily="34" charset="0"/>
                <a:ea typeface="Verdana" panose="020B0604030504040204" pitchFamily="34" charset="0"/>
              </a:rPr>
              <a:t>Financial intermediaries specialized in microfinance</a:t>
            </a:r>
          </a:p>
          <a:p>
            <a:pPr lvl="1"/>
            <a:r>
              <a:rPr lang="en-GB" sz="1500" dirty="0">
                <a:latin typeface="Verdana" panose="020B0604030504040204" pitchFamily="34" charset="0"/>
                <a:ea typeface="Verdana" panose="020B0604030504040204" pitchFamily="34" charset="0"/>
              </a:rPr>
              <a:t>Project companies</a:t>
            </a:r>
          </a:p>
          <a:p>
            <a:r>
              <a:rPr lang="en-GB" sz="1650" dirty="0">
                <a:latin typeface="Verdana" panose="020B0604030504040204" pitchFamily="34" charset="0"/>
                <a:ea typeface="Verdana" panose="020B0604030504040204" pitchFamily="34" charset="0"/>
              </a:rPr>
              <a:t>Principles of the Bank's Activity</a:t>
            </a:r>
          </a:p>
          <a:p>
            <a:pPr lvl="1"/>
            <a:r>
              <a:rPr lang="en-GB" sz="1500" dirty="0">
                <a:latin typeface="Verdana" panose="020B0604030504040204" pitchFamily="34" charset="0"/>
                <a:ea typeface="Verdana" panose="020B0604030504040204" pitchFamily="34" charset="0"/>
              </a:rPr>
              <a:t>Does not compete with commercial banks, IDB presence as a market economy operator being possible when crowding-out mechanism is met</a:t>
            </a:r>
          </a:p>
          <a:p>
            <a:pPr marL="0" indent="0">
              <a:buNone/>
            </a:pPr>
            <a:endParaRPr lang="en-GB"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6911029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66C822-94CC-B8AA-14B9-8A0625088886}"/>
              </a:ext>
            </a:extLst>
          </p:cNvPr>
          <p:cNvSpPr>
            <a:spLocks noGrp="1"/>
          </p:cNvSpPr>
          <p:nvPr>
            <p:ph type="title"/>
          </p:nvPr>
        </p:nvSpPr>
        <p:spPr/>
        <p:txBody>
          <a:bodyPr>
            <a:normAutofit/>
          </a:bodyPr>
          <a:lstStyle/>
          <a:p>
            <a:r>
              <a:rPr lang="en-US" sz="2400" dirty="0">
                <a:latin typeface="Verdana" panose="020B0604030504040204" pitchFamily="34" charset="0"/>
                <a:ea typeface="Verdana" panose="020B0604030504040204" pitchFamily="34" charset="0"/>
              </a:rPr>
              <a:t>Business Model: Products</a:t>
            </a:r>
            <a:endParaRPr lang="en-GB" sz="2400" dirty="0">
              <a:latin typeface="Verdana" panose="020B0604030504040204" pitchFamily="34" charset="0"/>
              <a:ea typeface="Verdana" panose="020B0604030504040204" pitchFamily="34" charset="0"/>
            </a:endParaRPr>
          </a:p>
        </p:txBody>
      </p:sp>
      <p:sp>
        <p:nvSpPr>
          <p:cNvPr id="3" name="Content Placeholder 2">
            <a:extLst>
              <a:ext uri="{FF2B5EF4-FFF2-40B4-BE49-F238E27FC236}">
                <a16:creationId xmlns:a16="http://schemas.microsoft.com/office/drawing/2014/main" id="{9EDA09F5-0361-9E12-A8D7-A78A4181F51C}"/>
              </a:ext>
            </a:extLst>
          </p:cNvPr>
          <p:cNvSpPr>
            <a:spLocks noGrp="1"/>
          </p:cNvSpPr>
          <p:nvPr>
            <p:ph idx="1"/>
          </p:nvPr>
        </p:nvSpPr>
        <p:spPr>
          <a:xfrm>
            <a:off x="683568" y="1484784"/>
            <a:ext cx="8255000" cy="4176464"/>
          </a:xfrm>
        </p:spPr>
        <p:txBody>
          <a:bodyPr/>
          <a:lstStyle/>
          <a:p>
            <a:r>
              <a:rPr lang="en-US" sz="1650" dirty="0">
                <a:latin typeface="Verdana" panose="020B0604030504040204" pitchFamily="34" charset="0"/>
                <a:ea typeface="Verdana" panose="020B0604030504040204" pitchFamily="34" charset="0"/>
              </a:rPr>
              <a:t>Financing products:</a:t>
            </a:r>
          </a:p>
          <a:p>
            <a:pPr lvl="1"/>
            <a:r>
              <a:rPr lang="en-US" sz="1500" dirty="0">
                <a:latin typeface="Verdana" panose="020B0604030504040204" pitchFamily="34" charset="0"/>
                <a:ea typeface="Verdana" panose="020B0604030504040204" pitchFamily="34" charset="0"/>
              </a:rPr>
              <a:t>Loan portfolio guarantees for SMEs</a:t>
            </a:r>
          </a:p>
          <a:p>
            <a:pPr lvl="1"/>
            <a:r>
              <a:rPr lang="en-GB" sz="1500" dirty="0">
                <a:latin typeface="Verdana" panose="020B0604030504040204" pitchFamily="34" charset="0"/>
                <a:ea typeface="Verdana" panose="020B0604030504040204" pitchFamily="34" charset="0"/>
              </a:rPr>
              <a:t>Loans and guarantees to micro finance institutions</a:t>
            </a:r>
          </a:p>
          <a:p>
            <a:pPr lvl="1"/>
            <a:r>
              <a:rPr lang="en-GB" sz="1500" dirty="0">
                <a:latin typeface="Verdana" panose="020B0604030504040204" pitchFamily="34" charset="0"/>
                <a:ea typeface="Verdana" panose="020B0604030504040204" pitchFamily="34" charset="0"/>
              </a:rPr>
              <a:t>Loans and guarantees aimed at financing national and regional/ local infrastructure projects</a:t>
            </a:r>
          </a:p>
          <a:p>
            <a:endParaRPr lang="en-GB" sz="1650" dirty="0">
              <a:latin typeface="Verdana" panose="020B0604030504040204" pitchFamily="34" charset="0"/>
              <a:ea typeface="Verdana" panose="020B0604030504040204" pitchFamily="34" charset="0"/>
            </a:endParaRPr>
          </a:p>
          <a:p>
            <a:r>
              <a:rPr lang="en-GB" sz="1650" dirty="0">
                <a:latin typeface="Verdana" panose="020B0604030504040204" pitchFamily="34" charset="0"/>
                <a:ea typeface="Verdana" panose="020B0604030504040204" pitchFamily="34" charset="0"/>
              </a:rPr>
              <a:t>Implementing agent/ Holding Fund for financial instruments designed under structural funds</a:t>
            </a:r>
          </a:p>
          <a:p>
            <a:endParaRPr lang="en-GB" sz="1650" dirty="0">
              <a:latin typeface="Verdana" panose="020B0604030504040204" pitchFamily="34" charset="0"/>
              <a:ea typeface="Verdana" panose="020B0604030504040204" pitchFamily="34" charset="0"/>
            </a:endParaRPr>
          </a:p>
          <a:p>
            <a:r>
              <a:rPr lang="en-GB" sz="1650" dirty="0">
                <a:latin typeface="Verdana" panose="020B0604030504040204" pitchFamily="34" charset="0"/>
                <a:ea typeface="Verdana" panose="020B0604030504040204" pitchFamily="34" charset="0"/>
              </a:rPr>
              <a:t>Advisory services for:</a:t>
            </a:r>
          </a:p>
          <a:p>
            <a:pPr lvl="1"/>
            <a:r>
              <a:rPr lang="en-GB" sz="1500" dirty="0">
                <a:latin typeface="Verdana" panose="020B0604030504040204" pitchFamily="34" charset="0"/>
                <a:ea typeface="Verdana" panose="020B0604030504040204" pitchFamily="34" charset="0"/>
              </a:rPr>
              <a:t>SMEs, local and regional authorities, transition to green economy</a:t>
            </a:r>
          </a:p>
          <a:p>
            <a:pPr marL="0" indent="0">
              <a:buNone/>
            </a:pPr>
            <a:endParaRPr lang="en-GB"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84865769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1.xml><?xml version="1.0" encoding="utf-8"?>
<p:tagLst xmlns:a="http://schemas.openxmlformats.org/drawingml/2006/main" xmlns:r="http://schemas.openxmlformats.org/officeDocument/2006/relationships" xmlns:p="http://schemas.openxmlformats.org/presentationml/2006/main">
  <p:tag name="TAG_LANGUAGETEXTBOX" val="Eng"/>
</p:tagLst>
</file>

<file path=ppt/tags/tag42.xml><?xml version="1.0" encoding="utf-8"?>
<p:tagLst xmlns:a="http://schemas.openxmlformats.org/drawingml/2006/main" xmlns:r="http://schemas.openxmlformats.org/officeDocument/2006/relationships" xmlns:p="http://schemas.openxmlformats.org/presentationml/2006/main">
  <p:tag name="TEMPLAFYSLIDEID" val="638179354594842831"/>
</p:tagLst>
</file>

<file path=ppt/tags/tag43.xml><?xml version="1.0" encoding="utf-8"?>
<p:tagLst xmlns:a="http://schemas.openxmlformats.org/drawingml/2006/main" xmlns:r="http://schemas.openxmlformats.org/officeDocument/2006/relationships" xmlns:p="http://schemas.openxmlformats.org/presentationml/2006/main">
  <p:tag name="TEMPLAFYSLIDEID" val="638139655667830428"/>
</p:tagLst>
</file>

<file path=ppt/tags/tag44.xml><?xml version="1.0" encoding="utf-8"?>
<p:tagLst xmlns:a="http://schemas.openxmlformats.org/drawingml/2006/main" xmlns:r="http://schemas.openxmlformats.org/officeDocument/2006/relationships" xmlns:p="http://schemas.openxmlformats.org/presentationml/2006/main">
  <p:tag name="TEMPLAFYSLIDEID" val="638199180684686529"/>
</p:tagLst>
</file>

<file path=ppt/tags/tag45.xml><?xml version="1.0" encoding="utf-8"?>
<p:tagLst xmlns:a="http://schemas.openxmlformats.org/drawingml/2006/main" xmlns:r="http://schemas.openxmlformats.org/officeDocument/2006/relationships" xmlns:p="http://schemas.openxmlformats.org/presentationml/2006/main">
  <p:tag name="CONTAINEDIMAGEPATH" val="C:\Users\oryn\AppData\Local\Temp\Templafy\PowerPointVsto\Assets\ff9e0382-0601-43e5-a057-72a65d3f37af.jpeg"/>
</p:tagLst>
</file>

<file path=ppt/tags/tag46.xml><?xml version="1.0" encoding="utf-8"?>
<p:tagLst xmlns:a="http://schemas.openxmlformats.org/drawingml/2006/main" xmlns:r="http://schemas.openxmlformats.org/officeDocument/2006/relationships" xmlns:p="http://schemas.openxmlformats.org/presentationml/2006/main">
  <p:tag name="CONTAINEDIMAGEPATH" val="C:\Users\mdm\AppData\Local\Temp\Templafy\PowerPointVsto\Assets\11409646-5a72-40b6-a9c6-93db090622c2.jpeg"/>
  <p:tag name="TEMPLAFYSLIDEID" val="638199180687655405"/>
</p:tagLst>
</file>

<file path=ppt/tags/tag47.xml><?xml version="1.0" encoding="utf-8"?>
<p:tagLst xmlns:a="http://schemas.openxmlformats.org/drawingml/2006/main" xmlns:r="http://schemas.openxmlformats.org/officeDocument/2006/relationships" xmlns:p="http://schemas.openxmlformats.org/presentationml/2006/main">
  <p:tag name="TEMPLAFYSLIDEID" val="638139655667830428"/>
</p:tagLst>
</file>

<file path=ppt/tags/tag48.xml><?xml version="1.0" encoding="utf-8"?>
<p:tagLst xmlns:a="http://schemas.openxmlformats.org/drawingml/2006/main" xmlns:r="http://schemas.openxmlformats.org/officeDocument/2006/relationships" xmlns:p="http://schemas.openxmlformats.org/presentationml/2006/main">
  <p:tag name="CONTAINEDIMAGEPATH" val="C:\Users\pst\AppData\Local\Temp\Templafy\PowerPointVsto\Assets\EIFO-ikoner-RGB_Grøn-omstilling-Bæredygtighed.png"/>
</p:tagLst>
</file>

<file path=ppt/tags/tag49.xml><?xml version="1.0" encoding="utf-8"?>
<p:tagLst xmlns:a="http://schemas.openxmlformats.org/drawingml/2006/main" xmlns:r="http://schemas.openxmlformats.org/officeDocument/2006/relationships" xmlns:p="http://schemas.openxmlformats.org/presentationml/2006/main">
  <p:tag name="CONTAINEDIMAGEPATH" val="C:\Users\pst\AppData\Local\Temp\Templafy\PowerPointVsto\Assets\EIFO-ikoner-RGB_Kapital-Risikovillig-kapital.png"/>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0.xml><?xml version="1.0" encoding="utf-8"?>
<p:tagLst xmlns:a="http://schemas.openxmlformats.org/drawingml/2006/main" xmlns:r="http://schemas.openxmlformats.org/officeDocument/2006/relationships" xmlns:p="http://schemas.openxmlformats.org/presentationml/2006/main">
  <p:tag name="CONTAINEDIMAGEPATH" val="C:\Users\col\AppData\Local\Templafy\AddIns\PowerPointVsto\EIFO_5. Element_Kæde.png"/>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7_Fingrid">
  <a:themeElements>
    <a:clrScheme name="Fingrid värit">
      <a:dk1>
        <a:srgbClr val="3E5660"/>
      </a:dk1>
      <a:lt1>
        <a:sysClr val="window" lastClr="FFFFFF"/>
      </a:lt1>
      <a:dk2>
        <a:srgbClr val="A15885"/>
      </a:dk2>
      <a:lt2>
        <a:srgbClr val="E9EEF2"/>
      </a:lt2>
      <a:accent1>
        <a:srgbClr val="D5121E"/>
      </a:accent1>
      <a:accent2>
        <a:srgbClr val="3E5660"/>
      </a:accent2>
      <a:accent3>
        <a:srgbClr val="6D838F"/>
      </a:accent3>
      <a:accent4>
        <a:srgbClr val="F8F43F"/>
      </a:accent4>
      <a:accent5>
        <a:srgbClr val="009A96"/>
      </a:accent5>
      <a:accent6>
        <a:srgbClr val="A15885"/>
      </a:accent6>
      <a:hlink>
        <a:srgbClr val="D5121E"/>
      </a:hlink>
      <a:folHlink>
        <a:srgbClr val="3E5660"/>
      </a:folHlink>
    </a:clrScheme>
    <a:fontScheme name="Fingird fonti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solidFill>
            <a:schemeClr val="accent1"/>
          </a:solid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2"/>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defRPr dirty="0" err="1" smtClean="0">
            <a:solidFill>
              <a:schemeClr val="accent2"/>
            </a:solidFill>
          </a:defRPr>
        </a:defPPr>
      </a:lstStyle>
    </a:txDef>
  </a:objectDefaults>
  <a:extraClrSchemeLst/>
  <a:extLst>
    <a:ext uri="{05A4C25C-085E-4340-85A3-A5531E510DB2}">
      <thm15:themeFamily xmlns:thm15="http://schemas.microsoft.com/office/thememl/2012/main" name="Palaveri-esitysmalli.potx" id="{EC22F685-C090-4DE2-BE0A-C0559B679707}" vid="{21AE4C67-F172-4C67-9536-B7C1D1BCE160}"/>
    </a:ext>
  </a:extLst>
</a:theme>
</file>

<file path=ppt/theme/theme11.xml><?xml version="1.0" encoding="utf-8"?>
<a:theme xmlns:a="http://schemas.openxmlformats.org/drawingml/2006/main" name="2_LUT-ppt-2021">
  <a:themeElements>
    <a:clrScheme name="LUT">
      <a:dk1>
        <a:srgbClr val="000000"/>
      </a:dk1>
      <a:lt1>
        <a:srgbClr val="FFFFFF"/>
      </a:lt1>
      <a:dk2>
        <a:srgbClr val="000000"/>
      </a:dk2>
      <a:lt2>
        <a:srgbClr val="E7E6E6"/>
      </a:lt2>
      <a:accent1>
        <a:srgbClr val="23B900"/>
      </a:accent1>
      <a:accent2>
        <a:srgbClr val="EDB831"/>
      </a:accent2>
      <a:accent3>
        <a:srgbClr val="ED174D"/>
      </a:accent3>
      <a:accent4>
        <a:srgbClr val="237F00"/>
      </a:accent4>
      <a:accent5>
        <a:srgbClr val="FF8620"/>
      </a:accent5>
      <a:accent6>
        <a:srgbClr val="ED7F7C"/>
      </a:accent6>
      <a:hlink>
        <a:srgbClr val="058A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UT-ppt-2021" id="{18CB64DD-CC26-7F4F-8422-B403B3676BF7}" vid="{05FC3973-87F0-974D-8BA5-277FECCFAB8A}"/>
    </a:ext>
  </a:extLst>
</a:theme>
</file>

<file path=ppt/theme/theme12.xml><?xml version="1.0" encoding="utf-8"?>
<a:theme xmlns:a="http://schemas.openxmlformats.org/drawingml/2006/main" name="Nordea">
  <a:themeElements>
    <a:clrScheme name="Nordea">
      <a:dk1>
        <a:sysClr val="windowText" lastClr="000000"/>
      </a:dk1>
      <a:lt1>
        <a:sysClr val="window" lastClr="FFFFFF"/>
      </a:lt1>
      <a:dk2>
        <a:srgbClr val="00005E"/>
      </a:dk2>
      <a:lt2>
        <a:srgbClr val="0000A0"/>
      </a:lt2>
      <a:accent1>
        <a:srgbClr val="00005E"/>
      </a:accent1>
      <a:accent2>
        <a:srgbClr val="3399FF"/>
      </a:accent2>
      <a:accent3>
        <a:srgbClr val="99CCFF"/>
      </a:accent3>
      <a:accent4>
        <a:srgbClr val="FBD9CA"/>
      </a:accent4>
      <a:accent5>
        <a:srgbClr val="C9C7C7"/>
      </a:accent5>
      <a:accent6>
        <a:srgbClr val="474748"/>
      </a:accent6>
      <a:hlink>
        <a:srgbClr val="000000"/>
      </a:hlink>
      <a:folHlink>
        <a:srgbClr val="3399FF"/>
      </a:folHlink>
    </a:clrScheme>
    <a:fontScheme name="Nordea defaul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3"/>
        </a:solid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12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rgbClr val="8B8A8D"/>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1200" dirty="0">
            <a:solidFill>
              <a:schemeClr val="tx1"/>
            </a:solidFill>
          </a:defRPr>
        </a:defPPr>
      </a:lstStyle>
    </a:txDef>
  </a:objectDefaults>
  <a:extraClrSchemeLst/>
  <a:custClrLst>
    <a:custClr name="Nordea Deep Blue B5">
      <a:srgbClr val="00005E"/>
    </a:custClr>
    <a:custClr name="Nordea Blue B4">
      <a:srgbClr val="0000A0"/>
    </a:custClr>
    <a:custClr name="Nordea Vivid Blue B3">
      <a:srgbClr val="0000FF"/>
    </a:custClr>
    <a:custClr name="Nordea Medium Blue B2">
      <a:srgbClr val="3399FF"/>
    </a:custClr>
    <a:custClr name="Nordea Light Blue B1">
      <a:srgbClr val="99CCFF"/>
    </a:custClr>
    <a:custClr name="Nordea Dark Pink P3">
      <a:srgbClr val="F0C1AE"/>
    </a:custClr>
    <a:custClr name="Nordea Pink P2">
      <a:srgbClr val="FBD9CA"/>
    </a:custClr>
    <a:custClr name="Nordea Light Pink P1">
      <a:srgbClr val="FDECE4"/>
    </a:custClr>
    <a:custClr name="Nordea Dark Gray G4">
      <a:srgbClr val="474748"/>
    </a:custClr>
    <a:custClr name="Nordea Gray G3">
      <a:srgbClr val="8B8A8D"/>
    </a:custClr>
    <a:custClr name="Nordea Medium Gray G2">
      <a:srgbClr val="C9C7C7"/>
    </a:custClr>
    <a:custClr name="Nordea Light Gray G1">
      <a:srgbClr val="E6E4E3"/>
    </a:custClr>
    <a:custClr name="Nordea Accent Red">
      <a:srgbClr val="FF5959"/>
    </a:custClr>
    <a:custClr name="Nordea Accent Yellow">
      <a:srgbClr val="FFE183"/>
    </a:custClr>
    <a:custClr name="Nordea Accent Green">
      <a:srgbClr val="40BFA3"/>
    </a:custClr>
  </a:custClrLst>
</a:theme>
</file>

<file path=ppt/theme/theme13.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 BID theme">
  <a:themeElements>
    <a:clrScheme name="BID colors">
      <a:dk1>
        <a:sysClr val="windowText" lastClr="000000"/>
      </a:dk1>
      <a:lt1>
        <a:sysClr val="window" lastClr="FFFFFF"/>
      </a:lt1>
      <a:dk2>
        <a:srgbClr val="0E2841"/>
      </a:dk2>
      <a:lt2>
        <a:srgbClr val="FFFFFF"/>
      </a:lt2>
      <a:accent1>
        <a:srgbClr val="302C97"/>
      </a:accent1>
      <a:accent2>
        <a:srgbClr val="00A99D"/>
      </a:accent2>
      <a:accent3>
        <a:srgbClr val="EF3340"/>
      </a:accent3>
      <a:accent4>
        <a:srgbClr val="009CD0"/>
      </a:accent4>
      <a:accent5>
        <a:srgbClr val="F2B100"/>
      </a:accent5>
      <a:accent6>
        <a:srgbClr val="1E1D61"/>
      </a:accent6>
      <a:hlink>
        <a:srgbClr val="0070C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15.xml><?xml version="1.0" encoding="utf-8"?>
<a:theme xmlns:a="http://schemas.openxmlformats.org/drawingml/2006/main" name="2_Office Theme">
  <a:themeElements>
    <a:clrScheme name="EIFO farver">
      <a:dk1>
        <a:srgbClr val="121212"/>
      </a:dk1>
      <a:lt1>
        <a:srgbClr val="FFFFFF"/>
      </a:lt1>
      <a:dk2>
        <a:srgbClr val="44546A"/>
      </a:dk2>
      <a:lt2>
        <a:srgbClr val="E7E6E6"/>
      </a:lt2>
      <a:accent1>
        <a:srgbClr val="AFC0AA"/>
      </a:accent1>
      <a:accent2>
        <a:srgbClr val="EBEBD7"/>
      </a:accent2>
      <a:accent3>
        <a:srgbClr val="4E644B"/>
      </a:accent3>
      <a:accent4>
        <a:srgbClr val="FFE18C"/>
      </a:accent4>
      <a:accent5>
        <a:srgbClr val="234432"/>
      </a:accent5>
      <a:accent6>
        <a:srgbClr val="F0F8F5"/>
      </a:accent6>
      <a:hlink>
        <a:srgbClr val="121212"/>
      </a:hlink>
      <a:folHlink>
        <a:srgbClr val="121212"/>
      </a:folHlink>
    </a:clrScheme>
    <a:fontScheme name="Office">
      <a:majorFont>
        <a:latin typeface="Eifon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ifont"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IFO_template_v3" id="{0904D137-0D05-6444-957D-6865AA94100E}" vid="{D5F87AB6-8905-6443-A85C-4CCFEC6DEC92}"/>
    </a:ext>
  </a:extLst>
</a:theme>
</file>

<file path=ppt/theme/theme1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Úvod">
  <a:themeElements>
    <a:clrScheme name="Vlastní 1">
      <a:dk1>
        <a:sysClr val="windowText" lastClr="000000"/>
      </a:dk1>
      <a:lt1>
        <a:sysClr val="window" lastClr="FFFFFF"/>
      </a:lt1>
      <a:dk2>
        <a:srgbClr val="000000"/>
      </a:dk2>
      <a:lt2>
        <a:srgbClr val="FFFFFF"/>
      </a:lt2>
      <a:accent1>
        <a:srgbClr val="51B7E9"/>
      </a:accent1>
      <a:accent2>
        <a:srgbClr val="2896D3"/>
      </a:accent2>
      <a:accent3>
        <a:srgbClr val="006DA1"/>
      </a:accent3>
      <a:accent4>
        <a:srgbClr val="E94C55"/>
      </a:accent4>
      <a:accent5>
        <a:srgbClr val="006DA1"/>
      </a:accent5>
      <a:accent6>
        <a:srgbClr val="FFFFFF"/>
      </a:accent6>
      <a:hlink>
        <a:srgbClr val="006DA1"/>
      </a:hlink>
      <a:folHlink>
        <a:srgbClr val="E94C55"/>
      </a:folHlink>
    </a:clrScheme>
    <a:fontScheme name="Vlastní 1">
      <a:majorFont>
        <a:latin typeface="Segoe UI"/>
        <a:ea typeface=""/>
        <a:cs typeface=""/>
      </a:majorFont>
      <a:minorFont>
        <a:latin typeface="Segoe UI"/>
        <a:ea typeface=""/>
        <a:cs typeface=""/>
      </a:minorFont>
    </a:fontScheme>
    <a:fmtScheme name="Kancelář">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zentace MF 16-9 EN.potm" id="{E8C5D679-D4C4-4553-B2C6-422A0B0E5F8F}" vid="{5331E3EC-81E2-4DB2-AB63-B3563B0D0023}"/>
    </a:ext>
  </a:extLst>
</a:theme>
</file>

<file path=ppt/theme/theme3.xml><?xml version="1.0" encoding="utf-8"?>
<a:theme xmlns:a="http://schemas.openxmlformats.org/drawingml/2006/main" name="Různé typy stránek">
  <a:themeElements>
    <a:clrScheme name="Vlastní 1">
      <a:dk1>
        <a:sysClr val="windowText" lastClr="000000"/>
      </a:dk1>
      <a:lt1>
        <a:sysClr val="window" lastClr="FFFFFF"/>
      </a:lt1>
      <a:dk2>
        <a:srgbClr val="000000"/>
      </a:dk2>
      <a:lt2>
        <a:srgbClr val="FFFFFF"/>
      </a:lt2>
      <a:accent1>
        <a:srgbClr val="51B7E9"/>
      </a:accent1>
      <a:accent2>
        <a:srgbClr val="2896D3"/>
      </a:accent2>
      <a:accent3>
        <a:srgbClr val="006DA1"/>
      </a:accent3>
      <a:accent4>
        <a:srgbClr val="E94C55"/>
      </a:accent4>
      <a:accent5>
        <a:srgbClr val="006DA1"/>
      </a:accent5>
      <a:accent6>
        <a:srgbClr val="FFFFFF"/>
      </a:accent6>
      <a:hlink>
        <a:srgbClr val="006DA1"/>
      </a:hlink>
      <a:folHlink>
        <a:srgbClr val="E94C55"/>
      </a:folHlink>
    </a:clrScheme>
    <a:fontScheme name="Vlastní 1">
      <a:majorFont>
        <a:latin typeface="Segoe UI"/>
        <a:ea typeface=""/>
        <a:cs typeface=""/>
      </a:majorFont>
      <a:minorFont>
        <a:latin typeface="Segoe UI"/>
        <a:ea typeface=""/>
        <a:cs typeface=""/>
      </a:minorFont>
    </a:fontScheme>
    <a:fmtScheme name="Kancelář">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zentace MF 16-9 EN.potm" id="{E8C5D679-D4C4-4553-B2C6-422A0B0E5F8F}" vid="{70A787E6-8235-47ED-8AA0-E8EEFC80A73D}"/>
    </a:ext>
  </a:extLst>
</a:theme>
</file>

<file path=ppt/theme/theme4.xml><?xml version="1.0" encoding="utf-8"?>
<a:theme xmlns:a="http://schemas.openxmlformats.org/drawingml/2006/main" name="2_Úvodní snímek">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FU_CZ_16_9.potx" id="{1B66A9A2-F3EE-46E8-B1A1-25887A4FACBB}" vid="{289EECE0-5EFA-4E10-A960-169525D3A2A3}"/>
    </a:ext>
  </a:extLst>
</a:theme>
</file>

<file path=ppt/theme/theme5.xml><?xml version="1.0" encoding="utf-8"?>
<a:theme xmlns:a="http://schemas.openxmlformats.org/drawingml/2006/main" name="1_Běžné stránky">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FU_CZ_16_9.potx" id="{1B66A9A2-F3EE-46E8-B1A1-25887A4FACBB}" vid="{2A612E10-045A-440E-8E16-4CC4C194DCD8}"/>
    </a:ext>
  </a:extLst>
</a:theme>
</file>

<file path=ppt/theme/theme6.xml><?xml version="1.0" encoding="utf-8"?>
<a:theme xmlns:a="http://schemas.openxmlformats.org/drawingml/2006/main" name="LUT Presentation | White">
  <a:themeElements>
    <a:clrScheme name="LUT">
      <a:dk1>
        <a:srgbClr val="000000"/>
      </a:dk1>
      <a:lt1>
        <a:srgbClr val="FFFFFF"/>
      </a:lt1>
      <a:dk2>
        <a:srgbClr val="000000"/>
      </a:dk2>
      <a:lt2>
        <a:srgbClr val="E7E6E6"/>
      </a:lt2>
      <a:accent1>
        <a:srgbClr val="23B900"/>
      </a:accent1>
      <a:accent2>
        <a:srgbClr val="EDB831"/>
      </a:accent2>
      <a:accent3>
        <a:srgbClr val="ED174D"/>
      </a:accent3>
      <a:accent4>
        <a:srgbClr val="237F00"/>
      </a:accent4>
      <a:accent5>
        <a:srgbClr val="FF8620"/>
      </a:accent5>
      <a:accent6>
        <a:srgbClr val="ED7F7C"/>
      </a:accent6>
      <a:hlink>
        <a:srgbClr val="058A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UT-ppt-template.pptx" id="{6C116814-83C7-49B4-8DED-6DBC84085D28}" vid="{6FFE5EE5-14DD-47D0-813D-4807160FA8B7}"/>
    </a:ext>
  </a:extLst>
</a:theme>
</file>

<file path=ppt/theme/theme7.xml><?xml version="1.0" encoding="utf-8"?>
<a:theme xmlns:a="http://schemas.openxmlformats.org/drawingml/2006/main" name="LUT Presentation | Black">
  <a:themeElements>
    <a:clrScheme name="LUT">
      <a:dk1>
        <a:srgbClr val="000000"/>
      </a:dk1>
      <a:lt1>
        <a:srgbClr val="FFFFFF"/>
      </a:lt1>
      <a:dk2>
        <a:srgbClr val="000000"/>
      </a:dk2>
      <a:lt2>
        <a:srgbClr val="E7E6E6"/>
      </a:lt2>
      <a:accent1>
        <a:srgbClr val="23B900"/>
      </a:accent1>
      <a:accent2>
        <a:srgbClr val="EDB831"/>
      </a:accent2>
      <a:accent3>
        <a:srgbClr val="ED174D"/>
      </a:accent3>
      <a:accent4>
        <a:srgbClr val="237F00"/>
      </a:accent4>
      <a:accent5>
        <a:srgbClr val="FF8620"/>
      </a:accent5>
      <a:accent6>
        <a:srgbClr val="ED7F7C"/>
      </a:accent6>
      <a:hlink>
        <a:srgbClr val="058A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UT-ppt-template.pptx" id="{6C116814-83C7-49B4-8DED-6DBC84085D28}" vid="{94C148EB-1700-438C-97DB-80793ADC5758}"/>
    </a:ext>
  </a:extLst>
</a:theme>
</file>

<file path=ppt/theme/theme8.xml><?xml version="1.0" encoding="utf-8"?>
<a:theme xmlns:a="http://schemas.openxmlformats.org/drawingml/2006/main" name="1_LUT Presentation">
  <a:themeElements>
    <a:clrScheme name="LUT">
      <a:dk1>
        <a:srgbClr val="000000"/>
      </a:dk1>
      <a:lt1>
        <a:srgbClr val="FFFFFF"/>
      </a:lt1>
      <a:dk2>
        <a:srgbClr val="000000"/>
      </a:dk2>
      <a:lt2>
        <a:srgbClr val="E7E6E6"/>
      </a:lt2>
      <a:accent1>
        <a:srgbClr val="23B900"/>
      </a:accent1>
      <a:accent2>
        <a:srgbClr val="EDB831"/>
      </a:accent2>
      <a:accent3>
        <a:srgbClr val="ED174D"/>
      </a:accent3>
      <a:accent4>
        <a:srgbClr val="237F00"/>
      </a:accent4>
      <a:accent5>
        <a:srgbClr val="FF8620"/>
      </a:accent5>
      <a:accent6>
        <a:srgbClr val="ED7F7C"/>
      </a:accent6>
      <a:hlink>
        <a:srgbClr val="058A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Fingrid">
  <a:themeElements>
    <a:clrScheme name="Fingrid värit">
      <a:dk1>
        <a:srgbClr val="3E5660"/>
      </a:dk1>
      <a:lt1>
        <a:sysClr val="window" lastClr="FFFFFF"/>
      </a:lt1>
      <a:dk2>
        <a:srgbClr val="A15885"/>
      </a:dk2>
      <a:lt2>
        <a:srgbClr val="E9EEF2"/>
      </a:lt2>
      <a:accent1>
        <a:srgbClr val="D5121E"/>
      </a:accent1>
      <a:accent2>
        <a:srgbClr val="3E5660"/>
      </a:accent2>
      <a:accent3>
        <a:srgbClr val="6D838F"/>
      </a:accent3>
      <a:accent4>
        <a:srgbClr val="F8F43F"/>
      </a:accent4>
      <a:accent5>
        <a:srgbClr val="009A96"/>
      </a:accent5>
      <a:accent6>
        <a:srgbClr val="A15885"/>
      </a:accent6>
      <a:hlink>
        <a:srgbClr val="D5121E"/>
      </a:hlink>
      <a:folHlink>
        <a:srgbClr val="3E5660"/>
      </a:folHlink>
    </a:clrScheme>
    <a:fontScheme name="Fingird fonti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solidFill>
            <a:schemeClr val="accent1"/>
          </a:solid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2"/>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defRPr dirty="0" err="1" smtClean="0">
            <a:solidFill>
              <a:schemeClr val="accent2"/>
            </a:solidFill>
          </a:defRPr>
        </a:defPPr>
      </a:lstStyle>
    </a:txDef>
  </a:objectDefaults>
  <a:extraClrSchemeLst/>
  <a:extLst>
    <a:ext uri="{05A4C25C-085E-4340-85A3-A5531E510DB2}">
      <thm15:themeFamily xmlns:thm15="http://schemas.microsoft.com/office/thememl/2012/main" name="Fingrid esitys 16_9.potx" id="{675C7AD2-BCD1-439D-97A0-C7806EBD8EA5}" vid="{04EDE57E-92DC-4532-B168-E00BE3C3FE7B}"/>
    </a:ext>
  </a:extLst>
</a:theme>
</file>

<file path=docProps/app.xml><?xml version="1.0" encoding="utf-8"?>
<Properties xmlns="http://schemas.openxmlformats.org/officeDocument/2006/extended-properties" xmlns:vt="http://schemas.openxmlformats.org/officeDocument/2006/docPropsVTypes">
  <TotalTime>239</TotalTime>
  <Words>2963</Words>
  <Application>Microsoft Office PowerPoint</Application>
  <PresentationFormat>On-screen Show (4:3)</PresentationFormat>
  <Paragraphs>352</Paragraphs>
  <Slides>44</Slides>
  <Notes>16</Notes>
  <HiddenSlides>0</HiddenSlides>
  <MMClips>0</MMClips>
  <ScaleCrop>false</ScaleCrop>
  <HeadingPairs>
    <vt:vector size="8" baseType="variant">
      <vt:variant>
        <vt:lpstr>Fonts Used</vt:lpstr>
      </vt:variant>
      <vt:variant>
        <vt:i4>14</vt:i4>
      </vt:variant>
      <vt:variant>
        <vt:lpstr>Theme</vt:lpstr>
      </vt:variant>
      <vt:variant>
        <vt:i4>15</vt:i4>
      </vt:variant>
      <vt:variant>
        <vt:lpstr>Embedded OLE Servers</vt:lpstr>
      </vt:variant>
      <vt:variant>
        <vt:i4>2</vt:i4>
      </vt:variant>
      <vt:variant>
        <vt:lpstr>Slide Titles</vt:lpstr>
      </vt:variant>
      <vt:variant>
        <vt:i4>44</vt:i4>
      </vt:variant>
    </vt:vector>
  </HeadingPairs>
  <TitlesOfParts>
    <vt:vector size="75" baseType="lpstr">
      <vt:lpstr>Aptos</vt:lpstr>
      <vt:lpstr>Arial</vt:lpstr>
      <vt:lpstr>AvenirNext LT Pro Bold</vt:lpstr>
      <vt:lpstr>Calibri</vt:lpstr>
      <vt:lpstr>Courier New</vt:lpstr>
      <vt:lpstr>Eifont</vt:lpstr>
      <vt:lpstr>Eifont (Tekst)</vt:lpstr>
      <vt:lpstr>Eifont Display</vt:lpstr>
      <vt:lpstr>Nordea Sans Large Bold</vt:lpstr>
      <vt:lpstr>Nordea Sans Small</vt:lpstr>
      <vt:lpstr>Poppins</vt:lpstr>
      <vt:lpstr>Segoe UI</vt:lpstr>
      <vt:lpstr>Verdana</vt:lpstr>
      <vt:lpstr>Wingdings</vt:lpstr>
      <vt:lpstr>Office Theme</vt:lpstr>
      <vt:lpstr>1_Úvod</vt:lpstr>
      <vt:lpstr>Různé typy stránek</vt:lpstr>
      <vt:lpstr>2_Úvodní snímek</vt:lpstr>
      <vt:lpstr>1_Běžné stránky</vt:lpstr>
      <vt:lpstr>LUT Presentation | White</vt:lpstr>
      <vt:lpstr>LUT Presentation | Black</vt:lpstr>
      <vt:lpstr>1_LUT Presentation</vt:lpstr>
      <vt:lpstr>Fingrid</vt:lpstr>
      <vt:lpstr>7_Fingrid</vt:lpstr>
      <vt:lpstr>2_LUT-ppt-2021</vt:lpstr>
      <vt:lpstr>Nordea</vt:lpstr>
      <vt:lpstr>1_Office Theme</vt:lpstr>
      <vt:lpstr>1. BID theme</vt:lpstr>
      <vt:lpstr>2_Office Theme</vt:lpstr>
      <vt:lpstr>think-cell Slide</vt:lpstr>
      <vt:lpstr>Macrobond document</vt:lpstr>
      <vt:lpstr>   Welcome to the   ELTI 2024 General Assembly   Helsinki, Friday 20 September 2024  Hilton Helsinki Kalastajatorppa Hotel Meeting Room: Merisali  </vt:lpstr>
      <vt:lpstr>PowerPoint Presentation</vt:lpstr>
      <vt:lpstr>                                                                                      Agenda    Introduction by ELTI President Scannapieco and approval of the agenda   1.        Report of the President and the Secretary General  2.1.     For decision: Application of Export and Investment Fund of Denmark (EIFO)  2.2.     For decision: Budget and Membership Fees 2025  2.3.     Next General Assembly  3.         Presentation of new ELTI members              - Banca de Investiții și Dezvoltare (BID), Romania                 - Export and Investment Fund of Denmark (EIFO)  4.         Discussion amongst members &amp; any other business     </vt:lpstr>
      <vt:lpstr>PowerPoint Presentation</vt:lpstr>
      <vt:lpstr>Mission and Vision</vt:lpstr>
      <vt:lpstr>Strategic objectives &amp; pillars</vt:lpstr>
      <vt:lpstr>Business Model: Market positioning</vt:lpstr>
      <vt:lpstr>Business Model: Target Customers</vt:lpstr>
      <vt:lpstr>Business Model: Products</vt:lpstr>
      <vt:lpstr>PowerPoint Presentation</vt:lpstr>
      <vt:lpstr>Export and Investment Fund of Denmark (EIFO)</vt:lpstr>
      <vt:lpstr>Who is EIFO</vt:lpstr>
      <vt:lpstr>PowerPoint Presentation</vt:lpstr>
      <vt:lpstr>Target group (EIFO Act)</vt:lpstr>
      <vt:lpstr>PowerPoint Presentation</vt:lpstr>
      <vt:lpstr>Three business areas</vt:lpstr>
      <vt:lpstr>Specific mandates from the Danish government</vt:lpstr>
      <vt:lpstr>   Coffee break  Please be back in the meeting room by 10:30 am               </vt:lpstr>
      <vt:lpstr>PowerPoint Presentation</vt:lpstr>
      <vt:lpstr>PowerPoint Presentation</vt:lpstr>
      <vt:lpstr>The Nordic economies share many common values and  the Baltics are catching up</vt:lpstr>
      <vt:lpstr>More recently, the pandemic and the subsequent inflation cycle hit the Nordic economies similarly</vt:lpstr>
      <vt:lpstr>Due to the monetary policy tightening, construction sector has been hit hard</vt:lpstr>
      <vt:lpstr>Growth is expected to accelerate in all the Nordics </vt:lpstr>
      <vt:lpstr>The recent years have been harder for Finland  than for the other Nordics </vt:lpstr>
      <vt:lpstr>PowerPoint Presentation</vt:lpstr>
      <vt:lpstr>PowerPoint Presentation</vt:lpstr>
      <vt:lpstr>Investments in green transition</vt:lpstr>
      <vt:lpstr>PowerPoint Presentation</vt:lpstr>
      <vt:lpstr>Finland has several competitive advantages in electricity!</vt:lpstr>
      <vt:lpstr>PowerPoint Presentation</vt:lpstr>
      <vt:lpstr>PowerPoint Presentation</vt:lpstr>
      <vt:lpstr>PowerPoint Presentation</vt:lpstr>
      <vt:lpstr>PowerPoint Presentation</vt:lpstr>
      <vt:lpstr>The next step for industry: billions in investment</vt:lpstr>
      <vt:lpstr>PowerPoint Presentation</vt:lpstr>
      <vt:lpstr>Strong grid – and keeps developing</vt:lpstr>
      <vt:lpstr>PowerPoint Presentation</vt:lpstr>
      <vt:lpstr>PowerPoint Presentation</vt:lpstr>
      <vt:lpstr>   Group Photo                </vt:lpstr>
      <vt:lpstr>PowerPoint Presentation</vt:lpstr>
      <vt:lpstr> Panel discussion  The role of IFIs and NPBIs in addressing financing gaps and crowding  in of private capital to support national and EU strategic priorities             </vt:lpstr>
      <vt:lpstr>         Closing remarks    June Butler   SBCI CEO and ELTI Vice-President                 </vt:lpstr>
      <vt:lpstr>                      </vt:lpstr>
    </vt:vector>
  </TitlesOfParts>
  <Company>European Investment Bank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ELTI Working Group on Accounting and Reporting Implementing IFRS 9</dc:title>
  <dc:creator>Alexander Zammit (Elti)</dc:creator>
  <cp:lastModifiedBy>Alexander Zammit (ELTI)</cp:lastModifiedBy>
  <cp:revision>162</cp:revision>
  <cp:lastPrinted>2014-11-05T10:17:57Z</cp:lastPrinted>
  <dcterms:created xsi:type="dcterms:W3CDTF">2014-10-27T12:03:35Z</dcterms:created>
  <dcterms:modified xsi:type="dcterms:W3CDTF">2024-09-23T11:40:59Z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6fe53b9-638e-4ef6-8894-a240baf5be6f_Enabled">
    <vt:lpwstr>True</vt:lpwstr>
  </property>
  <property fmtid="{D5CDD505-2E9C-101B-9397-08002B2CF9AE}" pid="3" name="MSIP_Label_06fe53b9-638e-4ef6-8894-a240baf5be6f_SiteId">
    <vt:lpwstr>6eab6365-8194-49c6-a4d0-e2d1a0fbeb74</vt:lpwstr>
  </property>
  <property fmtid="{D5CDD505-2E9C-101B-9397-08002B2CF9AE}" pid="4" name="MSIP_Label_06fe53b9-638e-4ef6-8894-a240baf5be6f_Ref">
    <vt:lpwstr>https://api.informationprotection.azure.com/api/6eab6365-8194-49c6-a4d0-e2d1a0fbeb74</vt:lpwstr>
  </property>
  <property fmtid="{D5CDD505-2E9C-101B-9397-08002B2CF9AE}" pid="5" name="MSIP_Label_06fe53b9-638e-4ef6-8894-a240baf5be6f_Owner">
    <vt:lpwstr>Laurent.Zylberberg@caissedesdepots.fr</vt:lpwstr>
  </property>
  <property fmtid="{D5CDD505-2E9C-101B-9397-08002B2CF9AE}" pid="6" name="MSIP_Label_06fe53b9-638e-4ef6-8894-a240baf5be6f_SetDate">
    <vt:lpwstr>2018-03-01T09:14:43.6877679+01:00</vt:lpwstr>
  </property>
  <property fmtid="{D5CDD505-2E9C-101B-9397-08002B2CF9AE}" pid="7" name="MSIP_Label_06fe53b9-638e-4ef6-8894-a240baf5be6f_Name">
    <vt:lpwstr>CDC-Interne</vt:lpwstr>
  </property>
  <property fmtid="{D5CDD505-2E9C-101B-9397-08002B2CF9AE}" pid="8" name="MSIP_Label_06fe53b9-638e-4ef6-8894-a240baf5be6f_Application">
    <vt:lpwstr>Microsoft Azure Information Protection</vt:lpwstr>
  </property>
  <property fmtid="{D5CDD505-2E9C-101B-9397-08002B2CF9AE}" pid="9" name="MSIP_Label_06fe53b9-638e-4ef6-8894-a240baf5be6f_Extended_MSFT_Method">
    <vt:lpwstr>Automatic</vt:lpwstr>
  </property>
  <property fmtid="{D5CDD505-2E9C-101B-9397-08002B2CF9AE}" pid="10" name="MSIP_Label_4fed099b-902a-44e2-a245-f28eae6a1ef5_Enabled">
    <vt:lpwstr>true</vt:lpwstr>
  </property>
  <property fmtid="{D5CDD505-2E9C-101B-9397-08002B2CF9AE}" pid="11" name="MSIP_Label_4fed099b-902a-44e2-a245-f28eae6a1ef5_SetDate">
    <vt:lpwstr>2024-09-18T07:41:04Z</vt:lpwstr>
  </property>
  <property fmtid="{D5CDD505-2E9C-101B-9397-08002B2CF9AE}" pid="12" name="MSIP_Label_4fed099b-902a-44e2-a245-f28eae6a1ef5_Method">
    <vt:lpwstr>Standard</vt:lpwstr>
  </property>
  <property fmtid="{D5CDD505-2E9C-101B-9397-08002B2CF9AE}" pid="13" name="MSIP_Label_4fed099b-902a-44e2-a245-f28eae6a1ef5_Name">
    <vt:lpwstr>Confidential</vt:lpwstr>
  </property>
  <property fmtid="{D5CDD505-2E9C-101B-9397-08002B2CF9AE}" pid="14" name="MSIP_Label_4fed099b-902a-44e2-a245-f28eae6a1ef5_SiteId">
    <vt:lpwstr>8d53dcbf-a554-4b44-93ba-8e50306ecbc0</vt:lpwstr>
  </property>
  <property fmtid="{D5CDD505-2E9C-101B-9397-08002B2CF9AE}" pid="15" name="MSIP_Label_4fed099b-902a-44e2-a245-f28eae6a1ef5_ActionId">
    <vt:lpwstr>9941b6b5-4908-496d-80ae-bedcdbcb40af</vt:lpwstr>
  </property>
  <property fmtid="{D5CDD505-2E9C-101B-9397-08002B2CF9AE}" pid="16" name="MSIP_Label_4fed099b-902a-44e2-a245-f28eae6a1ef5_ContentBits">
    <vt:lpwstr>1</vt:lpwstr>
  </property>
  <property fmtid="{D5CDD505-2E9C-101B-9397-08002B2CF9AE}" pid="17" name="ClassificationContentMarkingHeaderLocations">
    <vt:lpwstr>Office Theme:9\1_Úvod:5\Různé typy stránek:7\2_Úvodní snímek:10\1_Běžné stránky:5</vt:lpwstr>
  </property>
  <property fmtid="{D5CDD505-2E9C-101B-9397-08002B2CF9AE}" pid="18" name="ClassificationContentMarkingHeaderText">
    <vt:lpwstr>Sensitivity: Confidential</vt:lpwstr>
  </property>
</Properties>
</file>